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drawing4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4"/>
  </p:handoutMasterIdLst>
  <p:sldIdLst>
    <p:sldId id="259" r:id="rId3"/>
    <p:sldId id="260" r:id="rId5"/>
    <p:sldId id="273" r:id="rId6"/>
    <p:sldId id="261" r:id="rId7"/>
    <p:sldId id="262" r:id="rId8"/>
    <p:sldId id="272" r:id="rId9"/>
    <p:sldId id="264" r:id="rId10"/>
    <p:sldId id="274" r:id="rId11"/>
    <p:sldId id="263" r:id="rId12"/>
    <p:sldId id="275" r:id="rId13"/>
    <p:sldId id="266" r:id="rId14"/>
    <p:sldId id="276" r:id="rId15"/>
    <p:sldId id="267" r:id="rId16"/>
    <p:sldId id="277" r:id="rId17"/>
    <p:sldId id="268" r:id="rId18"/>
    <p:sldId id="265" r:id="rId19"/>
    <p:sldId id="269" r:id="rId20"/>
    <p:sldId id="270" r:id="rId21"/>
    <p:sldId id="271" r:id="rId22"/>
    <p:sldId id="278" r:id="rId23"/>
  </p:sldIdLst>
  <p:sldSz cx="12192000" cy="6858000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96E90"/>
    <a:srgbClr val="F3F3F3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38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86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handoutMaster" Target="handoutMasters/handoutMaster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734FF6-7520-4E24-8527-18E9549F62C3}" type="doc">
      <dgm:prSet loTypeId="urn:microsoft.com/office/officeart/2005/8/layout/vList2" loCatId="list" qsTypeId="urn:microsoft.com/office/officeart/2005/8/quickstyle/simple1" qsCatId="simple" csTypeId="urn:microsoft.com/office/officeart/2005/8/colors/accent1_4" csCatId="accent1"/>
      <dgm:spPr/>
      <dgm:t>
        <a:bodyPr/>
        <a:lstStyle/>
        <a:p>
          <a:endParaRPr lang="zh-CN" altLang="en-US"/>
        </a:p>
      </dgm:t>
    </dgm:pt>
    <dgm:pt modelId="{6430FD98-7994-4D7A-9229-8BC159A3DEEE}">
      <dgm:prSet/>
      <dgm:spPr/>
      <dgm:t>
        <a:bodyPr/>
        <a:lstStyle/>
        <a:p>
          <a:r>
            <a:rPr lang="zh-CN"/>
            <a:t>第一章 家风</a:t>
          </a:r>
        </a:p>
      </dgm:t>
    </dgm:pt>
    <dgm:pt modelId="{5D2A4679-9FCA-48EA-ABF3-3BC120CF8ADF}" cxnId="{B4A45C0E-755E-4625-ADEB-4748B90BF5A2}" type="parTrans">
      <dgm:prSet/>
      <dgm:spPr/>
      <dgm:t>
        <a:bodyPr/>
        <a:lstStyle/>
        <a:p>
          <a:endParaRPr lang="zh-CN" altLang="en-US"/>
        </a:p>
      </dgm:t>
    </dgm:pt>
    <dgm:pt modelId="{B5A8331B-A8B0-47A0-A880-CB137216A013}" cxnId="{B4A45C0E-755E-4625-ADEB-4748B90BF5A2}" type="sibTrans">
      <dgm:prSet/>
      <dgm:spPr/>
      <dgm:t>
        <a:bodyPr/>
        <a:lstStyle/>
        <a:p>
          <a:endParaRPr lang="zh-CN" altLang="en-US"/>
        </a:p>
      </dgm:t>
    </dgm:pt>
    <dgm:pt modelId="{552033D0-9A92-492C-8DDC-5632860F1540}">
      <dgm:prSet/>
      <dgm:spPr/>
      <dgm:t>
        <a:bodyPr/>
        <a:lstStyle/>
        <a:p>
          <a:r>
            <a:rPr lang="zh-CN"/>
            <a:t>第二章 家规</a:t>
          </a:r>
        </a:p>
      </dgm:t>
    </dgm:pt>
    <dgm:pt modelId="{5DE7E474-A80E-4209-912B-4063386861E1}" cxnId="{AD10DA05-7A17-4CD0-81F1-E72EC6AD3DEB}" type="parTrans">
      <dgm:prSet/>
      <dgm:spPr/>
      <dgm:t>
        <a:bodyPr/>
        <a:lstStyle/>
        <a:p>
          <a:endParaRPr lang="zh-CN" altLang="en-US"/>
        </a:p>
      </dgm:t>
    </dgm:pt>
    <dgm:pt modelId="{5AEEE8D2-89C8-48FC-980B-F781EEEF91E6}" cxnId="{AD10DA05-7A17-4CD0-81F1-E72EC6AD3DEB}" type="sibTrans">
      <dgm:prSet/>
      <dgm:spPr/>
      <dgm:t>
        <a:bodyPr/>
        <a:lstStyle/>
        <a:p>
          <a:endParaRPr lang="zh-CN" altLang="en-US"/>
        </a:p>
      </dgm:t>
    </dgm:pt>
    <dgm:pt modelId="{0A798032-F510-442F-9CFD-2964C4C7FB43}">
      <dgm:prSet/>
      <dgm:spPr/>
      <dgm:t>
        <a:bodyPr/>
        <a:lstStyle/>
        <a:p>
          <a:r>
            <a:rPr lang="zh-CN"/>
            <a:t>第三章 家训</a:t>
          </a:r>
        </a:p>
      </dgm:t>
    </dgm:pt>
    <dgm:pt modelId="{63A43C07-2E4F-4689-94F5-F0E53FE400C1}" cxnId="{E1760906-86A3-4023-91B0-BD04F283DAB5}" type="parTrans">
      <dgm:prSet/>
      <dgm:spPr/>
      <dgm:t>
        <a:bodyPr/>
        <a:lstStyle/>
        <a:p>
          <a:endParaRPr lang="zh-CN" altLang="en-US"/>
        </a:p>
      </dgm:t>
    </dgm:pt>
    <dgm:pt modelId="{C4188B1F-12BD-4AE7-A210-CCA93E8F7AA1}" cxnId="{E1760906-86A3-4023-91B0-BD04F283DAB5}" type="sibTrans">
      <dgm:prSet/>
      <dgm:spPr/>
      <dgm:t>
        <a:bodyPr/>
        <a:lstStyle/>
        <a:p>
          <a:endParaRPr lang="zh-CN" altLang="en-US"/>
        </a:p>
      </dgm:t>
    </dgm:pt>
    <dgm:pt modelId="{841AF2D7-D944-4028-A0E7-17529C778838}" type="pres">
      <dgm:prSet presAssocID="{27734FF6-7520-4E24-8527-18E9549F62C3}" presName="linear" presStyleCnt="0">
        <dgm:presLayoutVars>
          <dgm:animLvl val="lvl"/>
          <dgm:resizeHandles val="exact"/>
        </dgm:presLayoutVars>
      </dgm:prSet>
      <dgm:spPr/>
    </dgm:pt>
    <dgm:pt modelId="{99E9A975-89BA-4A93-9E76-1D2358902B1C}" type="pres">
      <dgm:prSet presAssocID="{6430FD98-7994-4D7A-9229-8BC159A3DEE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DB7A5F97-78BD-45FA-ABFA-1F194ADFE85B}" type="pres">
      <dgm:prSet presAssocID="{B5A8331B-A8B0-47A0-A880-CB137216A013}" presName="spacer" presStyleCnt="0"/>
      <dgm:spPr/>
    </dgm:pt>
    <dgm:pt modelId="{4C42B492-9E4C-4D74-990D-09E464CCCB86}" type="pres">
      <dgm:prSet presAssocID="{552033D0-9A92-492C-8DDC-5632860F1540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0F33DB08-0C4A-4654-B873-1AF35A9682DE}" type="pres">
      <dgm:prSet presAssocID="{5AEEE8D2-89C8-48FC-980B-F781EEEF91E6}" presName="spacer" presStyleCnt="0"/>
      <dgm:spPr/>
    </dgm:pt>
    <dgm:pt modelId="{C9626109-CDA5-4BF4-8E41-99CDB042FFC2}" type="pres">
      <dgm:prSet presAssocID="{0A798032-F510-442F-9CFD-2964C4C7FB43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AD10DA05-7A17-4CD0-81F1-E72EC6AD3DEB}" srcId="{27734FF6-7520-4E24-8527-18E9549F62C3}" destId="{552033D0-9A92-492C-8DDC-5632860F1540}" srcOrd="1" destOrd="0" parTransId="{5DE7E474-A80E-4209-912B-4063386861E1}" sibTransId="{5AEEE8D2-89C8-48FC-980B-F781EEEF91E6}"/>
    <dgm:cxn modelId="{E1760906-86A3-4023-91B0-BD04F283DAB5}" srcId="{27734FF6-7520-4E24-8527-18E9549F62C3}" destId="{0A798032-F510-442F-9CFD-2964C4C7FB43}" srcOrd="2" destOrd="0" parTransId="{63A43C07-2E4F-4689-94F5-F0E53FE400C1}" sibTransId="{C4188B1F-12BD-4AE7-A210-CCA93E8F7AA1}"/>
    <dgm:cxn modelId="{B4A45C0E-755E-4625-ADEB-4748B90BF5A2}" srcId="{27734FF6-7520-4E24-8527-18E9549F62C3}" destId="{6430FD98-7994-4D7A-9229-8BC159A3DEEE}" srcOrd="0" destOrd="0" parTransId="{5D2A4679-9FCA-48EA-ABF3-3BC120CF8ADF}" sibTransId="{B5A8331B-A8B0-47A0-A880-CB137216A013}"/>
    <dgm:cxn modelId="{4DEA0213-51B7-4925-A1FD-E24A0429539C}" type="presOf" srcId="{552033D0-9A92-492C-8DDC-5632860F1540}" destId="{4C42B492-9E4C-4D74-990D-09E464CCCB86}" srcOrd="0" destOrd="0" presId="urn:microsoft.com/office/officeart/2005/8/layout/vList2"/>
    <dgm:cxn modelId="{3D877E32-A201-4EE2-B828-5DC2C36177B8}" type="presOf" srcId="{6430FD98-7994-4D7A-9229-8BC159A3DEEE}" destId="{99E9A975-89BA-4A93-9E76-1D2358902B1C}" srcOrd="0" destOrd="0" presId="urn:microsoft.com/office/officeart/2005/8/layout/vList2"/>
    <dgm:cxn modelId="{3F407041-B07C-4423-87EB-9AAA847C3D72}" type="presOf" srcId="{0A798032-F510-442F-9CFD-2964C4C7FB43}" destId="{C9626109-CDA5-4BF4-8E41-99CDB042FFC2}" srcOrd="0" destOrd="0" presId="urn:microsoft.com/office/officeart/2005/8/layout/vList2"/>
    <dgm:cxn modelId="{FC87C99E-3D1A-4519-802B-C0EE63D3F6B1}" type="presOf" srcId="{27734FF6-7520-4E24-8527-18E9549F62C3}" destId="{841AF2D7-D944-4028-A0E7-17529C778838}" srcOrd="0" destOrd="0" presId="urn:microsoft.com/office/officeart/2005/8/layout/vList2"/>
    <dgm:cxn modelId="{382268F9-7146-496D-AB50-2B92DE80077A}" type="presParOf" srcId="{841AF2D7-D944-4028-A0E7-17529C778838}" destId="{99E9A975-89BA-4A93-9E76-1D2358902B1C}" srcOrd="0" destOrd="0" presId="urn:microsoft.com/office/officeart/2005/8/layout/vList2"/>
    <dgm:cxn modelId="{7F53B7E3-3C5C-41A6-BC63-1D90B65FD648}" type="presParOf" srcId="{841AF2D7-D944-4028-A0E7-17529C778838}" destId="{DB7A5F97-78BD-45FA-ABFA-1F194ADFE85B}" srcOrd="1" destOrd="0" presId="urn:microsoft.com/office/officeart/2005/8/layout/vList2"/>
    <dgm:cxn modelId="{ED3EAFDB-9E8D-4851-A239-D031CA319D7A}" type="presParOf" srcId="{841AF2D7-D944-4028-A0E7-17529C778838}" destId="{4C42B492-9E4C-4D74-990D-09E464CCCB86}" srcOrd="2" destOrd="0" presId="urn:microsoft.com/office/officeart/2005/8/layout/vList2"/>
    <dgm:cxn modelId="{48F96010-02B8-434A-AB08-AFC5991ECF01}" type="presParOf" srcId="{841AF2D7-D944-4028-A0E7-17529C778838}" destId="{0F33DB08-0C4A-4654-B873-1AF35A9682DE}" srcOrd="3" destOrd="0" presId="urn:microsoft.com/office/officeart/2005/8/layout/vList2"/>
    <dgm:cxn modelId="{60786564-8BE9-4CDD-92CF-DAF0B3AB147B}" type="presParOf" srcId="{841AF2D7-D944-4028-A0E7-17529C778838}" destId="{C9626109-CDA5-4BF4-8E41-99CDB042FFC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75C2AAB-8622-43B6-94D3-B38DFC5B840D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/>
      <dgm:spPr/>
      <dgm:t>
        <a:bodyPr/>
        <a:lstStyle/>
        <a:p>
          <a:endParaRPr lang="zh-CN" altLang="en-US"/>
        </a:p>
      </dgm:t>
    </dgm:pt>
    <dgm:pt modelId="{FD63C2CF-AED2-4604-9401-F58C32D574BA}">
      <dgm:prSet/>
      <dgm:spPr/>
      <dgm:t>
        <a:bodyPr/>
        <a:lstStyle/>
        <a:p>
          <a:r>
            <a:rPr lang="zh-CN" dirty="0"/>
            <a:t>此处添加正文内容，可编辑可复制粘贴。</a:t>
          </a:r>
        </a:p>
      </dgm:t>
    </dgm:pt>
    <dgm:pt modelId="{B36AA5AE-F204-4604-8040-D1561612D2F0}" cxnId="{CBCC7892-1E93-453D-8843-08DAA5599D9F}" type="parTrans">
      <dgm:prSet/>
      <dgm:spPr/>
      <dgm:t>
        <a:bodyPr/>
        <a:lstStyle/>
        <a:p>
          <a:endParaRPr lang="zh-CN" altLang="en-US"/>
        </a:p>
      </dgm:t>
    </dgm:pt>
    <dgm:pt modelId="{2807F904-372B-4FDF-9B2A-73013F3756BD}" cxnId="{CBCC7892-1E93-453D-8843-08DAA5599D9F}" type="sibTrans">
      <dgm:prSet/>
      <dgm:spPr/>
      <dgm:t>
        <a:bodyPr/>
        <a:lstStyle/>
        <a:p>
          <a:endParaRPr lang="zh-CN" altLang="en-US"/>
        </a:p>
      </dgm:t>
    </dgm:pt>
    <dgm:pt modelId="{537871CA-A9C1-4E4A-B336-7470C533800D}">
      <dgm:prSet/>
      <dgm:spPr/>
      <dgm:t>
        <a:bodyPr/>
        <a:lstStyle/>
        <a:p>
          <a:r>
            <a:rPr lang="zh-CN"/>
            <a:t>此处添加正文内容，可编辑可复制粘贴。</a:t>
          </a:r>
        </a:p>
      </dgm:t>
    </dgm:pt>
    <dgm:pt modelId="{7950AC1E-B661-453A-BE78-23B36CE24190}" cxnId="{731BE8EC-98F9-4BC4-AA08-41E3DDC4882D}" type="parTrans">
      <dgm:prSet/>
      <dgm:spPr/>
      <dgm:t>
        <a:bodyPr/>
        <a:lstStyle/>
        <a:p>
          <a:endParaRPr lang="zh-CN" altLang="en-US"/>
        </a:p>
      </dgm:t>
    </dgm:pt>
    <dgm:pt modelId="{F38402DB-CFAF-46A5-84BB-F94CB9C729DD}" cxnId="{731BE8EC-98F9-4BC4-AA08-41E3DDC4882D}" type="sibTrans">
      <dgm:prSet/>
      <dgm:spPr/>
      <dgm:t>
        <a:bodyPr/>
        <a:lstStyle/>
        <a:p>
          <a:endParaRPr lang="zh-CN" altLang="en-US"/>
        </a:p>
      </dgm:t>
    </dgm:pt>
    <dgm:pt modelId="{170EE5F8-0BCE-4911-B087-14FB38F37921}">
      <dgm:prSet/>
      <dgm:spPr/>
      <dgm:t>
        <a:bodyPr/>
        <a:lstStyle/>
        <a:p>
          <a:r>
            <a:rPr lang="zh-CN"/>
            <a:t>此处添加正文内容，可编辑可复制粘贴。</a:t>
          </a:r>
        </a:p>
      </dgm:t>
    </dgm:pt>
    <dgm:pt modelId="{2BBC7808-9FD1-4C51-86C5-768402876B5E}" cxnId="{3FD81517-ADCB-4E3C-B1BE-B77F54F9AD71}" type="parTrans">
      <dgm:prSet/>
      <dgm:spPr/>
      <dgm:t>
        <a:bodyPr/>
        <a:lstStyle/>
        <a:p>
          <a:endParaRPr lang="zh-CN" altLang="en-US"/>
        </a:p>
      </dgm:t>
    </dgm:pt>
    <dgm:pt modelId="{52B14B6E-8A77-4959-A005-A0E6C1D6A9CB}" cxnId="{3FD81517-ADCB-4E3C-B1BE-B77F54F9AD71}" type="sibTrans">
      <dgm:prSet/>
      <dgm:spPr/>
      <dgm:t>
        <a:bodyPr/>
        <a:lstStyle/>
        <a:p>
          <a:endParaRPr lang="zh-CN" altLang="en-US"/>
        </a:p>
      </dgm:t>
    </dgm:pt>
    <dgm:pt modelId="{B225C604-B9EE-4FCB-9400-DFA59AF87D70}">
      <dgm:prSet/>
      <dgm:spPr/>
      <dgm:t>
        <a:bodyPr/>
        <a:lstStyle/>
        <a:p>
          <a:r>
            <a:rPr lang="zh-CN"/>
            <a:t>此处添加正文内容，可编辑可复制粘贴。</a:t>
          </a:r>
        </a:p>
      </dgm:t>
    </dgm:pt>
    <dgm:pt modelId="{B4E2AD5A-EDD8-424F-98A7-B3026C35A00F}" cxnId="{6B92349F-0E35-4932-84F9-AD7110356112}" type="parTrans">
      <dgm:prSet/>
      <dgm:spPr/>
      <dgm:t>
        <a:bodyPr/>
        <a:lstStyle/>
        <a:p>
          <a:endParaRPr lang="zh-CN" altLang="en-US"/>
        </a:p>
      </dgm:t>
    </dgm:pt>
    <dgm:pt modelId="{98E68F06-E691-4091-97DC-A1BD094A9E1C}" cxnId="{6B92349F-0E35-4932-84F9-AD7110356112}" type="sibTrans">
      <dgm:prSet/>
      <dgm:spPr/>
      <dgm:t>
        <a:bodyPr/>
        <a:lstStyle/>
        <a:p>
          <a:endParaRPr lang="zh-CN" altLang="en-US"/>
        </a:p>
      </dgm:t>
    </dgm:pt>
    <dgm:pt modelId="{A46EEB51-8A8A-4D5E-930A-DC098F5EFD79}" type="pres">
      <dgm:prSet presAssocID="{E75C2AAB-8622-43B6-94D3-B38DFC5B840D}" presName="linear" presStyleCnt="0">
        <dgm:presLayoutVars>
          <dgm:animLvl val="lvl"/>
          <dgm:resizeHandles val="exact"/>
        </dgm:presLayoutVars>
      </dgm:prSet>
      <dgm:spPr/>
    </dgm:pt>
    <dgm:pt modelId="{D1376204-8D27-4E60-A2DA-B799D6FDAC69}" type="pres">
      <dgm:prSet presAssocID="{FD63C2CF-AED2-4604-9401-F58C32D574BA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AFEB1972-528E-4AB9-97DD-098F5EE1DC3F}" type="pres">
      <dgm:prSet presAssocID="{2807F904-372B-4FDF-9B2A-73013F3756BD}" presName="spacer" presStyleCnt="0"/>
      <dgm:spPr/>
    </dgm:pt>
    <dgm:pt modelId="{784865A4-90F8-4ACB-BC75-1A52C60E8452}" type="pres">
      <dgm:prSet presAssocID="{537871CA-A9C1-4E4A-B336-7470C533800D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495BF645-2485-44EC-873A-6F46225246B2}" type="pres">
      <dgm:prSet presAssocID="{F38402DB-CFAF-46A5-84BB-F94CB9C729DD}" presName="spacer" presStyleCnt="0"/>
      <dgm:spPr/>
    </dgm:pt>
    <dgm:pt modelId="{CE6FE809-18D9-4117-8123-0A53C3FAC8B6}" type="pres">
      <dgm:prSet presAssocID="{170EE5F8-0BCE-4911-B087-14FB38F37921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4BFF134C-5D01-452C-8EF3-B027BAC49D11}" type="pres">
      <dgm:prSet presAssocID="{52B14B6E-8A77-4959-A005-A0E6C1D6A9CB}" presName="spacer" presStyleCnt="0"/>
      <dgm:spPr/>
    </dgm:pt>
    <dgm:pt modelId="{6D93B6B6-942B-4508-A0A1-D34962C3F8C3}" type="pres">
      <dgm:prSet presAssocID="{B225C604-B9EE-4FCB-9400-DFA59AF87D7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3FD81517-ADCB-4E3C-B1BE-B77F54F9AD71}" srcId="{E75C2AAB-8622-43B6-94D3-B38DFC5B840D}" destId="{170EE5F8-0BCE-4911-B087-14FB38F37921}" srcOrd="2" destOrd="0" parTransId="{2BBC7808-9FD1-4C51-86C5-768402876B5E}" sibTransId="{52B14B6E-8A77-4959-A005-A0E6C1D6A9CB}"/>
    <dgm:cxn modelId="{0215EC28-C23F-458F-BA4B-0C4BC87C5D07}" type="presOf" srcId="{170EE5F8-0BCE-4911-B087-14FB38F37921}" destId="{CE6FE809-18D9-4117-8123-0A53C3FAC8B6}" srcOrd="0" destOrd="0" presId="urn:microsoft.com/office/officeart/2005/8/layout/vList2"/>
    <dgm:cxn modelId="{82E2D73E-8E13-4E47-B846-3CF800FA37B9}" type="presOf" srcId="{537871CA-A9C1-4E4A-B336-7470C533800D}" destId="{784865A4-90F8-4ACB-BC75-1A52C60E8452}" srcOrd="0" destOrd="0" presId="urn:microsoft.com/office/officeart/2005/8/layout/vList2"/>
    <dgm:cxn modelId="{CBCC7892-1E93-453D-8843-08DAA5599D9F}" srcId="{E75C2AAB-8622-43B6-94D3-B38DFC5B840D}" destId="{FD63C2CF-AED2-4604-9401-F58C32D574BA}" srcOrd="0" destOrd="0" parTransId="{B36AA5AE-F204-4604-8040-D1561612D2F0}" sibTransId="{2807F904-372B-4FDF-9B2A-73013F3756BD}"/>
    <dgm:cxn modelId="{6B92349F-0E35-4932-84F9-AD7110356112}" srcId="{E75C2AAB-8622-43B6-94D3-B38DFC5B840D}" destId="{B225C604-B9EE-4FCB-9400-DFA59AF87D70}" srcOrd="3" destOrd="0" parTransId="{B4E2AD5A-EDD8-424F-98A7-B3026C35A00F}" sibTransId="{98E68F06-E691-4091-97DC-A1BD094A9E1C}"/>
    <dgm:cxn modelId="{B4D928BE-711A-4FF7-B3FE-3961DB3166FF}" type="presOf" srcId="{B225C604-B9EE-4FCB-9400-DFA59AF87D70}" destId="{6D93B6B6-942B-4508-A0A1-D34962C3F8C3}" srcOrd="0" destOrd="0" presId="urn:microsoft.com/office/officeart/2005/8/layout/vList2"/>
    <dgm:cxn modelId="{5B8767EB-4046-4BE1-BB4F-8CE99506A37B}" type="presOf" srcId="{FD63C2CF-AED2-4604-9401-F58C32D574BA}" destId="{D1376204-8D27-4E60-A2DA-B799D6FDAC69}" srcOrd="0" destOrd="0" presId="urn:microsoft.com/office/officeart/2005/8/layout/vList2"/>
    <dgm:cxn modelId="{731BE8EC-98F9-4BC4-AA08-41E3DDC4882D}" srcId="{E75C2AAB-8622-43B6-94D3-B38DFC5B840D}" destId="{537871CA-A9C1-4E4A-B336-7470C533800D}" srcOrd="1" destOrd="0" parTransId="{7950AC1E-B661-453A-BE78-23B36CE24190}" sibTransId="{F38402DB-CFAF-46A5-84BB-F94CB9C729DD}"/>
    <dgm:cxn modelId="{D2ADB9F7-FBDA-4E84-B2DD-4B8A4E693310}" type="presOf" srcId="{E75C2AAB-8622-43B6-94D3-B38DFC5B840D}" destId="{A46EEB51-8A8A-4D5E-930A-DC098F5EFD79}" srcOrd="0" destOrd="0" presId="urn:microsoft.com/office/officeart/2005/8/layout/vList2"/>
    <dgm:cxn modelId="{FDDB00C2-8A0A-4343-843E-F42BC6C6DEC2}" type="presParOf" srcId="{A46EEB51-8A8A-4D5E-930A-DC098F5EFD79}" destId="{D1376204-8D27-4E60-A2DA-B799D6FDAC69}" srcOrd="0" destOrd="0" presId="urn:microsoft.com/office/officeart/2005/8/layout/vList2"/>
    <dgm:cxn modelId="{8D5BFA64-21E6-4EFD-A3E2-1FA27E709F07}" type="presParOf" srcId="{A46EEB51-8A8A-4D5E-930A-DC098F5EFD79}" destId="{AFEB1972-528E-4AB9-97DD-098F5EE1DC3F}" srcOrd="1" destOrd="0" presId="urn:microsoft.com/office/officeart/2005/8/layout/vList2"/>
    <dgm:cxn modelId="{3B84F670-7FF5-4E48-A874-33C6F9A96007}" type="presParOf" srcId="{A46EEB51-8A8A-4D5E-930A-DC098F5EFD79}" destId="{784865A4-90F8-4ACB-BC75-1A52C60E8452}" srcOrd="2" destOrd="0" presId="urn:microsoft.com/office/officeart/2005/8/layout/vList2"/>
    <dgm:cxn modelId="{07DB1FCC-7EC0-4050-BA0A-7CB966DA0170}" type="presParOf" srcId="{A46EEB51-8A8A-4D5E-930A-DC098F5EFD79}" destId="{495BF645-2485-44EC-873A-6F46225246B2}" srcOrd="3" destOrd="0" presId="urn:microsoft.com/office/officeart/2005/8/layout/vList2"/>
    <dgm:cxn modelId="{793EC09B-8CC1-4D51-B954-F360F8643ACB}" type="presParOf" srcId="{A46EEB51-8A8A-4D5E-930A-DC098F5EFD79}" destId="{CE6FE809-18D9-4117-8123-0A53C3FAC8B6}" srcOrd="4" destOrd="0" presId="urn:microsoft.com/office/officeart/2005/8/layout/vList2"/>
    <dgm:cxn modelId="{B268A443-4971-4497-B3D7-30172570562F}" type="presParOf" srcId="{A46EEB51-8A8A-4D5E-930A-DC098F5EFD79}" destId="{4BFF134C-5D01-452C-8EF3-B027BAC49D11}" srcOrd="5" destOrd="0" presId="urn:microsoft.com/office/officeart/2005/8/layout/vList2"/>
    <dgm:cxn modelId="{FCE84335-DDA0-41CF-A84D-7B0061D58FAC}" type="presParOf" srcId="{A46EEB51-8A8A-4D5E-930A-DC098F5EFD79}" destId="{6D93B6B6-942B-4508-A0A1-D34962C3F8C3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17FBEE3-A542-4B29-BD57-EE84C3E43D23}" type="doc">
      <dgm:prSet loTypeId="urn:microsoft.com/office/officeart/2005/8/layout/process1" loCatId="process" qsTypeId="urn:microsoft.com/office/officeart/2005/8/quickstyle/simple1" qsCatId="simple" csTypeId="urn:microsoft.com/office/officeart/2005/8/colors/accent1_1" csCatId="accent1"/>
      <dgm:spPr/>
      <dgm:t>
        <a:bodyPr/>
        <a:lstStyle/>
        <a:p>
          <a:endParaRPr lang="zh-CN" altLang="en-US"/>
        </a:p>
      </dgm:t>
    </dgm:pt>
    <dgm:pt modelId="{1803CA49-4EB9-47A7-BB3A-20FADE208EDE}">
      <dgm:prSet/>
      <dgm:spPr/>
      <dgm:t>
        <a:bodyPr/>
        <a:lstStyle/>
        <a:p>
          <a:r>
            <a:rPr lang="en-US"/>
            <a:t>一.作善降之百祥，作不善降之百殃。勿以善小而不为，勿以恶小而为之。此四语，当终身服膺。</a:t>
          </a:r>
          <a:endParaRPr lang="zh-CN"/>
        </a:p>
      </dgm:t>
    </dgm:pt>
    <dgm:pt modelId="{E0A40E3E-B052-4BA6-BCE1-E35FE5DFC25B}" cxnId="{82F60428-744C-44F6-919C-A3ADE2080E87}" type="parTrans">
      <dgm:prSet/>
      <dgm:spPr/>
      <dgm:t>
        <a:bodyPr/>
        <a:lstStyle/>
        <a:p>
          <a:endParaRPr lang="zh-CN" altLang="en-US"/>
        </a:p>
      </dgm:t>
    </dgm:pt>
    <dgm:pt modelId="{EFABF7B9-B378-41BE-A1AD-4EAB1D66299C}" cxnId="{82F60428-744C-44F6-919C-A3ADE2080E87}" type="sibTrans">
      <dgm:prSet/>
      <dgm:spPr/>
      <dgm:t>
        <a:bodyPr/>
        <a:lstStyle/>
        <a:p>
          <a:endParaRPr lang="zh-CN" altLang="en-US"/>
        </a:p>
      </dgm:t>
    </dgm:pt>
    <dgm:pt modelId="{9DD79646-14A9-4CA6-A583-1D2A53DD6D98}">
      <dgm:prSet/>
      <dgm:spPr/>
      <dgm:t>
        <a:bodyPr/>
        <a:lstStyle/>
        <a:p>
          <a:r>
            <a:rPr lang="en-US"/>
            <a:t>二.举止要安和，毋急遽怠缓；言语要诚实，毋欺妄躁率。</a:t>
          </a:r>
          <a:endParaRPr lang="zh-CN"/>
        </a:p>
      </dgm:t>
    </dgm:pt>
    <dgm:pt modelId="{85B80EDD-E082-4B3B-BDA5-5CBFAB024F3B}" cxnId="{28104FEE-FCC7-4A20-AB5A-83F1BB085C44}" type="parTrans">
      <dgm:prSet/>
      <dgm:spPr/>
      <dgm:t>
        <a:bodyPr/>
        <a:lstStyle/>
        <a:p>
          <a:endParaRPr lang="zh-CN" altLang="en-US"/>
        </a:p>
      </dgm:t>
    </dgm:pt>
    <dgm:pt modelId="{4F551566-F1C6-4DF7-AC72-580B760F681A}" cxnId="{28104FEE-FCC7-4A20-AB5A-83F1BB085C44}" type="sibTrans">
      <dgm:prSet/>
      <dgm:spPr/>
      <dgm:t>
        <a:bodyPr/>
        <a:lstStyle/>
        <a:p>
          <a:endParaRPr lang="zh-CN" altLang="en-US"/>
        </a:p>
      </dgm:t>
    </dgm:pt>
    <dgm:pt modelId="{AA4642DB-9815-46D9-ADA1-06C1783693F7}">
      <dgm:prSet/>
      <dgm:spPr/>
      <dgm:t>
        <a:bodyPr/>
        <a:lstStyle/>
        <a:p>
          <a:r>
            <a:rPr lang="en-US"/>
            <a:t>三.见人之善扬之，见人之恶掩之。彼之于我，亦如是矣。</a:t>
          </a:r>
          <a:endParaRPr lang="zh-CN"/>
        </a:p>
      </dgm:t>
    </dgm:pt>
    <dgm:pt modelId="{E57D009F-CF98-41CA-AF7E-972D420D0825}" cxnId="{85B32F1F-F97A-450C-93BA-0F08CC9E781F}" type="parTrans">
      <dgm:prSet/>
      <dgm:spPr/>
      <dgm:t>
        <a:bodyPr/>
        <a:lstStyle/>
        <a:p>
          <a:endParaRPr lang="zh-CN" altLang="en-US"/>
        </a:p>
      </dgm:t>
    </dgm:pt>
    <dgm:pt modelId="{857249D5-90A6-4E90-95BD-B8F353C293C1}" cxnId="{85B32F1F-F97A-450C-93BA-0F08CC9E781F}" type="sibTrans">
      <dgm:prSet/>
      <dgm:spPr/>
      <dgm:t>
        <a:bodyPr/>
        <a:lstStyle/>
        <a:p>
          <a:endParaRPr lang="zh-CN" altLang="en-US"/>
        </a:p>
      </dgm:t>
    </dgm:pt>
    <dgm:pt modelId="{0227CE34-E3B4-4823-BDDE-193B36A5FBAE}">
      <dgm:prSet/>
      <dgm:spPr/>
      <dgm:t>
        <a:bodyPr/>
        <a:lstStyle/>
        <a:p>
          <a:r>
            <a:rPr lang="en-US"/>
            <a:t>四.内外亲族，无论尊长同列，皆当以礼接之。毋得简傲笑谑，不恭不敬。</a:t>
          </a:r>
          <a:endParaRPr lang="zh-CN"/>
        </a:p>
      </dgm:t>
    </dgm:pt>
    <dgm:pt modelId="{0E37F90D-FEF5-430E-AE27-6CE3DC40248F}" cxnId="{76E257C2-F0FD-423D-9C58-359C8157D435}" type="parTrans">
      <dgm:prSet/>
      <dgm:spPr/>
      <dgm:t>
        <a:bodyPr/>
        <a:lstStyle/>
        <a:p>
          <a:endParaRPr lang="zh-CN" altLang="en-US"/>
        </a:p>
      </dgm:t>
    </dgm:pt>
    <dgm:pt modelId="{93A62E27-1D29-4033-8FD7-A67CD9051733}" cxnId="{76E257C2-F0FD-423D-9C58-359C8157D435}" type="sibTrans">
      <dgm:prSet/>
      <dgm:spPr/>
      <dgm:t>
        <a:bodyPr/>
        <a:lstStyle/>
        <a:p>
          <a:endParaRPr lang="zh-CN" altLang="en-US"/>
        </a:p>
      </dgm:t>
    </dgm:pt>
    <dgm:pt modelId="{AF6D8267-B5B1-49D1-A9C0-6A210A132424}">
      <dgm:prSet/>
      <dgm:spPr/>
      <dgm:t>
        <a:bodyPr/>
        <a:lstStyle/>
        <a:p>
          <a:r>
            <a:rPr lang="en-US"/>
            <a:t>交友治家</a:t>
          </a:r>
          <a:endParaRPr lang="zh-CN"/>
        </a:p>
      </dgm:t>
    </dgm:pt>
    <dgm:pt modelId="{C42522BC-5171-4DA6-A546-98FB9AAB08A2}" cxnId="{CDE67F5F-1C4D-4477-BD68-681808FD0C11}" type="parTrans">
      <dgm:prSet/>
      <dgm:spPr/>
      <dgm:t>
        <a:bodyPr/>
        <a:lstStyle/>
        <a:p>
          <a:endParaRPr lang="zh-CN" altLang="en-US"/>
        </a:p>
      </dgm:t>
    </dgm:pt>
    <dgm:pt modelId="{763F4C33-F844-4B6B-A63F-0A3E42C607FA}" cxnId="{CDE67F5F-1C4D-4477-BD68-681808FD0C11}" type="sibTrans">
      <dgm:prSet/>
      <dgm:spPr/>
      <dgm:t>
        <a:bodyPr/>
        <a:lstStyle/>
        <a:p>
          <a:endParaRPr lang="zh-CN" altLang="en-US"/>
        </a:p>
      </dgm:t>
    </dgm:pt>
    <dgm:pt modelId="{999F58F2-6702-4B76-952C-9170C0781721}">
      <dgm:prSet/>
      <dgm:spPr/>
      <dgm:t>
        <a:bodyPr/>
        <a:lstStyle/>
        <a:p>
          <a:r>
            <a:rPr lang="en-US"/>
            <a:t>五.交友，所以辅德也。须亲直谅、多闻者，远便僻、柔佞者。</a:t>
          </a:r>
          <a:endParaRPr lang="zh-CN"/>
        </a:p>
      </dgm:t>
    </dgm:pt>
    <dgm:pt modelId="{3DD99222-4936-4951-897C-C6562E68B768}" cxnId="{69C3EF28-3EAC-4A73-A589-B83C4DB8EBDD}" type="parTrans">
      <dgm:prSet/>
      <dgm:spPr/>
      <dgm:t>
        <a:bodyPr/>
        <a:lstStyle/>
        <a:p>
          <a:endParaRPr lang="zh-CN" altLang="en-US"/>
        </a:p>
      </dgm:t>
    </dgm:pt>
    <dgm:pt modelId="{078E2AA3-6CC8-4718-A202-9D28781400A6}" cxnId="{69C3EF28-3EAC-4A73-A589-B83C4DB8EBDD}" type="sibTrans">
      <dgm:prSet/>
      <dgm:spPr/>
      <dgm:t>
        <a:bodyPr/>
        <a:lstStyle/>
        <a:p>
          <a:endParaRPr lang="zh-CN" altLang="en-US"/>
        </a:p>
      </dgm:t>
    </dgm:pt>
    <dgm:pt modelId="{2046C52C-06CA-4781-9647-EEE5ED712EB3}" type="pres">
      <dgm:prSet presAssocID="{A17FBEE3-A542-4B29-BD57-EE84C3E43D23}" presName="Name0" presStyleCnt="0">
        <dgm:presLayoutVars>
          <dgm:dir/>
          <dgm:resizeHandles val="exact"/>
        </dgm:presLayoutVars>
      </dgm:prSet>
      <dgm:spPr/>
    </dgm:pt>
    <dgm:pt modelId="{3B60D8B8-A9F9-484E-9411-6BD82F821954}" type="pres">
      <dgm:prSet presAssocID="{1803CA49-4EB9-47A7-BB3A-20FADE208EDE}" presName="node" presStyleLbl="node1" presStyleIdx="0" presStyleCnt="6">
        <dgm:presLayoutVars>
          <dgm:bulletEnabled val="1"/>
        </dgm:presLayoutVars>
      </dgm:prSet>
      <dgm:spPr/>
    </dgm:pt>
    <dgm:pt modelId="{661C9EC4-1809-42B8-A3D6-493517739C83}" type="pres">
      <dgm:prSet presAssocID="{EFABF7B9-B378-41BE-A1AD-4EAB1D66299C}" presName="sibTrans" presStyleLbl="sibTrans2D1" presStyleIdx="0" presStyleCnt="5"/>
      <dgm:spPr/>
    </dgm:pt>
    <dgm:pt modelId="{5576DC24-1020-49BB-895B-8BC7DA7ACE9C}" type="pres">
      <dgm:prSet presAssocID="{EFABF7B9-B378-41BE-A1AD-4EAB1D66299C}" presName="connectorText" presStyleLbl="sibTrans2D1" presStyleIdx="0" presStyleCnt="5"/>
      <dgm:spPr/>
    </dgm:pt>
    <dgm:pt modelId="{CCB5381F-ED4E-4730-8296-EA984E8CE3A9}" type="pres">
      <dgm:prSet presAssocID="{9DD79646-14A9-4CA6-A583-1D2A53DD6D98}" presName="node" presStyleLbl="node1" presStyleIdx="1" presStyleCnt="6">
        <dgm:presLayoutVars>
          <dgm:bulletEnabled val="1"/>
        </dgm:presLayoutVars>
      </dgm:prSet>
      <dgm:spPr/>
    </dgm:pt>
    <dgm:pt modelId="{9D2883D8-2B40-44D2-AA0F-FAA229D69FA7}" type="pres">
      <dgm:prSet presAssocID="{4F551566-F1C6-4DF7-AC72-580B760F681A}" presName="sibTrans" presStyleLbl="sibTrans2D1" presStyleIdx="1" presStyleCnt="5"/>
      <dgm:spPr/>
    </dgm:pt>
    <dgm:pt modelId="{6C489DA5-7142-4A86-8EBF-C7DBFC67174B}" type="pres">
      <dgm:prSet presAssocID="{4F551566-F1C6-4DF7-AC72-580B760F681A}" presName="connectorText" presStyleLbl="sibTrans2D1" presStyleIdx="1" presStyleCnt="5"/>
      <dgm:spPr/>
    </dgm:pt>
    <dgm:pt modelId="{214CE48F-9166-435A-BFBE-01BA549EFFB8}" type="pres">
      <dgm:prSet presAssocID="{AA4642DB-9815-46D9-ADA1-06C1783693F7}" presName="node" presStyleLbl="node1" presStyleIdx="2" presStyleCnt="6">
        <dgm:presLayoutVars>
          <dgm:bulletEnabled val="1"/>
        </dgm:presLayoutVars>
      </dgm:prSet>
      <dgm:spPr/>
    </dgm:pt>
    <dgm:pt modelId="{1ADA3558-69D1-464E-830F-401D2104C30F}" type="pres">
      <dgm:prSet presAssocID="{857249D5-90A6-4E90-95BD-B8F353C293C1}" presName="sibTrans" presStyleLbl="sibTrans2D1" presStyleIdx="2" presStyleCnt="5"/>
      <dgm:spPr/>
    </dgm:pt>
    <dgm:pt modelId="{D58127CC-1FC5-49E0-93DA-AFC9BF388892}" type="pres">
      <dgm:prSet presAssocID="{857249D5-90A6-4E90-95BD-B8F353C293C1}" presName="connectorText" presStyleLbl="sibTrans2D1" presStyleIdx="2" presStyleCnt="5"/>
      <dgm:spPr/>
    </dgm:pt>
    <dgm:pt modelId="{8F994F7E-CC37-4CB4-9110-696A304F911F}" type="pres">
      <dgm:prSet presAssocID="{0227CE34-E3B4-4823-BDDE-193B36A5FBAE}" presName="node" presStyleLbl="node1" presStyleIdx="3" presStyleCnt="6">
        <dgm:presLayoutVars>
          <dgm:bulletEnabled val="1"/>
        </dgm:presLayoutVars>
      </dgm:prSet>
      <dgm:spPr/>
    </dgm:pt>
    <dgm:pt modelId="{9988CF8D-1E65-4267-8DB6-583B201E6C91}" type="pres">
      <dgm:prSet presAssocID="{93A62E27-1D29-4033-8FD7-A67CD9051733}" presName="sibTrans" presStyleLbl="sibTrans2D1" presStyleIdx="3" presStyleCnt="5"/>
      <dgm:spPr/>
    </dgm:pt>
    <dgm:pt modelId="{FE9C5B27-640B-418E-BEEA-2D950ECD9F26}" type="pres">
      <dgm:prSet presAssocID="{93A62E27-1D29-4033-8FD7-A67CD9051733}" presName="connectorText" presStyleLbl="sibTrans2D1" presStyleIdx="3" presStyleCnt="5"/>
      <dgm:spPr/>
    </dgm:pt>
    <dgm:pt modelId="{8FF8CE9B-AB04-427B-BDCB-C5D07E85E810}" type="pres">
      <dgm:prSet presAssocID="{AF6D8267-B5B1-49D1-A9C0-6A210A132424}" presName="node" presStyleLbl="node1" presStyleIdx="4" presStyleCnt="6">
        <dgm:presLayoutVars>
          <dgm:bulletEnabled val="1"/>
        </dgm:presLayoutVars>
      </dgm:prSet>
      <dgm:spPr/>
    </dgm:pt>
    <dgm:pt modelId="{48A95CF3-DD8A-4252-85C1-E5B5C1EA0704}" type="pres">
      <dgm:prSet presAssocID="{763F4C33-F844-4B6B-A63F-0A3E42C607FA}" presName="sibTrans" presStyleLbl="sibTrans2D1" presStyleIdx="4" presStyleCnt="5"/>
      <dgm:spPr/>
    </dgm:pt>
    <dgm:pt modelId="{FB0F8B50-1CD5-48AC-8E56-8CB9099D9D9E}" type="pres">
      <dgm:prSet presAssocID="{763F4C33-F844-4B6B-A63F-0A3E42C607FA}" presName="connectorText" presStyleLbl="sibTrans2D1" presStyleIdx="4" presStyleCnt="5"/>
      <dgm:spPr/>
    </dgm:pt>
    <dgm:pt modelId="{1E1E63C1-422B-4B41-8F36-584B46C1FBAD}" type="pres">
      <dgm:prSet presAssocID="{999F58F2-6702-4B76-952C-9170C0781721}" presName="node" presStyleLbl="node1" presStyleIdx="5" presStyleCnt="6">
        <dgm:presLayoutVars>
          <dgm:bulletEnabled val="1"/>
        </dgm:presLayoutVars>
      </dgm:prSet>
      <dgm:spPr/>
    </dgm:pt>
  </dgm:ptLst>
  <dgm:cxnLst>
    <dgm:cxn modelId="{85B32F1F-F97A-450C-93BA-0F08CC9E781F}" srcId="{A17FBEE3-A542-4B29-BD57-EE84C3E43D23}" destId="{AA4642DB-9815-46D9-ADA1-06C1783693F7}" srcOrd="2" destOrd="0" parTransId="{E57D009F-CF98-41CA-AF7E-972D420D0825}" sibTransId="{857249D5-90A6-4E90-95BD-B8F353C293C1}"/>
    <dgm:cxn modelId="{19DE3221-F3CE-4DB6-BDD7-621FF7C6C3AD}" type="presOf" srcId="{1803CA49-4EB9-47A7-BB3A-20FADE208EDE}" destId="{3B60D8B8-A9F9-484E-9411-6BD82F821954}" srcOrd="0" destOrd="0" presId="urn:microsoft.com/office/officeart/2005/8/layout/process1"/>
    <dgm:cxn modelId="{222AE923-23A0-48DF-9504-2AC1F07C423B}" type="presOf" srcId="{AF6D8267-B5B1-49D1-A9C0-6A210A132424}" destId="{8FF8CE9B-AB04-427B-BDCB-C5D07E85E810}" srcOrd="0" destOrd="0" presId="urn:microsoft.com/office/officeart/2005/8/layout/process1"/>
    <dgm:cxn modelId="{82F60428-744C-44F6-919C-A3ADE2080E87}" srcId="{A17FBEE3-A542-4B29-BD57-EE84C3E43D23}" destId="{1803CA49-4EB9-47A7-BB3A-20FADE208EDE}" srcOrd="0" destOrd="0" parTransId="{E0A40E3E-B052-4BA6-BCE1-E35FE5DFC25B}" sibTransId="{EFABF7B9-B378-41BE-A1AD-4EAB1D66299C}"/>
    <dgm:cxn modelId="{69C3EF28-3EAC-4A73-A589-B83C4DB8EBDD}" srcId="{A17FBEE3-A542-4B29-BD57-EE84C3E43D23}" destId="{999F58F2-6702-4B76-952C-9170C0781721}" srcOrd="5" destOrd="0" parTransId="{3DD99222-4936-4951-897C-C6562E68B768}" sibTransId="{078E2AA3-6CC8-4718-A202-9D28781400A6}"/>
    <dgm:cxn modelId="{CDE67F5F-1C4D-4477-BD68-681808FD0C11}" srcId="{A17FBEE3-A542-4B29-BD57-EE84C3E43D23}" destId="{AF6D8267-B5B1-49D1-A9C0-6A210A132424}" srcOrd="4" destOrd="0" parTransId="{C42522BC-5171-4DA6-A546-98FB9AAB08A2}" sibTransId="{763F4C33-F844-4B6B-A63F-0A3E42C607FA}"/>
    <dgm:cxn modelId="{4C3C3D56-2284-4FC2-90FF-8E8835E2891E}" type="presOf" srcId="{4F551566-F1C6-4DF7-AC72-580B760F681A}" destId="{6C489DA5-7142-4A86-8EBF-C7DBFC67174B}" srcOrd="1" destOrd="0" presId="urn:microsoft.com/office/officeart/2005/8/layout/process1"/>
    <dgm:cxn modelId="{012E8379-E387-4EEE-860A-C6873D9DDBDE}" type="presOf" srcId="{0227CE34-E3B4-4823-BDDE-193B36A5FBAE}" destId="{8F994F7E-CC37-4CB4-9110-696A304F911F}" srcOrd="0" destOrd="0" presId="urn:microsoft.com/office/officeart/2005/8/layout/process1"/>
    <dgm:cxn modelId="{961D5485-0769-400F-81A7-61BD0F23491C}" type="presOf" srcId="{763F4C33-F844-4B6B-A63F-0A3E42C607FA}" destId="{48A95CF3-DD8A-4252-85C1-E5B5C1EA0704}" srcOrd="0" destOrd="0" presId="urn:microsoft.com/office/officeart/2005/8/layout/process1"/>
    <dgm:cxn modelId="{886F878D-C130-47E4-9638-E789B74FF0B0}" type="presOf" srcId="{857249D5-90A6-4E90-95BD-B8F353C293C1}" destId="{1ADA3558-69D1-464E-830F-401D2104C30F}" srcOrd="0" destOrd="0" presId="urn:microsoft.com/office/officeart/2005/8/layout/process1"/>
    <dgm:cxn modelId="{1961DA91-9614-4CE1-B329-5AAC57161097}" type="presOf" srcId="{4F551566-F1C6-4DF7-AC72-580B760F681A}" destId="{9D2883D8-2B40-44D2-AA0F-FAA229D69FA7}" srcOrd="0" destOrd="0" presId="urn:microsoft.com/office/officeart/2005/8/layout/process1"/>
    <dgm:cxn modelId="{E5F3559C-3933-4A21-9862-B553A6DFE61E}" type="presOf" srcId="{9DD79646-14A9-4CA6-A583-1D2A53DD6D98}" destId="{CCB5381F-ED4E-4730-8296-EA984E8CE3A9}" srcOrd="0" destOrd="0" presId="urn:microsoft.com/office/officeart/2005/8/layout/process1"/>
    <dgm:cxn modelId="{91C77BA3-5712-4147-BF2B-A6943D3B3CD4}" type="presOf" srcId="{93A62E27-1D29-4033-8FD7-A67CD9051733}" destId="{FE9C5B27-640B-418E-BEEA-2D950ECD9F26}" srcOrd="1" destOrd="0" presId="urn:microsoft.com/office/officeart/2005/8/layout/process1"/>
    <dgm:cxn modelId="{7125D2AA-2BE2-4344-AA97-06EF7C459F48}" type="presOf" srcId="{763F4C33-F844-4B6B-A63F-0A3E42C607FA}" destId="{FB0F8B50-1CD5-48AC-8E56-8CB9099D9D9E}" srcOrd="1" destOrd="0" presId="urn:microsoft.com/office/officeart/2005/8/layout/process1"/>
    <dgm:cxn modelId="{D8D842BA-1F72-4441-9322-3D2B512CAAD8}" type="presOf" srcId="{EFABF7B9-B378-41BE-A1AD-4EAB1D66299C}" destId="{661C9EC4-1809-42B8-A3D6-493517739C83}" srcOrd="0" destOrd="0" presId="urn:microsoft.com/office/officeart/2005/8/layout/process1"/>
    <dgm:cxn modelId="{5FF870C1-3D48-47F5-A56D-357DD698D979}" type="presOf" srcId="{EFABF7B9-B378-41BE-A1AD-4EAB1D66299C}" destId="{5576DC24-1020-49BB-895B-8BC7DA7ACE9C}" srcOrd="1" destOrd="0" presId="urn:microsoft.com/office/officeart/2005/8/layout/process1"/>
    <dgm:cxn modelId="{76E257C2-F0FD-423D-9C58-359C8157D435}" srcId="{A17FBEE3-A542-4B29-BD57-EE84C3E43D23}" destId="{0227CE34-E3B4-4823-BDDE-193B36A5FBAE}" srcOrd="3" destOrd="0" parTransId="{0E37F90D-FEF5-430E-AE27-6CE3DC40248F}" sibTransId="{93A62E27-1D29-4033-8FD7-A67CD9051733}"/>
    <dgm:cxn modelId="{5B3F21C6-48C4-440E-A0D0-7BDBE9CBFDB9}" type="presOf" srcId="{999F58F2-6702-4B76-952C-9170C0781721}" destId="{1E1E63C1-422B-4B41-8F36-584B46C1FBAD}" srcOrd="0" destOrd="0" presId="urn:microsoft.com/office/officeart/2005/8/layout/process1"/>
    <dgm:cxn modelId="{DDE55ED4-4E0A-416D-A289-3C92FFF95B70}" type="presOf" srcId="{93A62E27-1D29-4033-8FD7-A67CD9051733}" destId="{9988CF8D-1E65-4267-8DB6-583B201E6C91}" srcOrd="0" destOrd="0" presId="urn:microsoft.com/office/officeart/2005/8/layout/process1"/>
    <dgm:cxn modelId="{D0163AE7-AC2D-4CCB-8836-23A6669526DF}" type="presOf" srcId="{A17FBEE3-A542-4B29-BD57-EE84C3E43D23}" destId="{2046C52C-06CA-4781-9647-EEE5ED712EB3}" srcOrd="0" destOrd="0" presId="urn:microsoft.com/office/officeart/2005/8/layout/process1"/>
    <dgm:cxn modelId="{EBD11EEC-5521-4440-B432-E20E871E649C}" type="presOf" srcId="{857249D5-90A6-4E90-95BD-B8F353C293C1}" destId="{D58127CC-1FC5-49E0-93DA-AFC9BF388892}" srcOrd="1" destOrd="0" presId="urn:microsoft.com/office/officeart/2005/8/layout/process1"/>
    <dgm:cxn modelId="{28104FEE-FCC7-4A20-AB5A-83F1BB085C44}" srcId="{A17FBEE3-A542-4B29-BD57-EE84C3E43D23}" destId="{9DD79646-14A9-4CA6-A583-1D2A53DD6D98}" srcOrd="1" destOrd="0" parTransId="{85B80EDD-E082-4B3B-BDA5-5CBFAB024F3B}" sibTransId="{4F551566-F1C6-4DF7-AC72-580B760F681A}"/>
    <dgm:cxn modelId="{A82889FE-7440-4413-847D-6089492B5685}" type="presOf" srcId="{AA4642DB-9815-46D9-ADA1-06C1783693F7}" destId="{214CE48F-9166-435A-BFBE-01BA549EFFB8}" srcOrd="0" destOrd="0" presId="urn:microsoft.com/office/officeart/2005/8/layout/process1"/>
    <dgm:cxn modelId="{35886B8F-F276-4D66-A47B-86D168E18DD2}" type="presParOf" srcId="{2046C52C-06CA-4781-9647-EEE5ED712EB3}" destId="{3B60D8B8-A9F9-484E-9411-6BD82F821954}" srcOrd="0" destOrd="0" presId="urn:microsoft.com/office/officeart/2005/8/layout/process1"/>
    <dgm:cxn modelId="{04E5677F-CECB-4EB5-B743-600AC1519549}" type="presParOf" srcId="{2046C52C-06CA-4781-9647-EEE5ED712EB3}" destId="{661C9EC4-1809-42B8-A3D6-493517739C83}" srcOrd="1" destOrd="0" presId="urn:microsoft.com/office/officeart/2005/8/layout/process1"/>
    <dgm:cxn modelId="{684EBD6E-39F9-4943-A7D9-D35DB58318D5}" type="presParOf" srcId="{661C9EC4-1809-42B8-A3D6-493517739C83}" destId="{5576DC24-1020-49BB-895B-8BC7DA7ACE9C}" srcOrd="0" destOrd="0" presId="urn:microsoft.com/office/officeart/2005/8/layout/process1"/>
    <dgm:cxn modelId="{860126C9-29DC-4591-BD81-6152CE623F68}" type="presParOf" srcId="{2046C52C-06CA-4781-9647-EEE5ED712EB3}" destId="{CCB5381F-ED4E-4730-8296-EA984E8CE3A9}" srcOrd="2" destOrd="0" presId="urn:microsoft.com/office/officeart/2005/8/layout/process1"/>
    <dgm:cxn modelId="{4C336A7D-10AC-41A5-A174-2D68D9052F1F}" type="presParOf" srcId="{2046C52C-06CA-4781-9647-EEE5ED712EB3}" destId="{9D2883D8-2B40-44D2-AA0F-FAA229D69FA7}" srcOrd="3" destOrd="0" presId="urn:microsoft.com/office/officeart/2005/8/layout/process1"/>
    <dgm:cxn modelId="{B2223DEF-52E4-4B7D-8FA9-15F1277F98D0}" type="presParOf" srcId="{9D2883D8-2B40-44D2-AA0F-FAA229D69FA7}" destId="{6C489DA5-7142-4A86-8EBF-C7DBFC67174B}" srcOrd="0" destOrd="0" presId="urn:microsoft.com/office/officeart/2005/8/layout/process1"/>
    <dgm:cxn modelId="{175A4261-6827-4376-AE82-FF6435F01A04}" type="presParOf" srcId="{2046C52C-06CA-4781-9647-EEE5ED712EB3}" destId="{214CE48F-9166-435A-BFBE-01BA549EFFB8}" srcOrd="4" destOrd="0" presId="urn:microsoft.com/office/officeart/2005/8/layout/process1"/>
    <dgm:cxn modelId="{0DCDA637-D17F-4E13-8EEF-F0070116585E}" type="presParOf" srcId="{2046C52C-06CA-4781-9647-EEE5ED712EB3}" destId="{1ADA3558-69D1-464E-830F-401D2104C30F}" srcOrd="5" destOrd="0" presId="urn:microsoft.com/office/officeart/2005/8/layout/process1"/>
    <dgm:cxn modelId="{1B7A1D57-9591-4023-8BFD-BEDC83211227}" type="presParOf" srcId="{1ADA3558-69D1-464E-830F-401D2104C30F}" destId="{D58127CC-1FC5-49E0-93DA-AFC9BF388892}" srcOrd="0" destOrd="0" presId="urn:microsoft.com/office/officeart/2005/8/layout/process1"/>
    <dgm:cxn modelId="{02325606-3898-4D6B-9B04-5DDD29A0FAE6}" type="presParOf" srcId="{2046C52C-06CA-4781-9647-EEE5ED712EB3}" destId="{8F994F7E-CC37-4CB4-9110-696A304F911F}" srcOrd="6" destOrd="0" presId="urn:microsoft.com/office/officeart/2005/8/layout/process1"/>
    <dgm:cxn modelId="{98476FE1-0898-48AA-A3FA-14B0B95FC79D}" type="presParOf" srcId="{2046C52C-06CA-4781-9647-EEE5ED712EB3}" destId="{9988CF8D-1E65-4267-8DB6-583B201E6C91}" srcOrd="7" destOrd="0" presId="urn:microsoft.com/office/officeart/2005/8/layout/process1"/>
    <dgm:cxn modelId="{A60FC4A3-DDB6-4180-9F2A-8E0D137B0DC4}" type="presParOf" srcId="{9988CF8D-1E65-4267-8DB6-583B201E6C91}" destId="{FE9C5B27-640B-418E-BEEA-2D950ECD9F26}" srcOrd="0" destOrd="0" presId="urn:microsoft.com/office/officeart/2005/8/layout/process1"/>
    <dgm:cxn modelId="{1E17F855-1228-4558-8564-0FE498A15E1D}" type="presParOf" srcId="{2046C52C-06CA-4781-9647-EEE5ED712EB3}" destId="{8FF8CE9B-AB04-427B-BDCB-C5D07E85E810}" srcOrd="8" destOrd="0" presId="urn:microsoft.com/office/officeart/2005/8/layout/process1"/>
    <dgm:cxn modelId="{45FB666B-7144-41E1-B183-FADE3AD52D5E}" type="presParOf" srcId="{2046C52C-06CA-4781-9647-EEE5ED712EB3}" destId="{48A95CF3-DD8A-4252-85C1-E5B5C1EA0704}" srcOrd="9" destOrd="0" presId="urn:microsoft.com/office/officeart/2005/8/layout/process1"/>
    <dgm:cxn modelId="{30FBFE58-680F-4C2C-B640-F3FB6E81FE88}" type="presParOf" srcId="{48A95CF3-DD8A-4252-85C1-E5B5C1EA0704}" destId="{FB0F8B50-1CD5-48AC-8E56-8CB9099D9D9E}" srcOrd="0" destOrd="0" presId="urn:microsoft.com/office/officeart/2005/8/layout/process1"/>
    <dgm:cxn modelId="{BD83C823-DB5C-4EBC-A71E-A6238687CF58}" type="presParOf" srcId="{2046C52C-06CA-4781-9647-EEE5ED712EB3}" destId="{1E1E63C1-422B-4B41-8F36-584B46C1FBAD}" srcOrd="1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4520E68-54E8-4567-A99D-BE397DDE6B5F}" type="doc">
      <dgm:prSet loTypeId="urn:microsoft.com/office/officeart/2005/8/layout/process1" loCatId="process" qsTypeId="urn:microsoft.com/office/officeart/2005/8/quickstyle/simple1" qsCatId="simple" csTypeId="urn:microsoft.com/office/officeart/2005/8/colors/accent1_1" csCatId="accent1"/>
      <dgm:spPr/>
      <dgm:t>
        <a:bodyPr/>
        <a:lstStyle/>
        <a:p>
          <a:endParaRPr lang="zh-CN" altLang="en-US"/>
        </a:p>
      </dgm:t>
    </dgm:pt>
    <dgm:pt modelId="{FCE3D292-7394-427F-8B00-7926C3649242}">
      <dgm:prSet/>
      <dgm:spPr/>
      <dgm:t>
        <a:bodyPr/>
        <a:lstStyle/>
        <a:p>
          <a:r>
            <a:rPr lang="zh-CN"/>
            <a:t>六</a:t>
          </a:r>
          <a:r>
            <a:rPr lang="en-US"/>
            <a:t>.</a:t>
          </a:r>
          <a:r>
            <a:rPr lang="zh-CN"/>
            <a:t>治家之余，日取经史传记三五百言读之，以养德性，以长识见。毋博弈嬉戏，虚费时日。</a:t>
          </a:r>
        </a:p>
      </dgm:t>
    </dgm:pt>
    <dgm:pt modelId="{0942AC46-920A-459E-A822-40A2F751F48D}" cxnId="{B508E70D-832D-41BC-AC08-50AA7179DFF7}" type="parTrans">
      <dgm:prSet/>
      <dgm:spPr/>
      <dgm:t>
        <a:bodyPr/>
        <a:lstStyle/>
        <a:p>
          <a:endParaRPr lang="zh-CN" altLang="en-US"/>
        </a:p>
      </dgm:t>
    </dgm:pt>
    <dgm:pt modelId="{187C7F60-633F-40CD-ADFB-CD98290779D9}" cxnId="{B508E70D-832D-41BC-AC08-50AA7179DFF7}" type="sibTrans">
      <dgm:prSet/>
      <dgm:spPr/>
      <dgm:t>
        <a:bodyPr/>
        <a:lstStyle/>
        <a:p>
          <a:endParaRPr lang="zh-CN" altLang="en-US"/>
        </a:p>
      </dgm:t>
    </dgm:pt>
    <dgm:pt modelId="{AAB989CA-D316-49BE-A61D-94B9D8C1B91C}">
      <dgm:prSet/>
      <dgm:spPr/>
      <dgm:t>
        <a:bodyPr/>
        <a:lstStyle/>
        <a:p>
          <a:r>
            <a:rPr lang="zh-CN"/>
            <a:t>七</a:t>
          </a:r>
          <a:r>
            <a:rPr lang="en-US"/>
            <a:t>.</a:t>
          </a:r>
          <a:r>
            <a:rPr lang="zh-CN"/>
            <a:t>作家，但得衣食、祭祀、宾客之费无缺，足矣。毋过求赢余，为世所讥。</a:t>
          </a:r>
        </a:p>
      </dgm:t>
    </dgm:pt>
    <dgm:pt modelId="{D3829366-055F-4B10-8423-66678DD8F029}" cxnId="{D64CFD09-AA34-40AC-B922-08ED738C7210}" type="parTrans">
      <dgm:prSet/>
      <dgm:spPr/>
      <dgm:t>
        <a:bodyPr/>
        <a:lstStyle/>
        <a:p>
          <a:endParaRPr lang="zh-CN" altLang="en-US"/>
        </a:p>
      </dgm:t>
    </dgm:pt>
    <dgm:pt modelId="{75E399A8-86F4-47DF-BFAC-91BC05ABF826}" cxnId="{D64CFD09-AA34-40AC-B922-08ED738C7210}" type="sibTrans">
      <dgm:prSet/>
      <dgm:spPr/>
      <dgm:t>
        <a:bodyPr/>
        <a:lstStyle/>
        <a:p>
          <a:endParaRPr lang="zh-CN" altLang="en-US"/>
        </a:p>
      </dgm:t>
    </dgm:pt>
    <dgm:pt modelId="{FE59F41F-F968-4FCC-8A66-76A20D7501D0}">
      <dgm:prSet/>
      <dgm:spPr/>
      <dgm:t>
        <a:bodyPr/>
        <a:lstStyle/>
        <a:p>
          <a:r>
            <a:rPr lang="zh-CN"/>
            <a:t>八</a:t>
          </a:r>
          <a:r>
            <a:rPr lang="en-US"/>
            <a:t>.</a:t>
          </a:r>
          <a:r>
            <a:rPr lang="zh-CN"/>
            <a:t>凡邻里亲故，平昔善良，倘有婚姻丧疾应助者，即量力助之。毋慕豪侠之名，轻意肆志，贻忧父母。其无赖之人，当敬而远之，一与交游，为患不小。</a:t>
          </a:r>
        </a:p>
      </dgm:t>
    </dgm:pt>
    <dgm:pt modelId="{DB6BCB3C-EF5F-44A8-A2D6-79530DCE6C3F}" cxnId="{E507A413-0EE0-42E6-B966-A7226D26CA8F}" type="parTrans">
      <dgm:prSet/>
      <dgm:spPr/>
      <dgm:t>
        <a:bodyPr/>
        <a:lstStyle/>
        <a:p>
          <a:endParaRPr lang="zh-CN" altLang="en-US"/>
        </a:p>
      </dgm:t>
    </dgm:pt>
    <dgm:pt modelId="{0EBF6F06-4BE4-4382-B752-478A69EF1E7C}" cxnId="{E507A413-0EE0-42E6-B966-A7226D26CA8F}" type="sibTrans">
      <dgm:prSet/>
      <dgm:spPr/>
      <dgm:t>
        <a:bodyPr/>
        <a:lstStyle/>
        <a:p>
          <a:endParaRPr lang="zh-CN" altLang="en-US"/>
        </a:p>
      </dgm:t>
    </dgm:pt>
    <dgm:pt modelId="{8DF44F4D-488C-4C6B-9138-2E0A9FE6FF37}">
      <dgm:prSet/>
      <dgm:spPr/>
      <dgm:t>
        <a:bodyPr/>
        <a:lstStyle/>
        <a:p>
          <a:r>
            <a:rPr lang="zh-CN"/>
            <a:t>九</a:t>
          </a:r>
          <a:r>
            <a:rPr lang="en-US"/>
            <a:t>.</a:t>
          </a:r>
          <a:r>
            <a:rPr lang="zh-CN"/>
            <a:t>人之生死，秉于有生之初。世俗愚昧，多倾家荡产听于巫祝，深可悯笑。神聪明正直，岂邀人祭祀，以为祸福？戒之戒之！</a:t>
          </a:r>
        </a:p>
      </dgm:t>
    </dgm:pt>
    <dgm:pt modelId="{113B6E90-D711-4568-BE49-BC63BE1219DD}" cxnId="{67134B4E-4140-42A3-B8F5-727A871D5A0E}" type="parTrans">
      <dgm:prSet/>
      <dgm:spPr/>
      <dgm:t>
        <a:bodyPr/>
        <a:lstStyle/>
        <a:p>
          <a:endParaRPr lang="zh-CN" altLang="en-US"/>
        </a:p>
      </dgm:t>
    </dgm:pt>
    <dgm:pt modelId="{AD2A2E71-1E04-424D-888C-666B5E798893}" cxnId="{67134B4E-4140-42A3-B8F5-727A871D5A0E}" type="sibTrans">
      <dgm:prSet/>
      <dgm:spPr/>
      <dgm:t>
        <a:bodyPr/>
        <a:lstStyle/>
        <a:p>
          <a:endParaRPr lang="zh-CN" altLang="en-US"/>
        </a:p>
      </dgm:t>
    </dgm:pt>
    <dgm:pt modelId="{A48B9AC4-BBDF-40A9-B892-68E8E6AE429D}">
      <dgm:prSet/>
      <dgm:spPr/>
      <dgm:t>
        <a:bodyPr/>
        <a:lstStyle/>
        <a:p>
          <a:r>
            <a:rPr lang="zh-CN"/>
            <a:t>十</a:t>
          </a:r>
          <a:r>
            <a:rPr lang="en-US"/>
            <a:t>.</a:t>
          </a:r>
          <a:r>
            <a:rPr lang="zh-CN"/>
            <a:t>田亩差役，承事官府，必诚必信。如有所费量，于人户均取。毋损人利己，暴敛多科。本户钱粮，尤当蚤为完纳。</a:t>
          </a:r>
        </a:p>
      </dgm:t>
    </dgm:pt>
    <dgm:pt modelId="{4D31F1DD-D3DA-4893-BFA3-08DC252589F5}" cxnId="{2A240361-B748-4DEA-AE0C-920BEEE66080}" type="parTrans">
      <dgm:prSet/>
      <dgm:spPr/>
      <dgm:t>
        <a:bodyPr/>
        <a:lstStyle/>
        <a:p>
          <a:endParaRPr lang="zh-CN" altLang="en-US"/>
        </a:p>
      </dgm:t>
    </dgm:pt>
    <dgm:pt modelId="{77A2D3DA-4B5C-4F9F-BFE7-7B59AAFDF2EA}" cxnId="{2A240361-B748-4DEA-AE0C-920BEEE66080}" type="sibTrans">
      <dgm:prSet/>
      <dgm:spPr/>
      <dgm:t>
        <a:bodyPr/>
        <a:lstStyle/>
        <a:p>
          <a:endParaRPr lang="zh-CN" altLang="en-US"/>
        </a:p>
      </dgm:t>
    </dgm:pt>
    <dgm:pt modelId="{159454A4-3887-44D6-BFEA-9AADD1DF14A9}" type="pres">
      <dgm:prSet presAssocID="{E4520E68-54E8-4567-A99D-BE397DDE6B5F}" presName="Name0" presStyleCnt="0">
        <dgm:presLayoutVars>
          <dgm:dir/>
          <dgm:resizeHandles val="exact"/>
        </dgm:presLayoutVars>
      </dgm:prSet>
      <dgm:spPr/>
    </dgm:pt>
    <dgm:pt modelId="{34403A8D-3465-4B1A-839F-44E50F704735}" type="pres">
      <dgm:prSet presAssocID="{FCE3D292-7394-427F-8B00-7926C3649242}" presName="node" presStyleLbl="node1" presStyleIdx="0" presStyleCnt="5">
        <dgm:presLayoutVars>
          <dgm:bulletEnabled val="1"/>
        </dgm:presLayoutVars>
      </dgm:prSet>
      <dgm:spPr/>
    </dgm:pt>
    <dgm:pt modelId="{ADC5FA02-FE8A-4265-9469-89F95082C1BB}" type="pres">
      <dgm:prSet presAssocID="{187C7F60-633F-40CD-ADFB-CD98290779D9}" presName="sibTrans" presStyleLbl="sibTrans2D1" presStyleIdx="0" presStyleCnt="4"/>
      <dgm:spPr/>
    </dgm:pt>
    <dgm:pt modelId="{CA1850DF-6334-4EED-B7CA-58E52ACA2B54}" type="pres">
      <dgm:prSet presAssocID="{187C7F60-633F-40CD-ADFB-CD98290779D9}" presName="connectorText" presStyleLbl="sibTrans2D1" presStyleIdx="0" presStyleCnt="4"/>
      <dgm:spPr/>
    </dgm:pt>
    <dgm:pt modelId="{6CC508B0-5931-444C-A033-52330FE4EC9B}" type="pres">
      <dgm:prSet presAssocID="{AAB989CA-D316-49BE-A61D-94B9D8C1B91C}" presName="node" presStyleLbl="node1" presStyleIdx="1" presStyleCnt="5">
        <dgm:presLayoutVars>
          <dgm:bulletEnabled val="1"/>
        </dgm:presLayoutVars>
      </dgm:prSet>
      <dgm:spPr/>
    </dgm:pt>
    <dgm:pt modelId="{8F6EAAC9-BDD3-46A2-A440-CDE1C11F480A}" type="pres">
      <dgm:prSet presAssocID="{75E399A8-86F4-47DF-BFAC-91BC05ABF826}" presName="sibTrans" presStyleLbl="sibTrans2D1" presStyleIdx="1" presStyleCnt="4"/>
      <dgm:spPr/>
    </dgm:pt>
    <dgm:pt modelId="{9DCE1170-AD58-4ED9-BAD7-F7BAD9CD5540}" type="pres">
      <dgm:prSet presAssocID="{75E399A8-86F4-47DF-BFAC-91BC05ABF826}" presName="connectorText" presStyleLbl="sibTrans2D1" presStyleIdx="1" presStyleCnt="4"/>
      <dgm:spPr/>
    </dgm:pt>
    <dgm:pt modelId="{8F7CC588-D7E9-4BA8-BD0A-A5E80F8F79EA}" type="pres">
      <dgm:prSet presAssocID="{FE59F41F-F968-4FCC-8A66-76A20D7501D0}" presName="node" presStyleLbl="node1" presStyleIdx="2" presStyleCnt="5">
        <dgm:presLayoutVars>
          <dgm:bulletEnabled val="1"/>
        </dgm:presLayoutVars>
      </dgm:prSet>
      <dgm:spPr/>
    </dgm:pt>
    <dgm:pt modelId="{1900F1F1-A3F3-439E-BAD0-6823C708F8E8}" type="pres">
      <dgm:prSet presAssocID="{0EBF6F06-4BE4-4382-B752-478A69EF1E7C}" presName="sibTrans" presStyleLbl="sibTrans2D1" presStyleIdx="2" presStyleCnt="4"/>
      <dgm:spPr/>
    </dgm:pt>
    <dgm:pt modelId="{D3350AE2-BA45-4719-A937-743B3B57F53F}" type="pres">
      <dgm:prSet presAssocID="{0EBF6F06-4BE4-4382-B752-478A69EF1E7C}" presName="connectorText" presStyleLbl="sibTrans2D1" presStyleIdx="2" presStyleCnt="4"/>
      <dgm:spPr/>
    </dgm:pt>
    <dgm:pt modelId="{18D3D68A-E5B0-41CD-BE84-0FCDE8EA36AF}" type="pres">
      <dgm:prSet presAssocID="{8DF44F4D-488C-4C6B-9138-2E0A9FE6FF37}" presName="node" presStyleLbl="node1" presStyleIdx="3" presStyleCnt="5">
        <dgm:presLayoutVars>
          <dgm:bulletEnabled val="1"/>
        </dgm:presLayoutVars>
      </dgm:prSet>
      <dgm:spPr/>
    </dgm:pt>
    <dgm:pt modelId="{3F982117-1408-4030-99B3-B951B1C186F7}" type="pres">
      <dgm:prSet presAssocID="{AD2A2E71-1E04-424D-888C-666B5E798893}" presName="sibTrans" presStyleLbl="sibTrans2D1" presStyleIdx="3" presStyleCnt="4"/>
      <dgm:spPr/>
    </dgm:pt>
    <dgm:pt modelId="{2BF1897B-9D2D-4725-A8AA-5CC725FF053C}" type="pres">
      <dgm:prSet presAssocID="{AD2A2E71-1E04-424D-888C-666B5E798893}" presName="connectorText" presStyleLbl="sibTrans2D1" presStyleIdx="3" presStyleCnt="4"/>
      <dgm:spPr/>
    </dgm:pt>
    <dgm:pt modelId="{9B15B5CF-03E0-468E-8740-C90F0919F948}" type="pres">
      <dgm:prSet presAssocID="{A48B9AC4-BBDF-40A9-B892-68E8E6AE429D}" presName="node" presStyleLbl="node1" presStyleIdx="4" presStyleCnt="5">
        <dgm:presLayoutVars>
          <dgm:bulletEnabled val="1"/>
        </dgm:presLayoutVars>
      </dgm:prSet>
      <dgm:spPr/>
    </dgm:pt>
  </dgm:ptLst>
  <dgm:cxnLst>
    <dgm:cxn modelId="{D64CFD09-AA34-40AC-B922-08ED738C7210}" srcId="{E4520E68-54E8-4567-A99D-BE397DDE6B5F}" destId="{AAB989CA-D316-49BE-A61D-94B9D8C1B91C}" srcOrd="1" destOrd="0" parTransId="{D3829366-055F-4B10-8423-66678DD8F029}" sibTransId="{75E399A8-86F4-47DF-BFAC-91BC05ABF826}"/>
    <dgm:cxn modelId="{B508E70D-832D-41BC-AC08-50AA7179DFF7}" srcId="{E4520E68-54E8-4567-A99D-BE397DDE6B5F}" destId="{FCE3D292-7394-427F-8B00-7926C3649242}" srcOrd="0" destOrd="0" parTransId="{0942AC46-920A-459E-A822-40A2F751F48D}" sibTransId="{187C7F60-633F-40CD-ADFB-CD98290779D9}"/>
    <dgm:cxn modelId="{E507A413-0EE0-42E6-B966-A7226D26CA8F}" srcId="{E4520E68-54E8-4567-A99D-BE397DDE6B5F}" destId="{FE59F41F-F968-4FCC-8A66-76A20D7501D0}" srcOrd="2" destOrd="0" parTransId="{DB6BCB3C-EF5F-44A8-A2D6-79530DCE6C3F}" sibTransId="{0EBF6F06-4BE4-4382-B752-478A69EF1E7C}"/>
    <dgm:cxn modelId="{E0491D2A-6270-41A2-99CE-331C78A18F0C}" type="presOf" srcId="{75E399A8-86F4-47DF-BFAC-91BC05ABF826}" destId="{8F6EAAC9-BDD3-46A2-A440-CDE1C11F480A}" srcOrd="0" destOrd="0" presId="urn:microsoft.com/office/officeart/2005/8/layout/process1"/>
    <dgm:cxn modelId="{CF69D233-FD7A-4722-8DC5-BB070650004E}" type="presOf" srcId="{FCE3D292-7394-427F-8B00-7926C3649242}" destId="{34403A8D-3465-4B1A-839F-44E50F704735}" srcOrd="0" destOrd="0" presId="urn:microsoft.com/office/officeart/2005/8/layout/process1"/>
    <dgm:cxn modelId="{2A240361-B748-4DEA-AE0C-920BEEE66080}" srcId="{E4520E68-54E8-4567-A99D-BE397DDE6B5F}" destId="{A48B9AC4-BBDF-40A9-B892-68E8E6AE429D}" srcOrd="4" destOrd="0" parTransId="{4D31F1DD-D3DA-4893-BFA3-08DC252589F5}" sibTransId="{77A2D3DA-4B5C-4F9F-BFE7-7B59AAFDF2EA}"/>
    <dgm:cxn modelId="{6285D664-4968-4A17-9802-AABA3FA38A46}" type="presOf" srcId="{187C7F60-633F-40CD-ADFB-CD98290779D9}" destId="{CA1850DF-6334-4EED-B7CA-58E52ACA2B54}" srcOrd="1" destOrd="0" presId="urn:microsoft.com/office/officeart/2005/8/layout/process1"/>
    <dgm:cxn modelId="{2DF85F66-C65E-4072-9F4D-979CAE74C044}" type="presOf" srcId="{AD2A2E71-1E04-424D-888C-666B5E798893}" destId="{2BF1897B-9D2D-4725-A8AA-5CC725FF053C}" srcOrd="1" destOrd="0" presId="urn:microsoft.com/office/officeart/2005/8/layout/process1"/>
    <dgm:cxn modelId="{67134B4E-4140-42A3-B8F5-727A871D5A0E}" srcId="{E4520E68-54E8-4567-A99D-BE397DDE6B5F}" destId="{8DF44F4D-488C-4C6B-9138-2E0A9FE6FF37}" srcOrd="3" destOrd="0" parTransId="{113B6E90-D711-4568-BE49-BC63BE1219DD}" sibTransId="{AD2A2E71-1E04-424D-888C-666B5E798893}"/>
    <dgm:cxn modelId="{133CC757-0D76-4097-8D10-2C4230DA6174}" type="presOf" srcId="{75E399A8-86F4-47DF-BFAC-91BC05ABF826}" destId="{9DCE1170-AD58-4ED9-BAD7-F7BAD9CD5540}" srcOrd="1" destOrd="0" presId="urn:microsoft.com/office/officeart/2005/8/layout/process1"/>
    <dgm:cxn modelId="{64354278-AFED-4997-B527-D55C74B8E2DB}" type="presOf" srcId="{0EBF6F06-4BE4-4382-B752-478A69EF1E7C}" destId="{1900F1F1-A3F3-439E-BAD0-6823C708F8E8}" srcOrd="0" destOrd="0" presId="urn:microsoft.com/office/officeart/2005/8/layout/process1"/>
    <dgm:cxn modelId="{652E818C-9CDF-4D04-9C46-24B8FA6303F6}" type="presOf" srcId="{187C7F60-633F-40CD-ADFB-CD98290779D9}" destId="{ADC5FA02-FE8A-4265-9469-89F95082C1BB}" srcOrd="0" destOrd="0" presId="urn:microsoft.com/office/officeart/2005/8/layout/process1"/>
    <dgm:cxn modelId="{1C6C0E9E-04C4-4C41-9354-44B852858FE5}" type="presOf" srcId="{E4520E68-54E8-4567-A99D-BE397DDE6B5F}" destId="{159454A4-3887-44D6-BFEA-9AADD1DF14A9}" srcOrd="0" destOrd="0" presId="urn:microsoft.com/office/officeart/2005/8/layout/process1"/>
    <dgm:cxn modelId="{6363CACC-7A1A-4627-A14D-D8BA0A494EA6}" type="presOf" srcId="{AAB989CA-D316-49BE-A61D-94B9D8C1B91C}" destId="{6CC508B0-5931-444C-A033-52330FE4EC9B}" srcOrd="0" destOrd="0" presId="urn:microsoft.com/office/officeart/2005/8/layout/process1"/>
    <dgm:cxn modelId="{3285D4E6-98FC-4086-9D74-FD37B0E1E65A}" type="presOf" srcId="{8DF44F4D-488C-4C6B-9138-2E0A9FE6FF37}" destId="{18D3D68A-E5B0-41CD-BE84-0FCDE8EA36AF}" srcOrd="0" destOrd="0" presId="urn:microsoft.com/office/officeart/2005/8/layout/process1"/>
    <dgm:cxn modelId="{9C2F54EC-09FB-4787-81AF-5E3050F1E3B7}" type="presOf" srcId="{FE59F41F-F968-4FCC-8A66-76A20D7501D0}" destId="{8F7CC588-D7E9-4BA8-BD0A-A5E80F8F79EA}" srcOrd="0" destOrd="0" presId="urn:microsoft.com/office/officeart/2005/8/layout/process1"/>
    <dgm:cxn modelId="{5A71E8F2-23F6-4350-AD78-A1E8DC0A10CE}" type="presOf" srcId="{0EBF6F06-4BE4-4382-B752-478A69EF1E7C}" destId="{D3350AE2-BA45-4719-A937-743B3B57F53F}" srcOrd="1" destOrd="0" presId="urn:microsoft.com/office/officeart/2005/8/layout/process1"/>
    <dgm:cxn modelId="{AF6D11F4-6080-4B9E-9DAC-D1B2EB3A44CA}" type="presOf" srcId="{A48B9AC4-BBDF-40A9-B892-68E8E6AE429D}" destId="{9B15B5CF-03E0-468E-8740-C90F0919F948}" srcOrd="0" destOrd="0" presId="urn:microsoft.com/office/officeart/2005/8/layout/process1"/>
    <dgm:cxn modelId="{AB83C7FD-E9CB-4C96-80F6-B4FA4011D36D}" type="presOf" srcId="{AD2A2E71-1E04-424D-888C-666B5E798893}" destId="{3F982117-1408-4030-99B3-B951B1C186F7}" srcOrd="0" destOrd="0" presId="urn:microsoft.com/office/officeart/2005/8/layout/process1"/>
    <dgm:cxn modelId="{A2CE2ECB-20FB-4CF4-A99C-6AE1DDD5A1E6}" type="presParOf" srcId="{159454A4-3887-44D6-BFEA-9AADD1DF14A9}" destId="{34403A8D-3465-4B1A-839F-44E50F704735}" srcOrd="0" destOrd="0" presId="urn:microsoft.com/office/officeart/2005/8/layout/process1"/>
    <dgm:cxn modelId="{4C823F5D-4D48-49E2-A8F2-F737DEFAA687}" type="presParOf" srcId="{159454A4-3887-44D6-BFEA-9AADD1DF14A9}" destId="{ADC5FA02-FE8A-4265-9469-89F95082C1BB}" srcOrd="1" destOrd="0" presId="urn:microsoft.com/office/officeart/2005/8/layout/process1"/>
    <dgm:cxn modelId="{886C0D33-4869-4D8A-A2CE-FD7AC0F3DA4F}" type="presParOf" srcId="{ADC5FA02-FE8A-4265-9469-89F95082C1BB}" destId="{CA1850DF-6334-4EED-B7CA-58E52ACA2B54}" srcOrd="0" destOrd="0" presId="urn:microsoft.com/office/officeart/2005/8/layout/process1"/>
    <dgm:cxn modelId="{E15C0F8D-DB1B-465D-8D6F-F2004F2EE6AC}" type="presParOf" srcId="{159454A4-3887-44D6-BFEA-9AADD1DF14A9}" destId="{6CC508B0-5931-444C-A033-52330FE4EC9B}" srcOrd="2" destOrd="0" presId="urn:microsoft.com/office/officeart/2005/8/layout/process1"/>
    <dgm:cxn modelId="{1075CC40-42B5-4E4D-BEB2-6ED23ED7E5FF}" type="presParOf" srcId="{159454A4-3887-44D6-BFEA-9AADD1DF14A9}" destId="{8F6EAAC9-BDD3-46A2-A440-CDE1C11F480A}" srcOrd="3" destOrd="0" presId="urn:microsoft.com/office/officeart/2005/8/layout/process1"/>
    <dgm:cxn modelId="{6E292DE2-43F1-49FF-A20A-ED61DCFD43A0}" type="presParOf" srcId="{8F6EAAC9-BDD3-46A2-A440-CDE1C11F480A}" destId="{9DCE1170-AD58-4ED9-BAD7-F7BAD9CD5540}" srcOrd="0" destOrd="0" presId="urn:microsoft.com/office/officeart/2005/8/layout/process1"/>
    <dgm:cxn modelId="{24464247-7731-439C-BED5-B4094890361C}" type="presParOf" srcId="{159454A4-3887-44D6-BFEA-9AADD1DF14A9}" destId="{8F7CC588-D7E9-4BA8-BD0A-A5E80F8F79EA}" srcOrd="4" destOrd="0" presId="urn:microsoft.com/office/officeart/2005/8/layout/process1"/>
    <dgm:cxn modelId="{557952F7-FB20-4B61-8CF2-EE9E1544E50C}" type="presParOf" srcId="{159454A4-3887-44D6-BFEA-9AADD1DF14A9}" destId="{1900F1F1-A3F3-439E-BAD0-6823C708F8E8}" srcOrd="5" destOrd="0" presId="urn:microsoft.com/office/officeart/2005/8/layout/process1"/>
    <dgm:cxn modelId="{CC8BD3D9-384E-40AF-A352-1ED319960FF1}" type="presParOf" srcId="{1900F1F1-A3F3-439E-BAD0-6823C708F8E8}" destId="{D3350AE2-BA45-4719-A937-743B3B57F53F}" srcOrd="0" destOrd="0" presId="urn:microsoft.com/office/officeart/2005/8/layout/process1"/>
    <dgm:cxn modelId="{96976AB2-C7C4-4DB1-8EFE-BA2EB1F73291}" type="presParOf" srcId="{159454A4-3887-44D6-BFEA-9AADD1DF14A9}" destId="{18D3D68A-E5B0-41CD-BE84-0FCDE8EA36AF}" srcOrd="6" destOrd="0" presId="urn:microsoft.com/office/officeart/2005/8/layout/process1"/>
    <dgm:cxn modelId="{30B8D409-BD80-440E-944C-E36A70F1D16B}" type="presParOf" srcId="{159454A4-3887-44D6-BFEA-9AADD1DF14A9}" destId="{3F982117-1408-4030-99B3-B951B1C186F7}" srcOrd="7" destOrd="0" presId="urn:microsoft.com/office/officeart/2005/8/layout/process1"/>
    <dgm:cxn modelId="{5FCF4E11-DA8B-4073-BBB4-5AD38E8C3801}" type="presParOf" srcId="{3F982117-1408-4030-99B3-B951B1C186F7}" destId="{2BF1897B-9D2D-4725-A8AA-5CC725FF053C}" srcOrd="0" destOrd="0" presId="urn:microsoft.com/office/officeart/2005/8/layout/process1"/>
    <dgm:cxn modelId="{3C9AF64D-85DE-467B-8BC2-9459B0804AF9}" type="presParOf" srcId="{159454A4-3887-44D6-BFEA-9AADD1DF14A9}" destId="{9B15B5CF-03E0-468E-8740-C90F0919F948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E9A975-89BA-4A93-9E76-1D2358902B1C}">
      <dsp:nvSpPr>
        <dsp:cNvPr id="0" name=""/>
        <dsp:cNvSpPr/>
      </dsp:nvSpPr>
      <dsp:spPr>
        <a:xfrm>
          <a:off x="0" y="23768"/>
          <a:ext cx="5679347" cy="1008686"/>
        </a:xfrm>
        <a:prstGeom prst="round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3800" kern="1200"/>
            <a:t>第一章 家风</a:t>
          </a:r>
        </a:p>
      </dsp:txBody>
      <dsp:txXfrm>
        <a:off x="49240" y="73008"/>
        <a:ext cx="5580867" cy="910206"/>
      </dsp:txXfrm>
    </dsp:sp>
    <dsp:sp modelId="{4C42B492-9E4C-4D74-990D-09E464CCCB86}">
      <dsp:nvSpPr>
        <dsp:cNvPr id="0" name=""/>
        <dsp:cNvSpPr/>
      </dsp:nvSpPr>
      <dsp:spPr>
        <a:xfrm>
          <a:off x="0" y="1141894"/>
          <a:ext cx="5679347" cy="1008686"/>
        </a:xfrm>
        <a:prstGeom prst="roundRect">
          <a:avLst/>
        </a:prstGeom>
        <a:solidFill>
          <a:schemeClr val="accent1">
            <a:shade val="50000"/>
            <a:hueOff val="240958"/>
            <a:satOff val="-5040"/>
            <a:lumOff val="2804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3800" kern="1200"/>
            <a:t>第二章 家规</a:t>
          </a:r>
        </a:p>
      </dsp:txBody>
      <dsp:txXfrm>
        <a:off x="49240" y="1191134"/>
        <a:ext cx="5580867" cy="910206"/>
      </dsp:txXfrm>
    </dsp:sp>
    <dsp:sp modelId="{C9626109-CDA5-4BF4-8E41-99CDB042FFC2}">
      <dsp:nvSpPr>
        <dsp:cNvPr id="0" name=""/>
        <dsp:cNvSpPr/>
      </dsp:nvSpPr>
      <dsp:spPr>
        <a:xfrm>
          <a:off x="0" y="2260020"/>
          <a:ext cx="5679347" cy="1008686"/>
        </a:xfrm>
        <a:prstGeom prst="roundRect">
          <a:avLst/>
        </a:prstGeom>
        <a:solidFill>
          <a:schemeClr val="accent1">
            <a:shade val="50000"/>
            <a:hueOff val="240958"/>
            <a:satOff val="-5040"/>
            <a:lumOff val="2804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3800" kern="1200"/>
            <a:t>第三章 家训</a:t>
          </a:r>
        </a:p>
      </dsp:txBody>
      <dsp:txXfrm>
        <a:off x="49240" y="2309260"/>
        <a:ext cx="5580867" cy="9102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376204-8D27-4E60-A2DA-B799D6FDAC69}">
      <dsp:nvSpPr>
        <dsp:cNvPr id="0" name=""/>
        <dsp:cNvSpPr/>
      </dsp:nvSpPr>
      <dsp:spPr>
        <a:xfrm>
          <a:off x="0" y="51008"/>
          <a:ext cx="5618042" cy="58397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2200" kern="1200" dirty="0"/>
            <a:t>此处添加正文内容，可编辑可复制粘贴。</a:t>
          </a:r>
        </a:p>
      </dsp:txBody>
      <dsp:txXfrm>
        <a:off x="28507" y="79515"/>
        <a:ext cx="5561028" cy="526962"/>
      </dsp:txXfrm>
    </dsp:sp>
    <dsp:sp modelId="{784865A4-90F8-4ACB-BC75-1A52C60E8452}">
      <dsp:nvSpPr>
        <dsp:cNvPr id="0" name=""/>
        <dsp:cNvSpPr/>
      </dsp:nvSpPr>
      <dsp:spPr>
        <a:xfrm>
          <a:off x="0" y="698345"/>
          <a:ext cx="5618042" cy="58397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2200" kern="1200"/>
            <a:t>此处添加正文内容，可编辑可复制粘贴。</a:t>
          </a:r>
        </a:p>
      </dsp:txBody>
      <dsp:txXfrm>
        <a:off x="28507" y="726852"/>
        <a:ext cx="5561028" cy="526962"/>
      </dsp:txXfrm>
    </dsp:sp>
    <dsp:sp modelId="{CE6FE809-18D9-4117-8123-0A53C3FAC8B6}">
      <dsp:nvSpPr>
        <dsp:cNvPr id="0" name=""/>
        <dsp:cNvSpPr/>
      </dsp:nvSpPr>
      <dsp:spPr>
        <a:xfrm>
          <a:off x="0" y="1345681"/>
          <a:ext cx="5618042" cy="58397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2200" kern="1200"/>
            <a:t>此处添加正文内容，可编辑可复制粘贴。</a:t>
          </a:r>
        </a:p>
      </dsp:txBody>
      <dsp:txXfrm>
        <a:off x="28507" y="1374188"/>
        <a:ext cx="5561028" cy="526962"/>
      </dsp:txXfrm>
    </dsp:sp>
    <dsp:sp modelId="{6D93B6B6-942B-4508-A0A1-D34962C3F8C3}">
      <dsp:nvSpPr>
        <dsp:cNvPr id="0" name=""/>
        <dsp:cNvSpPr/>
      </dsp:nvSpPr>
      <dsp:spPr>
        <a:xfrm>
          <a:off x="0" y="1993017"/>
          <a:ext cx="5618042" cy="58397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2200" kern="1200"/>
            <a:t>此处添加正文内容，可编辑可复制粘贴。</a:t>
          </a:r>
        </a:p>
      </dsp:txBody>
      <dsp:txXfrm>
        <a:off x="28507" y="2021524"/>
        <a:ext cx="5561028" cy="5269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60D8B8-A9F9-484E-9411-6BD82F821954}">
      <dsp:nvSpPr>
        <dsp:cNvPr id="0" name=""/>
        <dsp:cNvSpPr/>
      </dsp:nvSpPr>
      <dsp:spPr>
        <a:xfrm>
          <a:off x="0" y="689059"/>
          <a:ext cx="1258887" cy="181751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一.作善降之百祥，作不善降之百殃。勿以善小而不为，勿以恶小而为之。此四语，当终身服膺。</a:t>
          </a:r>
          <a:endParaRPr lang="zh-CN" sz="1200" kern="1200"/>
        </a:p>
      </dsp:txBody>
      <dsp:txXfrm>
        <a:off x="36872" y="725931"/>
        <a:ext cx="1185143" cy="1743774"/>
      </dsp:txXfrm>
    </dsp:sp>
    <dsp:sp modelId="{661C9EC4-1809-42B8-A3D6-493517739C83}">
      <dsp:nvSpPr>
        <dsp:cNvPr id="0" name=""/>
        <dsp:cNvSpPr/>
      </dsp:nvSpPr>
      <dsp:spPr>
        <a:xfrm>
          <a:off x="1384776" y="1441716"/>
          <a:ext cx="266884" cy="3122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000" kern="1200"/>
        </a:p>
      </dsp:txBody>
      <dsp:txXfrm>
        <a:off x="1384776" y="1504157"/>
        <a:ext cx="186819" cy="187322"/>
      </dsp:txXfrm>
    </dsp:sp>
    <dsp:sp modelId="{CCB5381F-ED4E-4730-8296-EA984E8CE3A9}">
      <dsp:nvSpPr>
        <dsp:cNvPr id="0" name=""/>
        <dsp:cNvSpPr/>
      </dsp:nvSpPr>
      <dsp:spPr>
        <a:xfrm>
          <a:off x="1762442" y="689059"/>
          <a:ext cx="1258887" cy="181751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二.举止要安和，毋急遽怠缓；言语要诚实，毋欺妄躁率。</a:t>
          </a:r>
          <a:endParaRPr lang="zh-CN" sz="1200" kern="1200"/>
        </a:p>
      </dsp:txBody>
      <dsp:txXfrm>
        <a:off x="1799314" y="725931"/>
        <a:ext cx="1185143" cy="1743774"/>
      </dsp:txXfrm>
    </dsp:sp>
    <dsp:sp modelId="{9D2883D8-2B40-44D2-AA0F-FAA229D69FA7}">
      <dsp:nvSpPr>
        <dsp:cNvPr id="0" name=""/>
        <dsp:cNvSpPr/>
      </dsp:nvSpPr>
      <dsp:spPr>
        <a:xfrm>
          <a:off x="3147218" y="1441716"/>
          <a:ext cx="266884" cy="3122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000" kern="1200"/>
        </a:p>
      </dsp:txBody>
      <dsp:txXfrm>
        <a:off x="3147218" y="1504157"/>
        <a:ext cx="186819" cy="187322"/>
      </dsp:txXfrm>
    </dsp:sp>
    <dsp:sp modelId="{214CE48F-9166-435A-BFBE-01BA549EFFB8}">
      <dsp:nvSpPr>
        <dsp:cNvPr id="0" name=""/>
        <dsp:cNvSpPr/>
      </dsp:nvSpPr>
      <dsp:spPr>
        <a:xfrm>
          <a:off x="3524885" y="689059"/>
          <a:ext cx="1258887" cy="181751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三.见人之善扬之，见人之恶掩之。彼之于我，亦如是矣。</a:t>
          </a:r>
          <a:endParaRPr lang="zh-CN" sz="1200" kern="1200"/>
        </a:p>
      </dsp:txBody>
      <dsp:txXfrm>
        <a:off x="3561757" y="725931"/>
        <a:ext cx="1185143" cy="1743774"/>
      </dsp:txXfrm>
    </dsp:sp>
    <dsp:sp modelId="{1ADA3558-69D1-464E-830F-401D2104C30F}">
      <dsp:nvSpPr>
        <dsp:cNvPr id="0" name=""/>
        <dsp:cNvSpPr/>
      </dsp:nvSpPr>
      <dsp:spPr>
        <a:xfrm>
          <a:off x="4909661" y="1441716"/>
          <a:ext cx="266884" cy="3122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000" kern="1200"/>
        </a:p>
      </dsp:txBody>
      <dsp:txXfrm>
        <a:off x="4909661" y="1504157"/>
        <a:ext cx="186819" cy="187322"/>
      </dsp:txXfrm>
    </dsp:sp>
    <dsp:sp modelId="{8F994F7E-CC37-4CB4-9110-696A304F911F}">
      <dsp:nvSpPr>
        <dsp:cNvPr id="0" name=""/>
        <dsp:cNvSpPr/>
      </dsp:nvSpPr>
      <dsp:spPr>
        <a:xfrm>
          <a:off x="5287327" y="689059"/>
          <a:ext cx="1258887" cy="181751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四.内外亲族，无论尊长同列，皆当以礼接之。毋得简傲笑谑，不恭不敬。</a:t>
          </a:r>
          <a:endParaRPr lang="zh-CN" sz="1200" kern="1200"/>
        </a:p>
      </dsp:txBody>
      <dsp:txXfrm>
        <a:off x="5324199" y="725931"/>
        <a:ext cx="1185143" cy="1743774"/>
      </dsp:txXfrm>
    </dsp:sp>
    <dsp:sp modelId="{9988CF8D-1E65-4267-8DB6-583B201E6C91}">
      <dsp:nvSpPr>
        <dsp:cNvPr id="0" name=""/>
        <dsp:cNvSpPr/>
      </dsp:nvSpPr>
      <dsp:spPr>
        <a:xfrm>
          <a:off x="6672103" y="1441716"/>
          <a:ext cx="266884" cy="3122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000" kern="1200"/>
        </a:p>
      </dsp:txBody>
      <dsp:txXfrm>
        <a:off x="6672103" y="1504157"/>
        <a:ext cx="186819" cy="187322"/>
      </dsp:txXfrm>
    </dsp:sp>
    <dsp:sp modelId="{8FF8CE9B-AB04-427B-BDCB-C5D07E85E810}">
      <dsp:nvSpPr>
        <dsp:cNvPr id="0" name=""/>
        <dsp:cNvSpPr/>
      </dsp:nvSpPr>
      <dsp:spPr>
        <a:xfrm>
          <a:off x="7049770" y="689059"/>
          <a:ext cx="1258887" cy="181751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交友治家</a:t>
          </a:r>
          <a:endParaRPr lang="zh-CN" sz="1200" kern="1200"/>
        </a:p>
      </dsp:txBody>
      <dsp:txXfrm>
        <a:off x="7086642" y="725931"/>
        <a:ext cx="1185143" cy="1743774"/>
      </dsp:txXfrm>
    </dsp:sp>
    <dsp:sp modelId="{48A95CF3-DD8A-4252-85C1-E5B5C1EA0704}">
      <dsp:nvSpPr>
        <dsp:cNvPr id="0" name=""/>
        <dsp:cNvSpPr/>
      </dsp:nvSpPr>
      <dsp:spPr>
        <a:xfrm>
          <a:off x="8434546" y="1441716"/>
          <a:ext cx="266884" cy="3122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000" kern="1200"/>
        </a:p>
      </dsp:txBody>
      <dsp:txXfrm>
        <a:off x="8434546" y="1504157"/>
        <a:ext cx="186819" cy="187322"/>
      </dsp:txXfrm>
    </dsp:sp>
    <dsp:sp modelId="{1E1E63C1-422B-4B41-8F36-584B46C1FBAD}">
      <dsp:nvSpPr>
        <dsp:cNvPr id="0" name=""/>
        <dsp:cNvSpPr/>
      </dsp:nvSpPr>
      <dsp:spPr>
        <a:xfrm>
          <a:off x="8812212" y="689059"/>
          <a:ext cx="1258887" cy="181751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五.交友，所以辅德也。须亲直谅、多闻者，远便僻、柔佞者。</a:t>
          </a:r>
          <a:endParaRPr lang="zh-CN" sz="1200" kern="1200"/>
        </a:p>
      </dsp:txBody>
      <dsp:txXfrm>
        <a:off x="8849084" y="725931"/>
        <a:ext cx="1185143" cy="174377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403A8D-3465-4B1A-839F-44E50F704735}">
      <dsp:nvSpPr>
        <dsp:cNvPr id="0" name=""/>
        <dsp:cNvSpPr/>
      </dsp:nvSpPr>
      <dsp:spPr>
        <a:xfrm>
          <a:off x="4917" y="1104129"/>
          <a:ext cx="1524434" cy="201868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1300" kern="1200"/>
            <a:t>六</a:t>
          </a:r>
          <a:r>
            <a:rPr lang="en-US" sz="1300" kern="1200"/>
            <a:t>.</a:t>
          </a:r>
          <a:r>
            <a:rPr lang="zh-CN" sz="1300" kern="1200"/>
            <a:t>治家之余，日取经史传记三五百言读之，以养德性，以长识见。毋博弈嬉戏，虚费时日。</a:t>
          </a:r>
        </a:p>
      </dsp:txBody>
      <dsp:txXfrm>
        <a:off x="49566" y="1148778"/>
        <a:ext cx="1435136" cy="1929386"/>
      </dsp:txXfrm>
    </dsp:sp>
    <dsp:sp modelId="{ADC5FA02-FE8A-4265-9469-89F95082C1BB}">
      <dsp:nvSpPr>
        <dsp:cNvPr id="0" name=""/>
        <dsp:cNvSpPr/>
      </dsp:nvSpPr>
      <dsp:spPr>
        <a:xfrm>
          <a:off x="1681795" y="1924441"/>
          <a:ext cx="323180" cy="3780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100" kern="1200"/>
        </a:p>
      </dsp:txBody>
      <dsp:txXfrm>
        <a:off x="1681795" y="2000053"/>
        <a:ext cx="226226" cy="226835"/>
      </dsp:txXfrm>
    </dsp:sp>
    <dsp:sp modelId="{6CC508B0-5931-444C-A033-52330FE4EC9B}">
      <dsp:nvSpPr>
        <dsp:cNvPr id="0" name=""/>
        <dsp:cNvSpPr/>
      </dsp:nvSpPr>
      <dsp:spPr>
        <a:xfrm>
          <a:off x="2139125" y="1104129"/>
          <a:ext cx="1524434" cy="201868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1300" kern="1200"/>
            <a:t>七</a:t>
          </a:r>
          <a:r>
            <a:rPr lang="en-US" sz="1300" kern="1200"/>
            <a:t>.</a:t>
          </a:r>
          <a:r>
            <a:rPr lang="zh-CN" sz="1300" kern="1200"/>
            <a:t>作家，但得衣食、祭祀、宾客之费无缺，足矣。毋过求赢余，为世所讥。</a:t>
          </a:r>
        </a:p>
      </dsp:txBody>
      <dsp:txXfrm>
        <a:off x="2183774" y="1148778"/>
        <a:ext cx="1435136" cy="1929386"/>
      </dsp:txXfrm>
    </dsp:sp>
    <dsp:sp modelId="{8F6EAAC9-BDD3-46A2-A440-CDE1C11F480A}">
      <dsp:nvSpPr>
        <dsp:cNvPr id="0" name=""/>
        <dsp:cNvSpPr/>
      </dsp:nvSpPr>
      <dsp:spPr>
        <a:xfrm>
          <a:off x="3816002" y="1924441"/>
          <a:ext cx="323180" cy="3780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100" kern="1200"/>
        </a:p>
      </dsp:txBody>
      <dsp:txXfrm>
        <a:off x="3816002" y="2000053"/>
        <a:ext cx="226226" cy="226835"/>
      </dsp:txXfrm>
    </dsp:sp>
    <dsp:sp modelId="{8F7CC588-D7E9-4BA8-BD0A-A5E80F8F79EA}">
      <dsp:nvSpPr>
        <dsp:cNvPr id="0" name=""/>
        <dsp:cNvSpPr/>
      </dsp:nvSpPr>
      <dsp:spPr>
        <a:xfrm>
          <a:off x="4273332" y="1104129"/>
          <a:ext cx="1524434" cy="201868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1300" kern="1200"/>
            <a:t>八</a:t>
          </a:r>
          <a:r>
            <a:rPr lang="en-US" sz="1300" kern="1200"/>
            <a:t>.</a:t>
          </a:r>
          <a:r>
            <a:rPr lang="zh-CN" sz="1300" kern="1200"/>
            <a:t>凡邻里亲故，平昔善良，倘有婚姻丧疾应助者，即量力助之。毋慕豪侠之名，轻意肆志，贻忧父母。其无赖之人，当敬而远之，一与交游，为患不小。</a:t>
          </a:r>
        </a:p>
      </dsp:txBody>
      <dsp:txXfrm>
        <a:off x="4317981" y="1148778"/>
        <a:ext cx="1435136" cy="1929386"/>
      </dsp:txXfrm>
    </dsp:sp>
    <dsp:sp modelId="{1900F1F1-A3F3-439E-BAD0-6823C708F8E8}">
      <dsp:nvSpPr>
        <dsp:cNvPr id="0" name=""/>
        <dsp:cNvSpPr/>
      </dsp:nvSpPr>
      <dsp:spPr>
        <a:xfrm>
          <a:off x="5950210" y="1924441"/>
          <a:ext cx="323180" cy="3780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100" kern="1200"/>
        </a:p>
      </dsp:txBody>
      <dsp:txXfrm>
        <a:off x="5950210" y="2000053"/>
        <a:ext cx="226226" cy="226835"/>
      </dsp:txXfrm>
    </dsp:sp>
    <dsp:sp modelId="{18D3D68A-E5B0-41CD-BE84-0FCDE8EA36AF}">
      <dsp:nvSpPr>
        <dsp:cNvPr id="0" name=""/>
        <dsp:cNvSpPr/>
      </dsp:nvSpPr>
      <dsp:spPr>
        <a:xfrm>
          <a:off x="6407540" y="1104129"/>
          <a:ext cx="1524434" cy="201868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1300" kern="1200"/>
            <a:t>九</a:t>
          </a:r>
          <a:r>
            <a:rPr lang="en-US" sz="1300" kern="1200"/>
            <a:t>.</a:t>
          </a:r>
          <a:r>
            <a:rPr lang="zh-CN" sz="1300" kern="1200"/>
            <a:t>人之生死，秉于有生之初。世俗愚昧，多倾家荡产听于巫祝，深可悯笑。神聪明正直，岂邀人祭祀，以为祸福？戒之戒之！</a:t>
          </a:r>
        </a:p>
      </dsp:txBody>
      <dsp:txXfrm>
        <a:off x="6452189" y="1148778"/>
        <a:ext cx="1435136" cy="1929386"/>
      </dsp:txXfrm>
    </dsp:sp>
    <dsp:sp modelId="{3F982117-1408-4030-99B3-B951B1C186F7}">
      <dsp:nvSpPr>
        <dsp:cNvPr id="0" name=""/>
        <dsp:cNvSpPr/>
      </dsp:nvSpPr>
      <dsp:spPr>
        <a:xfrm>
          <a:off x="8084418" y="1924441"/>
          <a:ext cx="323180" cy="3780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100" kern="1200"/>
        </a:p>
      </dsp:txBody>
      <dsp:txXfrm>
        <a:off x="8084418" y="2000053"/>
        <a:ext cx="226226" cy="226835"/>
      </dsp:txXfrm>
    </dsp:sp>
    <dsp:sp modelId="{9B15B5CF-03E0-468E-8740-C90F0919F948}">
      <dsp:nvSpPr>
        <dsp:cNvPr id="0" name=""/>
        <dsp:cNvSpPr/>
      </dsp:nvSpPr>
      <dsp:spPr>
        <a:xfrm>
          <a:off x="8541748" y="1104129"/>
          <a:ext cx="1524434" cy="201868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sz="1300" kern="1200"/>
            <a:t>十</a:t>
          </a:r>
          <a:r>
            <a:rPr lang="en-US" sz="1300" kern="1200"/>
            <a:t>.</a:t>
          </a:r>
          <a:r>
            <a:rPr lang="zh-CN" sz="1300" kern="1200"/>
            <a:t>田亩差役，承事官府，必诚必信。如有所费量，于人户均取。毋损人利己，暴敛多科。本户钱粮，尤当蚤为完纳。</a:t>
          </a:r>
        </a:p>
      </dsp:txBody>
      <dsp:txXfrm>
        <a:off x="8586397" y="1148778"/>
        <a:ext cx="1435136" cy="19293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C9299F26-B1B0-4E30-BA65-1283D9071FC4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BE7E4DAA-56B6-4F4E-930D-93E57BDE8EA4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A00DE7DA-352A-4F6A-B080-DE596BADD7FF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5AC179B-C923-48A8-8462-5E7EB30D7F92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AC179B-C923-48A8-8462-5E7EB30D7F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AC179B-C923-48A8-8462-5E7EB30D7F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AC179B-C923-48A8-8462-5E7EB30D7F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AC179B-C923-48A8-8462-5E7EB30D7F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AC179B-C923-48A8-8462-5E7EB30D7F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AC179B-C923-48A8-8462-5E7EB30D7F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AC179B-C923-48A8-8462-5E7EB30D7F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AC179B-C923-48A8-8462-5E7EB30D7F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AC179B-C923-48A8-8462-5E7EB30D7F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AC179B-C923-48A8-8462-5E7EB30D7F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AC179B-C923-48A8-8462-5E7EB30D7F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AC179B-C923-48A8-8462-5E7EB30D7F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AC179B-C923-48A8-8462-5E7EB30D7F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AC179B-C923-48A8-8462-5E7EB30D7F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AC179B-C923-48A8-8462-5E7EB30D7F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AC179B-C923-48A8-8462-5E7EB30D7F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AC179B-C923-48A8-8462-5E7EB30D7F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AC179B-C923-48A8-8462-5E7EB30D7F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AC179B-C923-48A8-8462-5E7EB30D7F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AC179B-C923-48A8-8462-5E7EB30D7F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 advTm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 advTm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 advTm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 advClick="0" advTm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 advClick="0" advTm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5867400"/>
            <a:ext cx="6096000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不得将觅知网的</a:t>
            </a: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endParaRPr lang="zh-CN" altLang="en-US" dirty="0">
              <a:solidFill>
                <a:schemeClr val="bg1">
                  <a:lumMod val="8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 advClick="0" advTm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 advTm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ransition advClick="0" advTm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6.xml"/><Relationship Id="rId8" Type="http://schemas.openxmlformats.org/officeDocument/2006/relationships/slideLayout" Target="../slideLayouts/slideLayout7.xml"/><Relationship Id="rId7" Type="http://schemas.microsoft.com/office/2007/relationships/diagramDrawing" Target="../diagrams/drawing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3" Type="http://schemas.openxmlformats.org/officeDocument/2006/relationships/diagramData" Target="../diagrams/data2.xml"/><Relationship Id="rId2" Type="http://schemas.openxmlformats.org/officeDocument/2006/relationships/image" Target="../media/image7.png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4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6.xml"/><Relationship Id="rId7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7.xml"/><Relationship Id="rId7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0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7" name="Picture 13" descr="5214_0008_背景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12192000" cy="4854575"/>
          </a:xfrm>
          <a:prstGeom prst="rect">
            <a:avLst/>
          </a:prstGeom>
          <a:noFill/>
        </p:spPr>
      </p:pic>
      <p:pic>
        <p:nvPicPr>
          <p:cNvPr id="11278" name="Picture 14" descr="5214_0006_湖面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40125"/>
            <a:ext cx="12192000" cy="3317875"/>
          </a:xfrm>
          <a:prstGeom prst="rect">
            <a:avLst/>
          </a:prstGeom>
          <a:noFill/>
        </p:spPr>
      </p:pic>
      <p:sp>
        <p:nvSpPr>
          <p:cNvPr id="12292" name="Rectangle 4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2640013" y="1763713"/>
            <a:ext cx="7553325" cy="1455737"/>
          </a:xfrm>
          <a:prstGeom prst="rect">
            <a:avLst/>
          </a:prstGeom>
          <a:noFill/>
          <a:ln>
            <a:miter lim="800000"/>
          </a:ln>
        </p:spPr>
        <p:txBody>
          <a:bodyPr anchor="ctr"/>
          <a:lstStyle/>
          <a:p>
            <a:pPr algn="ctr" eaLnBrk="1" hangingPunct="1"/>
            <a:r>
              <a:rPr lang="zh-CN" altLang="en-US" sz="7200" b="1" dirty="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家风、家规、家训</a:t>
            </a:r>
            <a:endParaRPr lang="zh-CN" altLang="en-US" sz="7200" b="1" dirty="0">
              <a:solidFill>
                <a:srgbClr val="0D0D0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50" name="Rectangle 4"/>
          <p:cNvSpPr>
            <a:spLocks noChangeArrowheads="1"/>
          </p:cNvSpPr>
          <p:nvPr/>
        </p:nvSpPr>
        <p:spPr bwMode="auto">
          <a:xfrm>
            <a:off x="3559175" y="2981325"/>
            <a:ext cx="5673725" cy="9334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defTabSz="914400">
              <a:lnSpc>
                <a:spcPct val="90000"/>
              </a:lnSpc>
            </a:pPr>
            <a:r>
              <a:rPr lang="en-US" altLang="zh-CN" sz="4800" b="1" dirty="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800" b="1" dirty="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通用模板</a:t>
            </a:r>
            <a:endParaRPr lang="zh-CN" altLang="en-US" sz="4800" b="1" dirty="0">
              <a:solidFill>
                <a:srgbClr val="0D0D0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279" name="Picture 15" descr="5214_0005_图层-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051300" cy="1808163"/>
          </a:xfrm>
          <a:prstGeom prst="rect">
            <a:avLst/>
          </a:prstGeom>
          <a:noFill/>
        </p:spPr>
      </p:pic>
      <p:sp>
        <p:nvSpPr>
          <p:cNvPr id="10260" name="Rectangle 5"/>
          <p:cNvSpPr>
            <a:spLocks noChangeArrowheads="1"/>
          </p:cNvSpPr>
          <p:nvPr/>
        </p:nvSpPr>
        <p:spPr bwMode="auto">
          <a:xfrm>
            <a:off x="10198100" y="266700"/>
            <a:ext cx="1673225" cy="619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ctr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>
                <a:latin typeface="Calibri" panose="020F0502020204030204" pitchFamily="34" charset="0"/>
                <a:ea typeface="微软雅黑" panose="020B0503020204020204" pitchFamily="34" charset="-122"/>
              </a:rPr>
              <a:t>LOGO</a:t>
            </a:r>
            <a:endParaRPr lang="en-US" altLang="zh-CN" sz="280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11280" name="Picture 16" descr="5214_0003_色彩平衡-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15288" y="4117975"/>
            <a:ext cx="4176712" cy="2740025"/>
          </a:xfrm>
          <a:prstGeom prst="rect">
            <a:avLst/>
          </a:prstGeom>
          <a:noFill/>
        </p:spPr>
      </p:pic>
      <p:sp>
        <p:nvSpPr>
          <p:cNvPr id="12293" name="Rectangle 5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4779963" y="3897313"/>
            <a:ext cx="3502025" cy="619125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pPr marL="0" indent="0" algn="r" eaLnBrk="1" hangingPunct="1">
              <a:buFont typeface="Arial" panose="020B0604020202020204" pitchFamily="34" charset="0"/>
              <a:buNone/>
            </a:pPr>
            <a:r>
              <a:rPr lang="zh-CN" altLang="en-US" dirty="0">
                <a:ea typeface="微软雅黑" panose="020B0503020204020204" pitchFamily="34" charset="-122"/>
              </a:rPr>
              <a:t>演讲人：</a:t>
            </a:r>
            <a:endParaRPr lang="zh-CN" altLang="en-US" dirty="0">
              <a:ea typeface="微软雅黑" panose="020B0503020204020204" pitchFamily="34" charset="-122"/>
            </a:endParaRPr>
          </a:p>
        </p:txBody>
      </p:sp>
      <p:pic>
        <p:nvPicPr>
          <p:cNvPr id="11281" name="Picture 17" descr="5214_0000_图层-1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85175" y="3119438"/>
            <a:ext cx="950913" cy="1011237"/>
          </a:xfrm>
          <a:prstGeom prst="rect">
            <a:avLst/>
          </a:prstGeom>
          <a:noFill/>
        </p:spPr>
      </p:pic>
      <p:pic>
        <p:nvPicPr>
          <p:cNvPr id="11282" name="Picture 18" descr="5214_0004_Layer-6-copy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95350" y="-188913"/>
            <a:ext cx="3249613" cy="2759076"/>
          </a:xfrm>
          <a:prstGeom prst="rect">
            <a:avLst/>
          </a:prstGeom>
          <a:noFill/>
        </p:spPr>
      </p:pic>
      <p:pic>
        <p:nvPicPr>
          <p:cNvPr id="11283" name="Picture 19" descr="5214_0012_图层-1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12800" y="2462213"/>
            <a:ext cx="2192338" cy="4192587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animBg="1"/>
      <p:bldP spid="10250" grpId="0" animBg="1"/>
      <p:bldP spid="10260" grpId="0" build="p"/>
      <p:bldP spid="1229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5" descr="5214_0005_图层-1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4051300" cy="1808163"/>
          </a:xfrm>
          <a:prstGeom prst="rect">
            <a:avLst/>
          </a:prstGeom>
          <a:noFill/>
        </p:spPr>
      </p:pic>
      <p:sp>
        <p:nvSpPr>
          <p:cNvPr id="3" name="Rectangle 4"/>
          <p:cNvSpPr txBox="1">
            <a:spLocks noChangeArrowheads="1"/>
          </p:cNvSpPr>
          <p:nvPr/>
        </p:nvSpPr>
        <p:spPr bwMode="auto">
          <a:xfrm>
            <a:off x="830889" y="2551112"/>
            <a:ext cx="1847850" cy="1035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defTabSz="914400">
              <a:lnSpc>
                <a:spcPct val="90000"/>
              </a:lnSpc>
            </a:pPr>
            <a:r>
              <a:rPr lang="zh-CN" altLang="en-US" sz="4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前 言</a:t>
            </a:r>
            <a:endParaRPr lang="zh-CN" altLang="en-US" sz="4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内容占位符 88066"/>
          <p:cNvSpPr txBox="1">
            <a:spLocks noRot="1" noChangeArrowheads="1"/>
          </p:cNvSpPr>
          <p:nvPr/>
        </p:nvSpPr>
        <p:spPr bwMode="auto">
          <a:xfrm>
            <a:off x="3862388" y="1422400"/>
            <a:ext cx="7498723" cy="3292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indent="457200" algn="just" defTabSz="914400">
              <a:lnSpc>
                <a:spcPct val="150000"/>
              </a:lnSpc>
              <a:spcBef>
                <a:spcPts val="4000"/>
              </a:spcBef>
              <a:buFont typeface="Arial" panose="020B0604020202020204" pitchFamily="34" charset="0"/>
              <a:buNone/>
            </a:pPr>
            <a:r>
              <a:rPr lang="zh-CN" altLang="en-US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此处添加前言正文内容，可编辑可复制粘贴。</a:t>
            </a:r>
            <a:r>
              <a:rPr lang="zh-CN" altLang="en-US" dirty="0"/>
              <a:t>此处添加前言正文内容，可编辑可复制粘贴。此处添加前言正文内容，可编辑可复制粘贴。此处添加前言正文内容，可编辑可复制粘贴。</a:t>
            </a:r>
            <a:endParaRPr lang="zh-CN" altLang="en-US" dirty="0"/>
          </a:p>
        </p:txBody>
      </p:sp>
      <p:pic>
        <p:nvPicPr>
          <p:cNvPr id="12295" name="Picture 7" descr="5214_0006_湖面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40125"/>
            <a:ext cx="12192000" cy="3317875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5" descr="5214_0005_图层-1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4051300" cy="1808163"/>
          </a:xfrm>
          <a:prstGeom prst="rect">
            <a:avLst/>
          </a:prstGeom>
          <a:noFill/>
        </p:spPr>
      </p:pic>
      <p:sp>
        <p:nvSpPr>
          <p:cNvPr id="3" name="Rectangle 4"/>
          <p:cNvSpPr txBox="1">
            <a:spLocks noChangeArrowheads="1"/>
          </p:cNvSpPr>
          <p:nvPr/>
        </p:nvSpPr>
        <p:spPr bwMode="auto">
          <a:xfrm>
            <a:off x="830889" y="2551112"/>
            <a:ext cx="1847850" cy="1035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defTabSz="914400">
              <a:lnSpc>
                <a:spcPct val="90000"/>
              </a:lnSpc>
            </a:pPr>
            <a:r>
              <a:rPr lang="zh-CN" altLang="en-US" sz="4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zh-CN" altLang="en-US" sz="4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" name="图示 1"/>
          <p:cNvGraphicFramePr/>
          <p:nvPr/>
        </p:nvGraphicFramePr>
        <p:xfrm>
          <a:off x="4278385" y="1671637"/>
          <a:ext cx="5679347" cy="3292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295" name="Picture 7" descr="5214_0006_湖面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3540125"/>
            <a:ext cx="12192000" cy="3317875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9E9A975-89BA-4A93-9E76-1D2358902B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>
                                            <p:graphicEl>
                                              <a:dgm id="{99E9A975-89BA-4A93-9E76-1D2358902B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graphicEl>
                                              <a:dgm id="{99E9A975-89BA-4A93-9E76-1D2358902B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graphicEl>
                                              <a:dgm id="{99E9A975-89BA-4A93-9E76-1D2358902B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C42B492-9E4C-4D74-990D-09E464CCCB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graphicEl>
                                              <a:dgm id="{4C42B492-9E4C-4D74-990D-09E464CCCB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graphicEl>
                                              <a:dgm id="{4C42B492-9E4C-4D74-990D-09E464CCCB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graphicEl>
                                              <a:dgm id="{4C42B492-9E4C-4D74-990D-09E464CCCB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9626109-CDA5-4BF4-8E41-99CDB042FF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>
                                            <p:graphicEl>
                                              <a:dgm id="{C9626109-CDA5-4BF4-8E41-99CDB042FF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graphicEl>
                                              <a:dgm id="{C9626109-CDA5-4BF4-8E41-99CDB042FF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graphicEl>
                                              <a:dgm id="{C9626109-CDA5-4BF4-8E41-99CDB042FF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Graphic spid="2" grpId="0">
        <p:bldSub>
          <a:bldDgm bld="lvl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1" name="Picture 9" descr="5214_0008_背景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9" name="Rectangle 4"/>
          <p:cNvSpPr txBox="1">
            <a:spLocks noChangeArrowheads="1"/>
          </p:cNvSpPr>
          <p:nvPr/>
        </p:nvSpPr>
        <p:spPr bwMode="auto">
          <a:xfrm>
            <a:off x="2254250" y="2590800"/>
            <a:ext cx="7683500" cy="1455738"/>
          </a:xfrm>
          <a:prstGeom prst="rect">
            <a:avLst/>
          </a:prstGeom>
          <a:noFill/>
          <a:ln>
            <a:miter lim="800000"/>
          </a:ln>
        </p:spPr>
        <p:txBody>
          <a:bodyPr anchor="ctr"/>
          <a:lstStyle/>
          <a:p>
            <a:pPr algn="ctr" defTabSz="914400">
              <a:lnSpc>
                <a:spcPct val="90000"/>
              </a:lnSpc>
            </a:pPr>
            <a:r>
              <a:rPr lang="zh-CN" altLang="en-US" sz="6000" b="1" dirty="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 家风</a:t>
            </a:r>
            <a:endParaRPr lang="zh-CN" altLang="en-US" sz="6000" b="1" dirty="0">
              <a:solidFill>
                <a:srgbClr val="0D0D0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322" name="Picture 10" descr="5214_0005_图层-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481638" cy="2446338"/>
          </a:xfrm>
          <a:prstGeom prst="rect">
            <a:avLst/>
          </a:prstGeom>
          <a:noFill/>
        </p:spPr>
      </p:pic>
      <p:pic>
        <p:nvPicPr>
          <p:cNvPr id="13323" name="Picture 11" descr="5214_0003_色彩平衡-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16888" y="4184650"/>
            <a:ext cx="4075112" cy="267335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4" name="Picture 8" descr="5214_0006_湖面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3540125"/>
            <a:ext cx="12192000" cy="3317875"/>
          </a:xfrm>
          <a:prstGeom prst="rect">
            <a:avLst/>
          </a:prstGeom>
          <a:noFill/>
        </p:spPr>
      </p:pic>
      <p:sp>
        <p:nvSpPr>
          <p:cNvPr id="6" name="内容占位符 88066"/>
          <p:cNvSpPr txBox="1">
            <a:spLocks noRot="1" noChangeArrowheads="1"/>
          </p:cNvSpPr>
          <p:nvPr/>
        </p:nvSpPr>
        <p:spPr bwMode="auto">
          <a:xfrm>
            <a:off x="1100138" y="522288"/>
            <a:ext cx="10071100" cy="22955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indent="457200" algn="just" defTabSz="914400">
              <a:lnSpc>
                <a:spcPct val="150000"/>
              </a:lnSpc>
              <a:spcBef>
                <a:spcPts val="4000"/>
              </a:spcBef>
              <a:buFont typeface="Arial" panose="020B0604020202020204" pitchFamily="34" charset="0"/>
              <a:buNone/>
            </a:pPr>
            <a:r>
              <a:rPr lang="zh-CN" altLang="en-US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是家族的传统、规范及习俗。旧指一家或一族世代相传的道德准则和处世方法。家风是上辈人对下辈人的言传身教，是靠自身的行为影响下一代。</a:t>
            </a:r>
            <a:endParaRPr lang="zh-CN" altLang="en-US">
              <a:latin typeface="Calibri" panose="020F0502020204030204" pitchFamily="34" charset="0"/>
              <a:ea typeface="等线" panose="02010600030101010101" charset="-122"/>
              <a:cs typeface="等线" panose="02010600030101010101" charset="-122"/>
            </a:endParaRPr>
          </a:p>
        </p:txBody>
      </p:sp>
      <p:sp>
        <p:nvSpPr>
          <p:cNvPr id="5" name="矩形: 圆角 4"/>
          <p:cNvSpPr/>
          <p:nvPr/>
        </p:nvSpPr>
        <p:spPr>
          <a:xfrm>
            <a:off x="3023149" y="2413246"/>
            <a:ext cx="1531905" cy="1055482"/>
          </a:xfrm>
          <a:prstGeom prst="roundRect">
            <a:avLst/>
          </a:prstGeom>
          <a:solidFill>
            <a:srgbClr val="696E9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任意多边形: 形状 6"/>
          <p:cNvSpPr/>
          <p:nvPr/>
        </p:nvSpPr>
        <p:spPr>
          <a:xfrm>
            <a:off x="3023149" y="2683721"/>
            <a:ext cx="1531905" cy="568336"/>
          </a:xfrm>
          <a:custGeom>
            <a:avLst/>
            <a:gdLst>
              <a:gd name="connsiteX0" fmla="*/ 0 w 1531905"/>
              <a:gd name="connsiteY0" fmla="*/ 0 h 568336"/>
              <a:gd name="connsiteX1" fmla="*/ 1531905 w 1531905"/>
              <a:gd name="connsiteY1" fmla="*/ 0 h 568336"/>
              <a:gd name="connsiteX2" fmla="*/ 1531905 w 1531905"/>
              <a:gd name="connsiteY2" fmla="*/ 568336 h 568336"/>
              <a:gd name="connsiteX3" fmla="*/ 0 w 1531905"/>
              <a:gd name="connsiteY3" fmla="*/ 568336 h 568336"/>
              <a:gd name="connsiteX4" fmla="*/ 0 w 1531905"/>
              <a:gd name="connsiteY4" fmla="*/ 0 h 568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1905" h="568336">
                <a:moveTo>
                  <a:pt x="0" y="0"/>
                </a:moveTo>
                <a:lnTo>
                  <a:pt x="1531905" y="0"/>
                </a:lnTo>
                <a:lnTo>
                  <a:pt x="1531905" y="568336"/>
                </a:lnTo>
                <a:lnTo>
                  <a:pt x="0" y="56833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3576" tIns="163576" rIns="163576" bIns="0" numCol="1" spcCol="1270" anchor="t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sz="2300" b="1" kern="1200" dirty="0">
                <a:solidFill>
                  <a:schemeClr val="bg1"/>
                </a:solidFill>
              </a:rPr>
              <a:t>勤劳</a:t>
            </a:r>
            <a:endParaRPr lang="zh-CN" sz="2300" b="1" kern="1200" dirty="0">
              <a:solidFill>
                <a:schemeClr val="bg1"/>
              </a:solidFill>
            </a:endParaRPr>
          </a:p>
        </p:txBody>
      </p:sp>
      <p:sp>
        <p:nvSpPr>
          <p:cNvPr id="8" name="矩形: 圆角 7"/>
          <p:cNvSpPr/>
          <p:nvPr/>
        </p:nvSpPr>
        <p:spPr>
          <a:xfrm>
            <a:off x="4708309" y="2413246"/>
            <a:ext cx="1531905" cy="1055482"/>
          </a:xfrm>
          <a:prstGeom prst="roundRect">
            <a:avLst/>
          </a:prstGeom>
          <a:solidFill>
            <a:srgbClr val="696E9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任意多边形: 形状 8"/>
          <p:cNvSpPr/>
          <p:nvPr/>
        </p:nvSpPr>
        <p:spPr>
          <a:xfrm>
            <a:off x="4708309" y="2683721"/>
            <a:ext cx="1531905" cy="568336"/>
          </a:xfrm>
          <a:custGeom>
            <a:avLst/>
            <a:gdLst>
              <a:gd name="connsiteX0" fmla="*/ 0 w 1531905"/>
              <a:gd name="connsiteY0" fmla="*/ 0 h 568336"/>
              <a:gd name="connsiteX1" fmla="*/ 1531905 w 1531905"/>
              <a:gd name="connsiteY1" fmla="*/ 0 h 568336"/>
              <a:gd name="connsiteX2" fmla="*/ 1531905 w 1531905"/>
              <a:gd name="connsiteY2" fmla="*/ 568336 h 568336"/>
              <a:gd name="connsiteX3" fmla="*/ 0 w 1531905"/>
              <a:gd name="connsiteY3" fmla="*/ 568336 h 568336"/>
              <a:gd name="connsiteX4" fmla="*/ 0 w 1531905"/>
              <a:gd name="connsiteY4" fmla="*/ 0 h 568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1905" h="568336">
                <a:moveTo>
                  <a:pt x="0" y="0"/>
                </a:moveTo>
                <a:lnTo>
                  <a:pt x="1531905" y="0"/>
                </a:lnTo>
                <a:lnTo>
                  <a:pt x="1531905" y="568336"/>
                </a:lnTo>
                <a:lnTo>
                  <a:pt x="0" y="56833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3576" tIns="163576" rIns="163576" bIns="0" numCol="1" spcCol="1270" anchor="t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sz="2300" b="1" kern="1200">
                <a:solidFill>
                  <a:schemeClr val="bg1"/>
                </a:solidFill>
              </a:rPr>
              <a:t>孝顺</a:t>
            </a:r>
            <a:endParaRPr lang="zh-CN" sz="2300" b="1" kern="1200">
              <a:solidFill>
                <a:schemeClr val="bg1"/>
              </a:solidFill>
            </a:endParaRPr>
          </a:p>
        </p:txBody>
      </p:sp>
      <p:sp>
        <p:nvSpPr>
          <p:cNvPr id="10" name="矩形: 圆角 9"/>
          <p:cNvSpPr/>
          <p:nvPr/>
        </p:nvSpPr>
        <p:spPr>
          <a:xfrm>
            <a:off x="6393470" y="2413246"/>
            <a:ext cx="1531905" cy="1055482"/>
          </a:xfrm>
          <a:prstGeom prst="roundRect">
            <a:avLst/>
          </a:prstGeom>
          <a:solidFill>
            <a:srgbClr val="696E9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任意多边形: 形状 10"/>
          <p:cNvSpPr/>
          <p:nvPr/>
        </p:nvSpPr>
        <p:spPr>
          <a:xfrm>
            <a:off x="6393470" y="2683721"/>
            <a:ext cx="1531905" cy="568336"/>
          </a:xfrm>
          <a:custGeom>
            <a:avLst/>
            <a:gdLst>
              <a:gd name="connsiteX0" fmla="*/ 0 w 1531905"/>
              <a:gd name="connsiteY0" fmla="*/ 0 h 568336"/>
              <a:gd name="connsiteX1" fmla="*/ 1531905 w 1531905"/>
              <a:gd name="connsiteY1" fmla="*/ 0 h 568336"/>
              <a:gd name="connsiteX2" fmla="*/ 1531905 w 1531905"/>
              <a:gd name="connsiteY2" fmla="*/ 568336 h 568336"/>
              <a:gd name="connsiteX3" fmla="*/ 0 w 1531905"/>
              <a:gd name="connsiteY3" fmla="*/ 568336 h 568336"/>
              <a:gd name="connsiteX4" fmla="*/ 0 w 1531905"/>
              <a:gd name="connsiteY4" fmla="*/ 0 h 568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1905" h="568336">
                <a:moveTo>
                  <a:pt x="0" y="0"/>
                </a:moveTo>
                <a:lnTo>
                  <a:pt x="1531905" y="0"/>
                </a:lnTo>
                <a:lnTo>
                  <a:pt x="1531905" y="568336"/>
                </a:lnTo>
                <a:lnTo>
                  <a:pt x="0" y="56833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3576" tIns="163576" rIns="163576" bIns="0" numCol="1" spcCol="1270" anchor="t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sz="2300" b="1" kern="1200">
                <a:solidFill>
                  <a:schemeClr val="bg1"/>
                </a:solidFill>
              </a:rPr>
              <a:t>友善</a:t>
            </a:r>
            <a:endParaRPr lang="zh-CN" sz="2300" b="1" kern="1200">
              <a:solidFill>
                <a:schemeClr val="bg1"/>
              </a:solidFill>
            </a:endParaRPr>
          </a:p>
        </p:txBody>
      </p:sp>
      <p:sp>
        <p:nvSpPr>
          <p:cNvPr id="12" name="矩形: 圆角 11"/>
          <p:cNvSpPr/>
          <p:nvPr/>
        </p:nvSpPr>
        <p:spPr>
          <a:xfrm>
            <a:off x="8078631" y="2413246"/>
            <a:ext cx="1531905" cy="1055482"/>
          </a:xfrm>
          <a:prstGeom prst="roundRect">
            <a:avLst/>
          </a:prstGeom>
          <a:solidFill>
            <a:srgbClr val="696E9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任意多边形: 形状 12"/>
          <p:cNvSpPr/>
          <p:nvPr/>
        </p:nvSpPr>
        <p:spPr>
          <a:xfrm>
            <a:off x="8078631" y="2683721"/>
            <a:ext cx="1531905" cy="568336"/>
          </a:xfrm>
          <a:custGeom>
            <a:avLst/>
            <a:gdLst>
              <a:gd name="connsiteX0" fmla="*/ 0 w 1531905"/>
              <a:gd name="connsiteY0" fmla="*/ 0 h 568336"/>
              <a:gd name="connsiteX1" fmla="*/ 1531905 w 1531905"/>
              <a:gd name="connsiteY1" fmla="*/ 0 h 568336"/>
              <a:gd name="connsiteX2" fmla="*/ 1531905 w 1531905"/>
              <a:gd name="connsiteY2" fmla="*/ 568336 h 568336"/>
              <a:gd name="connsiteX3" fmla="*/ 0 w 1531905"/>
              <a:gd name="connsiteY3" fmla="*/ 568336 h 568336"/>
              <a:gd name="connsiteX4" fmla="*/ 0 w 1531905"/>
              <a:gd name="connsiteY4" fmla="*/ 0 h 568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1905" h="568336">
                <a:moveTo>
                  <a:pt x="0" y="0"/>
                </a:moveTo>
                <a:lnTo>
                  <a:pt x="1531905" y="0"/>
                </a:lnTo>
                <a:lnTo>
                  <a:pt x="1531905" y="568336"/>
                </a:lnTo>
                <a:lnTo>
                  <a:pt x="0" y="56833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3576" tIns="163576" rIns="163576" bIns="0" numCol="1" spcCol="1270" anchor="t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sz="2300" b="1" kern="1200">
                <a:solidFill>
                  <a:schemeClr val="bg1"/>
                </a:solidFill>
              </a:rPr>
              <a:t>忍让</a:t>
            </a:r>
            <a:endParaRPr lang="zh-CN" sz="2300" b="1" kern="1200">
              <a:solidFill>
                <a:schemeClr val="bg1"/>
              </a:solidFill>
            </a:endParaRPr>
          </a:p>
        </p:txBody>
      </p:sp>
      <p:sp>
        <p:nvSpPr>
          <p:cNvPr id="14" name="矩形: 圆角 13"/>
          <p:cNvSpPr/>
          <p:nvPr/>
        </p:nvSpPr>
        <p:spPr>
          <a:xfrm>
            <a:off x="3023149" y="4190257"/>
            <a:ext cx="1531905" cy="1055482"/>
          </a:xfrm>
          <a:prstGeom prst="roundRect">
            <a:avLst/>
          </a:prstGeom>
          <a:solidFill>
            <a:srgbClr val="696E9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5" name="任意多边形: 形状 14"/>
          <p:cNvSpPr/>
          <p:nvPr/>
        </p:nvSpPr>
        <p:spPr>
          <a:xfrm>
            <a:off x="3023149" y="4460732"/>
            <a:ext cx="1531905" cy="568336"/>
          </a:xfrm>
          <a:custGeom>
            <a:avLst/>
            <a:gdLst>
              <a:gd name="connsiteX0" fmla="*/ 0 w 1531905"/>
              <a:gd name="connsiteY0" fmla="*/ 0 h 568336"/>
              <a:gd name="connsiteX1" fmla="*/ 1531905 w 1531905"/>
              <a:gd name="connsiteY1" fmla="*/ 0 h 568336"/>
              <a:gd name="connsiteX2" fmla="*/ 1531905 w 1531905"/>
              <a:gd name="connsiteY2" fmla="*/ 568336 h 568336"/>
              <a:gd name="connsiteX3" fmla="*/ 0 w 1531905"/>
              <a:gd name="connsiteY3" fmla="*/ 568336 h 568336"/>
              <a:gd name="connsiteX4" fmla="*/ 0 w 1531905"/>
              <a:gd name="connsiteY4" fmla="*/ 0 h 568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1905" h="568336">
                <a:moveTo>
                  <a:pt x="0" y="0"/>
                </a:moveTo>
                <a:lnTo>
                  <a:pt x="1531905" y="0"/>
                </a:lnTo>
                <a:lnTo>
                  <a:pt x="1531905" y="568336"/>
                </a:lnTo>
                <a:lnTo>
                  <a:pt x="0" y="56833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3576" tIns="163576" rIns="163576" bIns="0" numCol="1" spcCol="1270" anchor="t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sz="2300" b="1" kern="1200" dirty="0">
                <a:solidFill>
                  <a:schemeClr val="bg1"/>
                </a:solidFill>
              </a:rPr>
              <a:t>舍得</a:t>
            </a:r>
            <a:endParaRPr lang="zh-CN" sz="2300" b="1" kern="1200" dirty="0">
              <a:solidFill>
                <a:schemeClr val="bg1"/>
              </a:solidFill>
            </a:endParaRPr>
          </a:p>
        </p:txBody>
      </p:sp>
      <p:sp>
        <p:nvSpPr>
          <p:cNvPr id="16" name="矩形: 圆角 15"/>
          <p:cNvSpPr/>
          <p:nvPr/>
        </p:nvSpPr>
        <p:spPr>
          <a:xfrm>
            <a:off x="4708309" y="4190257"/>
            <a:ext cx="1531905" cy="1055482"/>
          </a:xfrm>
          <a:prstGeom prst="roundRect">
            <a:avLst/>
          </a:prstGeom>
          <a:solidFill>
            <a:srgbClr val="696E9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7" name="任意多边形: 形状 16"/>
          <p:cNvSpPr/>
          <p:nvPr/>
        </p:nvSpPr>
        <p:spPr>
          <a:xfrm>
            <a:off x="4708309" y="4460732"/>
            <a:ext cx="1531905" cy="568336"/>
          </a:xfrm>
          <a:custGeom>
            <a:avLst/>
            <a:gdLst>
              <a:gd name="connsiteX0" fmla="*/ 0 w 1531905"/>
              <a:gd name="connsiteY0" fmla="*/ 0 h 568336"/>
              <a:gd name="connsiteX1" fmla="*/ 1531905 w 1531905"/>
              <a:gd name="connsiteY1" fmla="*/ 0 h 568336"/>
              <a:gd name="connsiteX2" fmla="*/ 1531905 w 1531905"/>
              <a:gd name="connsiteY2" fmla="*/ 568336 h 568336"/>
              <a:gd name="connsiteX3" fmla="*/ 0 w 1531905"/>
              <a:gd name="connsiteY3" fmla="*/ 568336 h 568336"/>
              <a:gd name="connsiteX4" fmla="*/ 0 w 1531905"/>
              <a:gd name="connsiteY4" fmla="*/ 0 h 568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1905" h="568336">
                <a:moveTo>
                  <a:pt x="0" y="0"/>
                </a:moveTo>
                <a:lnTo>
                  <a:pt x="1531905" y="0"/>
                </a:lnTo>
                <a:lnTo>
                  <a:pt x="1531905" y="568336"/>
                </a:lnTo>
                <a:lnTo>
                  <a:pt x="0" y="56833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3576" tIns="163576" rIns="163576" bIns="0" numCol="1" spcCol="1270" anchor="t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sz="2300" b="1" kern="1200">
                <a:solidFill>
                  <a:schemeClr val="bg1"/>
                </a:solidFill>
              </a:rPr>
              <a:t>守法</a:t>
            </a:r>
            <a:endParaRPr lang="zh-CN" sz="2300" b="1" kern="1200">
              <a:solidFill>
                <a:schemeClr val="bg1"/>
              </a:solidFill>
            </a:endParaRPr>
          </a:p>
        </p:txBody>
      </p:sp>
      <p:sp>
        <p:nvSpPr>
          <p:cNvPr id="18" name="矩形: 圆角 17"/>
          <p:cNvSpPr/>
          <p:nvPr/>
        </p:nvSpPr>
        <p:spPr>
          <a:xfrm>
            <a:off x="6393470" y="4190257"/>
            <a:ext cx="1531905" cy="1055482"/>
          </a:xfrm>
          <a:prstGeom prst="roundRect">
            <a:avLst/>
          </a:prstGeom>
          <a:solidFill>
            <a:srgbClr val="696E9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9" name="任意多边形: 形状 18"/>
          <p:cNvSpPr/>
          <p:nvPr/>
        </p:nvSpPr>
        <p:spPr>
          <a:xfrm>
            <a:off x="6393470" y="4460732"/>
            <a:ext cx="1531905" cy="568336"/>
          </a:xfrm>
          <a:custGeom>
            <a:avLst/>
            <a:gdLst>
              <a:gd name="connsiteX0" fmla="*/ 0 w 1531905"/>
              <a:gd name="connsiteY0" fmla="*/ 0 h 568336"/>
              <a:gd name="connsiteX1" fmla="*/ 1531905 w 1531905"/>
              <a:gd name="connsiteY1" fmla="*/ 0 h 568336"/>
              <a:gd name="connsiteX2" fmla="*/ 1531905 w 1531905"/>
              <a:gd name="connsiteY2" fmla="*/ 568336 h 568336"/>
              <a:gd name="connsiteX3" fmla="*/ 0 w 1531905"/>
              <a:gd name="connsiteY3" fmla="*/ 568336 h 568336"/>
              <a:gd name="connsiteX4" fmla="*/ 0 w 1531905"/>
              <a:gd name="connsiteY4" fmla="*/ 0 h 568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1905" h="568336">
                <a:moveTo>
                  <a:pt x="0" y="0"/>
                </a:moveTo>
                <a:lnTo>
                  <a:pt x="1531905" y="0"/>
                </a:lnTo>
                <a:lnTo>
                  <a:pt x="1531905" y="568336"/>
                </a:lnTo>
                <a:lnTo>
                  <a:pt x="0" y="56833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3576" tIns="163576" rIns="163576" bIns="0" numCol="1" spcCol="1270" anchor="t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sz="2300" b="1" kern="1200">
                <a:solidFill>
                  <a:schemeClr val="bg1"/>
                </a:solidFill>
              </a:rPr>
              <a:t>勤俭持家</a:t>
            </a:r>
            <a:endParaRPr lang="zh-CN" sz="2300" b="1" kern="1200">
              <a:solidFill>
                <a:schemeClr val="bg1"/>
              </a:solidFill>
            </a:endParaRPr>
          </a:p>
        </p:txBody>
      </p:sp>
      <p:sp>
        <p:nvSpPr>
          <p:cNvPr id="20" name="矩形: 圆角 19"/>
          <p:cNvSpPr/>
          <p:nvPr/>
        </p:nvSpPr>
        <p:spPr>
          <a:xfrm>
            <a:off x="8078631" y="4190257"/>
            <a:ext cx="1531905" cy="1055482"/>
          </a:xfrm>
          <a:prstGeom prst="roundRect">
            <a:avLst/>
          </a:prstGeom>
          <a:solidFill>
            <a:srgbClr val="696E9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1" name="任意多边形: 形状 20"/>
          <p:cNvSpPr/>
          <p:nvPr/>
        </p:nvSpPr>
        <p:spPr>
          <a:xfrm>
            <a:off x="8078631" y="4460732"/>
            <a:ext cx="1531905" cy="568336"/>
          </a:xfrm>
          <a:custGeom>
            <a:avLst/>
            <a:gdLst>
              <a:gd name="connsiteX0" fmla="*/ 0 w 1531905"/>
              <a:gd name="connsiteY0" fmla="*/ 0 h 568336"/>
              <a:gd name="connsiteX1" fmla="*/ 1531905 w 1531905"/>
              <a:gd name="connsiteY1" fmla="*/ 0 h 568336"/>
              <a:gd name="connsiteX2" fmla="*/ 1531905 w 1531905"/>
              <a:gd name="connsiteY2" fmla="*/ 568336 h 568336"/>
              <a:gd name="connsiteX3" fmla="*/ 0 w 1531905"/>
              <a:gd name="connsiteY3" fmla="*/ 568336 h 568336"/>
              <a:gd name="connsiteX4" fmla="*/ 0 w 1531905"/>
              <a:gd name="connsiteY4" fmla="*/ 0 h 568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1905" h="568336">
                <a:moveTo>
                  <a:pt x="0" y="0"/>
                </a:moveTo>
                <a:lnTo>
                  <a:pt x="1531905" y="0"/>
                </a:lnTo>
                <a:lnTo>
                  <a:pt x="1531905" y="568336"/>
                </a:lnTo>
                <a:lnTo>
                  <a:pt x="0" y="56833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3576" tIns="163576" rIns="163576" bIns="0" numCol="1" spcCol="1270" anchor="t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sz="2300" b="1" kern="1200">
                <a:solidFill>
                  <a:schemeClr val="bg1"/>
                </a:solidFill>
              </a:rPr>
              <a:t>和睦相处</a:t>
            </a:r>
            <a:endParaRPr lang="zh-CN" sz="2300" b="1" kern="12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  <p:bldP spid="9" grpId="0"/>
      <p:bldP spid="11" grpId="0"/>
      <p:bldP spid="13" grpId="0"/>
      <p:bldP spid="15" grpId="0"/>
      <p:bldP spid="17" grpId="0"/>
      <p:bldP spid="19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5214_0006_湖面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3540125"/>
            <a:ext cx="12192000" cy="3317875"/>
          </a:xfrm>
          <a:prstGeom prst="rect">
            <a:avLst/>
          </a:prstGeom>
          <a:noFill/>
        </p:spPr>
      </p:pic>
      <p:sp>
        <p:nvSpPr>
          <p:cNvPr id="6" name="内容占位符 88066"/>
          <p:cNvSpPr txBox="1">
            <a:spLocks noRot="1" noChangeArrowheads="1"/>
          </p:cNvSpPr>
          <p:nvPr/>
        </p:nvSpPr>
        <p:spPr bwMode="auto">
          <a:xfrm>
            <a:off x="2100802" y="995512"/>
            <a:ext cx="7448639" cy="8588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indent="457200" algn="just" defTabSz="914400"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5400" b="1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孝，恭，善，勤，俭。</a:t>
            </a:r>
            <a:endParaRPr lang="zh-CN" altLang="en-US" sz="5400" b="1" dirty="0">
              <a:latin typeface="Calibri" panose="020F0502020204030204" pitchFamily="34" charset="0"/>
              <a:ea typeface="等线" panose="02010600030101010101" charset="-122"/>
              <a:cs typeface="等线" panose="02010600030101010101" charset="-122"/>
            </a:endParaRPr>
          </a:p>
        </p:txBody>
      </p:sp>
      <p:pic>
        <p:nvPicPr>
          <p:cNvPr id="4" name="Picture 19" descr="5214_0012_图层-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9549441" y="2462213"/>
            <a:ext cx="2192338" cy="4192587"/>
          </a:xfrm>
          <a:prstGeom prst="rect">
            <a:avLst/>
          </a:prstGeom>
          <a:noFill/>
        </p:spPr>
      </p:pic>
      <p:graphicFrame>
        <p:nvGraphicFramePr>
          <p:cNvPr id="2" name="图示 1"/>
          <p:cNvGraphicFramePr/>
          <p:nvPr/>
        </p:nvGraphicFramePr>
        <p:xfrm>
          <a:off x="3163649" y="2569952"/>
          <a:ext cx="5618042" cy="26280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376204-8D27-4E60-A2DA-B799D6FDAC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>
                                            <p:graphicEl>
                                              <a:dgm id="{D1376204-8D27-4E60-A2DA-B799D6FDAC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865A4-90F8-4ACB-BC75-1A52C60E84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">
                                            <p:graphicEl>
                                              <a:dgm id="{784865A4-90F8-4ACB-BC75-1A52C60E84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E6FE809-18D9-4117-8123-0A53C3FAC8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CE6FE809-18D9-4117-8123-0A53C3FAC8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D93B6B6-942B-4508-A0A1-D34962C3F8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6D93B6B6-942B-4508-A0A1-D34962C3F8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Graphic spid="2" grpId="0">
        <p:bldSub>
          <a:bldDgm bld="lvl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5214_0008_背景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9" name="Rectangle 4"/>
          <p:cNvSpPr txBox="1">
            <a:spLocks noChangeArrowheads="1"/>
          </p:cNvSpPr>
          <p:nvPr/>
        </p:nvSpPr>
        <p:spPr bwMode="auto">
          <a:xfrm>
            <a:off x="2254250" y="2590800"/>
            <a:ext cx="7683500" cy="1455738"/>
          </a:xfrm>
          <a:prstGeom prst="rect">
            <a:avLst/>
          </a:prstGeom>
          <a:noFill/>
          <a:ln>
            <a:miter lim="800000"/>
          </a:ln>
        </p:spPr>
        <p:txBody>
          <a:bodyPr anchor="ctr"/>
          <a:lstStyle/>
          <a:p>
            <a:pPr algn="ctr" defTabSz="914400">
              <a:lnSpc>
                <a:spcPct val="90000"/>
              </a:lnSpc>
            </a:pPr>
            <a:r>
              <a:rPr lang="zh-CN" altLang="en-US" sz="6000" b="1" dirty="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 家规</a:t>
            </a:r>
            <a:endParaRPr lang="zh-CN" altLang="en-US" sz="6000" b="1" dirty="0">
              <a:solidFill>
                <a:srgbClr val="0D0D0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3796" name="Picture 4" descr="5214_0005_图层-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481638" cy="2446338"/>
          </a:xfrm>
          <a:prstGeom prst="rect">
            <a:avLst/>
          </a:prstGeom>
          <a:noFill/>
        </p:spPr>
      </p:pic>
      <p:pic>
        <p:nvPicPr>
          <p:cNvPr id="33797" name="Picture 5" descr="5214_0003_色彩平衡-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16888" y="4184650"/>
            <a:ext cx="4075112" cy="267335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5214_0006_湖面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3540125"/>
            <a:ext cx="12192000" cy="3317875"/>
          </a:xfrm>
          <a:prstGeom prst="rect">
            <a:avLst/>
          </a:prstGeom>
          <a:noFill/>
        </p:spPr>
      </p:pic>
      <p:sp>
        <p:nvSpPr>
          <p:cNvPr id="6" name="内容占位符 88066"/>
          <p:cNvSpPr txBox="1">
            <a:spLocks noRot="1" noChangeArrowheads="1"/>
          </p:cNvSpPr>
          <p:nvPr/>
        </p:nvSpPr>
        <p:spPr bwMode="auto">
          <a:xfrm>
            <a:off x="1100138" y="898525"/>
            <a:ext cx="10071100" cy="1222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indent="457200" algn="just" defTabSz="914400" fontAlgn="t">
              <a:lnSpc>
                <a:spcPct val="150000"/>
              </a:lnSpc>
              <a:spcBef>
                <a:spcPts val="4000"/>
              </a:spcBef>
              <a:buFont typeface="Arial" panose="020B0604020202020204" pitchFamily="34" charset="0"/>
              <a:buNone/>
            </a:pPr>
            <a:r>
              <a:rPr lang="zh-CN" altLang="en-US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是祖上对家族内人的行为规范。一般是由一个家族所遗传下来的教育、规范后代子孙的准则，也叫家法。</a:t>
            </a:r>
            <a:endParaRPr lang="zh-CN" altLang="en-US">
              <a:latin typeface="Calibri" panose="020F0502020204030204" pitchFamily="34" charset="0"/>
              <a:ea typeface="等线" panose="02010600030101010101" charset="-122"/>
              <a:cs typeface="等线" panose="0201060003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225" y="2617608"/>
            <a:ext cx="4038450" cy="25031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447" y="2617608"/>
            <a:ext cx="4038450" cy="25031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5214_0006_湖面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3540125"/>
            <a:ext cx="12192000" cy="3317875"/>
          </a:xfrm>
          <a:prstGeom prst="rect">
            <a:avLst/>
          </a:prstGeom>
          <a:noFill/>
        </p:spPr>
      </p:pic>
      <p:sp>
        <p:nvSpPr>
          <p:cNvPr id="2" name="内容占位符 88066"/>
          <p:cNvSpPr txBox="1">
            <a:spLocks noRot="1" noChangeArrowheads="1"/>
          </p:cNvSpPr>
          <p:nvPr/>
        </p:nvSpPr>
        <p:spPr bwMode="auto">
          <a:xfrm>
            <a:off x="1100138" y="1328047"/>
            <a:ext cx="5283409" cy="38710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indent="457200" algn="just" defTabSz="914400"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1</a:t>
            </a:r>
            <a:r>
              <a:rPr lang="zh-CN" altLang="en-US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、自己能够做到的事情要独立完成，今日事今日毕，不可马虎了事，不可依赖父母，不可无故拖延。</a:t>
            </a:r>
            <a:endParaRPr lang="zh-CN" altLang="en-US" dirty="0">
              <a:latin typeface="Calibri" panose="020F0502020204030204" pitchFamily="34" charset="0"/>
              <a:ea typeface="等线" panose="02010600030101010101" charset="-122"/>
              <a:cs typeface="等线" panose="02010600030101010101" charset="-122"/>
            </a:endParaRPr>
          </a:p>
          <a:p>
            <a:pPr indent="457200" algn="just" defTabSz="914400"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2</a:t>
            </a:r>
            <a:r>
              <a:rPr lang="zh-CN" altLang="en-US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、要吃饱吃好，保证全面营养，不可挑食厌食少食。</a:t>
            </a:r>
            <a:endParaRPr lang="zh-CN" altLang="en-US" dirty="0">
              <a:latin typeface="Calibri" panose="020F0502020204030204" pitchFamily="34" charset="0"/>
              <a:ea typeface="等线" panose="02010600030101010101" charset="-122"/>
              <a:cs typeface="等线" panose="02010600030101010101" charset="-122"/>
            </a:endParaRPr>
          </a:p>
          <a:p>
            <a:pPr indent="457200" algn="just" defTabSz="914400"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3</a:t>
            </a:r>
            <a:r>
              <a:rPr lang="zh-CN" altLang="en-US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、每天坚持看书</a:t>
            </a:r>
            <a:r>
              <a:rPr lang="en-US" altLang="zh-CN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2</a:t>
            </a:r>
            <a:r>
              <a:rPr lang="zh-CN" altLang="en-US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小时。要坚持课前认真预习，课堂认真听讲，做好详细笔记，课后认真温习，完成各科学习任务</a:t>
            </a:r>
            <a:endParaRPr lang="zh-CN" altLang="en-US" dirty="0">
              <a:latin typeface="Calibri" panose="020F0502020204030204" pitchFamily="34" charset="0"/>
              <a:ea typeface="等线" panose="02010600030101010101" charset="-122"/>
              <a:cs typeface="等线" panose="0201060003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156" y="969895"/>
            <a:ext cx="3181134" cy="4695960"/>
          </a:xfrm>
          <a:prstGeom prst="rect">
            <a:avLst/>
          </a:prstGeom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5214_0006_湖面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3540125"/>
            <a:ext cx="12192000" cy="3317875"/>
          </a:xfrm>
          <a:prstGeom prst="rect">
            <a:avLst/>
          </a:prstGeom>
          <a:noFill/>
        </p:spPr>
      </p:pic>
      <p:sp>
        <p:nvSpPr>
          <p:cNvPr id="2" name="内容占位符 88066"/>
          <p:cNvSpPr txBox="1">
            <a:spLocks noRot="1" noChangeArrowheads="1"/>
          </p:cNvSpPr>
          <p:nvPr/>
        </p:nvSpPr>
        <p:spPr bwMode="auto">
          <a:xfrm>
            <a:off x="1100138" y="1576462"/>
            <a:ext cx="5283409" cy="348282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indent="457200" algn="just" defTabSz="914400"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4</a:t>
            </a:r>
            <a:r>
              <a:rPr lang="zh-CN" altLang="en-US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、要加强体育锻炼，增强体质，每天运动量不得少于一小时（寒暑假可适当增加运动量），不可偷懒，不可随意，不可只做自己喜欢的运动。</a:t>
            </a:r>
            <a:endParaRPr lang="zh-CN" altLang="en-US" dirty="0">
              <a:latin typeface="Calibri" panose="020F0502020204030204" pitchFamily="34" charset="0"/>
              <a:ea typeface="等线" panose="02010600030101010101" charset="-122"/>
              <a:cs typeface="等线" panose="02010600030101010101" charset="-122"/>
            </a:endParaRPr>
          </a:p>
          <a:p>
            <a:pPr indent="457200" algn="just" defTabSz="914400"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5</a:t>
            </a:r>
            <a:r>
              <a:rPr lang="zh-CN" altLang="en-US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、家庭就餐应遵从家规，吃有吃相，坐有坐相，礼貌待客，不可无视父母、长辈和客人，不可边吃边玩，不可浪费粮食。</a:t>
            </a:r>
            <a:endParaRPr lang="zh-CN" altLang="en-US" dirty="0">
              <a:latin typeface="Calibri" panose="020F0502020204030204" pitchFamily="34" charset="0"/>
              <a:ea typeface="等线" panose="02010600030101010101" charset="-122"/>
              <a:cs typeface="等线" panose="0201060003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460" y="771686"/>
            <a:ext cx="4161293" cy="4427376"/>
          </a:xfrm>
          <a:prstGeom prst="rect">
            <a:avLst/>
          </a:prstGeom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5214_0006_湖面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3540125"/>
            <a:ext cx="12192000" cy="3317875"/>
          </a:xfrm>
          <a:prstGeom prst="rect">
            <a:avLst/>
          </a:prstGeom>
          <a:noFill/>
        </p:spPr>
      </p:pic>
      <p:sp>
        <p:nvSpPr>
          <p:cNvPr id="6" name="内容占位符 88066"/>
          <p:cNvSpPr txBox="1">
            <a:spLocks noRot="1" noChangeArrowheads="1"/>
          </p:cNvSpPr>
          <p:nvPr/>
        </p:nvSpPr>
        <p:spPr bwMode="auto">
          <a:xfrm>
            <a:off x="1100138" y="841375"/>
            <a:ext cx="5300662" cy="41964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indent="457200" algn="just" defTabSz="914400"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6、要尽可能分担父母的忧愁，不可无视父母的感受，要积极为父母做一些力所能及的事情，不可推辞，不可讲条件。</a:t>
            </a:r>
            <a:endParaRPr lang="en-US" altLang="zh-CN" dirty="0">
              <a:latin typeface="Calibri" panose="020F0502020204030204" pitchFamily="34" charset="0"/>
              <a:ea typeface="等线" panose="02010600030101010101" charset="-122"/>
              <a:cs typeface="等线" panose="02010600030101010101" charset="-122"/>
            </a:endParaRPr>
          </a:p>
          <a:p>
            <a:pPr indent="457200" algn="just" defTabSz="914400"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7、要孝顺父母，懂得感恩，珍惜幸福生活，遵从父母教导，出门进门要和父母打招呼，不可忘恩，不可与父母顶撞、狡辩或者无理取闹。</a:t>
            </a:r>
            <a:endParaRPr lang="en-US" altLang="zh-CN" dirty="0">
              <a:latin typeface="Calibri" panose="020F0502020204030204" pitchFamily="34" charset="0"/>
              <a:ea typeface="等线" panose="02010600030101010101" charset="-122"/>
              <a:cs typeface="等线" panose="02010600030101010101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867" y="841375"/>
            <a:ext cx="3990512" cy="5566442"/>
          </a:xfrm>
          <a:prstGeom prst="rect">
            <a:avLst/>
          </a:prstGeom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5214_0006_湖面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3540125"/>
            <a:ext cx="12192000" cy="3317875"/>
          </a:xfrm>
          <a:prstGeom prst="rect">
            <a:avLst/>
          </a:prstGeom>
          <a:noFill/>
        </p:spPr>
      </p:pic>
      <p:sp>
        <p:nvSpPr>
          <p:cNvPr id="6" name="内容占位符 88066"/>
          <p:cNvSpPr txBox="1">
            <a:spLocks noRot="1" noChangeArrowheads="1"/>
          </p:cNvSpPr>
          <p:nvPr/>
        </p:nvSpPr>
        <p:spPr bwMode="auto">
          <a:xfrm>
            <a:off x="1100138" y="841375"/>
            <a:ext cx="4903847" cy="4894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indent="457200" algn="just" defTabSz="914400"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8、要学会感激，感激无私奉献、默默付出的父母，感激一切曾经关心过爱护过支持过帮助过的人，要珍视社会和自然中一切真实的美好的善良的事物，憎恨虚伪、丑恶的不良现象，不可是非不分、善恶不辨。</a:t>
            </a:r>
            <a:endParaRPr lang="en-US" altLang="zh-CN" dirty="0">
              <a:latin typeface="Calibri" panose="020F0502020204030204" pitchFamily="34" charset="0"/>
              <a:ea typeface="等线" panose="02010600030101010101" charset="-122"/>
              <a:cs typeface="等线" panose="02010600030101010101" charset="-122"/>
            </a:endParaRPr>
          </a:p>
          <a:p>
            <a:pPr indent="457200" algn="just" defTabSz="914400"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9、要尊敬师长，见到老师、长辈、熟人要主动热情打招呼，不可视而不见见而避之。</a:t>
            </a:r>
            <a:endParaRPr lang="en-US" altLang="zh-CN" dirty="0">
              <a:latin typeface="Calibri" panose="020F0502020204030204" pitchFamily="34" charset="0"/>
              <a:ea typeface="等线" panose="02010600030101010101" charset="-122"/>
              <a:cs typeface="等线" panose="02010600030101010101" charset="-122"/>
            </a:endParaRPr>
          </a:p>
          <a:p>
            <a:pPr indent="457200" algn="just" defTabSz="914400"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10、要团结同学，要有爱心有同情心，不可以大欺小，不可歧视弱者，不可嘲笑残疾人或者成绩差的同学。</a:t>
            </a:r>
            <a:endParaRPr lang="en-US" altLang="zh-CN" dirty="0">
              <a:latin typeface="Calibri" panose="020F0502020204030204" pitchFamily="34" charset="0"/>
              <a:ea typeface="等线" panose="02010600030101010101" charset="-122"/>
              <a:cs typeface="等线" panose="02010600030101010101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406" y="335502"/>
            <a:ext cx="2587896" cy="5400136"/>
          </a:xfrm>
          <a:prstGeom prst="rect">
            <a:avLst/>
          </a:prstGeom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5214_0006_湖面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3540125"/>
            <a:ext cx="12192000" cy="3317875"/>
          </a:xfrm>
          <a:prstGeom prst="rect">
            <a:avLst/>
          </a:prstGeom>
          <a:noFill/>
        </p:spPr>
      </p:pic>
      <p:sp>
        <p:nvSpPr>
          <p:cNvPr id="6" name="内容占位符 88066"/>
          <p:cNvSpPr txBox="1">
            <a:spLocks noRot="1" noChangeArrowheads="1"/>
          </p:cNvSpPr>
          <p:nvPr/>
        </p:nvSpPr>
        <p:spPr bwMode="auto">
          <a:xfrm>
            <a:off x="1100138" y="347663"/>
            <a:ext cx="5792368" cy="563906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indent="457200" algn="just" defTabSz="914400"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11</a:t>
            </a:r>
            <a:r>
              <a:rPr lang="zh-CN" altLang="en-US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、要待人真诚，为人谦虚，要脚踏实地</a:t>
            </a:r>
            <a:r>
              <a:rPr lang="en-US" altLang="zh-CN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,</a:t>
            </a:r>
            <a:r>
              <a:rPr lang="zh-CN" altLang="en-US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不可弄虚作假，不可骄傲自满狂妄自大。</a:t>
            </a:r>
            <a:endParaRPr lang="zh-CN" altLang="en-US" dirty="0">
              <a:latin typeface="Calibri" panose="020F0502020204030204" pitchFamily="34" charset="0"/>
              <a:ea typeface="等线" panose="02010600030101010101" charset="-122"/>
              <a:cs typeface="等线" panose="02010600030101010101" charset="-122"/>
            </a:endParaRPr>
          </a:p>
          <a:p>
            <a:pPr indent="457200" algn="just" defTabSz="914400"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12</a:t>
            </a:r>
            <a:r>
              <a:rPr lang="zh-CN" altLang="en-US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、在影剧院、商场、会场、宴会等公共场合要保持举止文雅，谈吐得体，不可大声喧哗，不可嬉戏打闹。</a:t>
            </a:r>
            <a:endParaRPr lang="zh-CN" altLang="en-US" dirty="0">
              <a:latin typeface="Calibri" panose="020F0502020204030204" pitchFamily="34" charset="0"/>
              <a:ea typeface="等线" panose="02010600030101010101" charset="-122"/>
              <a:cs typeface="等线" panose="02010600030101010101" charset="-122"/>
            </a:endParaRPr>
          </a:p>
          <a:p>
            <a:pPr indent="457200" algn="just" defTabSz="914400"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13</a:t>
            </a:r>
            <a:r>
              <a:rPr lang="zh-CN" altLang="en-US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、要志存高远，锲而不舍，勇往直前，自强不息，不可胸无大志，不可有丝毫懈怠，不可轻言放弃。</a:t>
            </a:r>
            <a:endParaRPr lang="zh-CN" altLang="en-US" dirty="0">
              <a:latin typeface="Calibri" panose="020F0502020204030204" pitchFamily="34" charset="0"/>
              <a:ea typeface="等线" panose="02010600030101010101" charset="-122"/>
              <a:cs typeface="等线" panose="02010600030101010101" charset="-122"/>
            </a:endParaRPr>
          </a:p>
          <a:p>
            <a:pPr indent="457200" algn="just" defTabSz="914400"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14</a:t>
            </a:r>
            <a:r>
              <a:rPr lang="zh-CN" altLang="en-US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、要按时按质按量完成老师布置的家庭作业，以及父母交代的学习任务，不可粗心大意、字迹潦草，不可少做或者借故不做、拖延，写完作业方可玩耍，除周末、假期以外一般不得看电视（晚七点新闻联播除外）、玩电脑。</a:t>
            </a:r>
            <a:endParaRPr lang="zh-CN" altLang="en-US" dirty="0">
              <a:latin typeface="Calibri" panose="020F0502020204030204" pitchFamily="34" charset="0"/>
              <a:ea typeface="等线" panose="02010600030101010101" charset="-122"/>
              <a:cs typeface="等线" panose="0201060003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8457" y="146649"/>
            <a:ext cx="2800040" cy="5840083"/>
          </a:xfrm>
          <a:prstGeom prst="rect">
            <a:avLst/>
          </a:prstGeom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5214_0006_湖面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3540125"/>
            <a:ext cx="12192000" cy="3317875"/>
          </a:xfrm>
          <a:prstGeom prst="rect">
            <a:avLst/>
          </a:prstGeom>
          <a:noFill/>
        </p:spPr>
      </p:pic>
      <p:sp>
        <p:nvSpPr>
          <p:cNvPr id="2" name="内容占位符 88066"/>
          <p:cNvSpPr txBox="1">
            <a:spLocks noRot="1" noChangeArrowheads="1"/>
          </p:cNvSpPr>
          <p:nvPr/>
        </p:nvSpPr>
        <p:spPr bwMode="auto">
          <a:xfrm>
            <a:off x="1100138" y="1595887"/>
            <a:ext cx="4584670" cy="344397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indent="457200" algn="just" defTabSz="9144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dirty="0"/>
              <a:t>本规范规定诸内容须切切实实不折不扣做到，如有违反，视情节较轻分别予以提醒、批评、警告、面壁思过、书面检讨、抄课文、做家务、限制部分家庭自由和权利、适当体罚等。</a:t>
            </a:r>
            <a:endParaRPr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3261" y="1034371"/>
            <a:ext cx="1515951" cy="175474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9588" y="3091208"/>
            <a:ext cx="1259248" cy="1754742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7701" y="1785383"/>
            <a:ext cx="1174702" cy="175474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134" y="4087117"/>
            <a:ext cx="2196543" cy="2135021"/>
          </a:xfrm>
          <a:prstGeom prst="rect">
            <a:avLst/>
          </a:prstGeom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5214_0008_背景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9" name="Rectangle 4"/>
          <p:cNvSpPr txBox="1">
            <a:spLocks noChangeArrowheads="1"/>
          </p:cNvSpPr>
          <p:nvPr/>
        </p:nvSpPr>
        <p:spPr bwMode="auto">
          <a:xfrm>
            <a:off x="2254250" y="2590800"/>
            <a:ext cx="7683500" cy="1455738"/>
          </a:xfrm>
          <a:prstGeom prst="rect">
            <a:avLst/>
          </a:prstGeom>
          <a:noFill/>
          <a:ln>
            <a:miter lim="800000"/>
          </a:ln>
        </p:spPr>
        <p:txBody>
          <a:bodyPr anchor="ctr"/>
          <a:lstStyle/>
          <a:p>
            <a:pPr algn="ctr" defTabSz="914400">
              <a:lnSpc>
                <a:spcPct val="90000"/>
              </a:lnSpc>
            </a:pPr>
            <a:r>
              <a:rPr lang="zh-CN" altLang="en-US" sz="6000" b="1" dirty="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 家训</a:t>
            </a:r>
            <a:endParaRPr lang="zh-CN" altLang="en-US" sz="6000" b="1" dirty="0">
              <a:solidFill>
                <a:srgbClr val="0D0D0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7892" name="Picture 4" descr="5214_0005_图层-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481638" cy="2446338"/>
          </a:xfrm>
          <a:prstGeom prst="rect">
            <a:avLst/>
          </a:prstGeom>
          <a:noFill/>
        </p:spPr>
      </p:pic>
      <p:pic>
        <p:nvPicPr>
          <p:cNvPr id="37893" name="Picture 5" descr="5214_0003_色彩平衡-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16888" y="4184650"/>
            <a:ext cx="4075112" cy="267335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5214_0006_湖面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3540125"/>
            <a:ext cx="12192000" cy="3317875"/>
          </a:xfrm>
          <a:prstGeom prst="rect">
            <a:avLst/>
          </a:prstGeom>
          <a:noFill/>
        </p:spPr>
      </p:pic>
      <p:sp>
        <p:nvSpPr>
          <p:cNvPr id="6" name="内容占位符 88066"/>
          <p:cNvSpPr txBox="1">
            <a:spLocks noRot="1" noChangeArrowheads="1"/>
          </p:cNvSpPr>
          <p:nvPr/>
        </p:nvSpPr>
        <p:spPr bwMode="auto">
          <a:xfrm>
            <a:off x="1100138" y="1909252"/>
            <a:ext cx="10071100" cy="7572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indent="457200" algn="just" defTabSz="914400" fontAlgn="t">
              <a:lnSpc>
                <a:spcPct val="150000"/>
              </a:lnSpc>
              <a:spcBef>
                <a:spcPts val="400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是指对子孙立身处世、持家治业的教诲。</a:t>
            </a:r>
            <a:endParaRPr lang="zh-CN" altLang="en-US" b="1" dirty="0">
              <a:latin typeface="Calibri" panose="020F0502020204030204" pitchFamily="34" charset="0"/>
              <a:ea typeface="等线" panose="02010600030101010101" charset="-122"/>
              <a:cs typeface="等线" panose="02010600030101010101" charset="-122"/>
            </a:endParaRPr>
          </a:p>
        </p:txBody>
      </p:sp>
      <p:graphicFrame>
        <p:nvGraphicFramePr>
          <p:cNvPr id="4" name="图示 3"/>
          <p:cNvGraphicFramePr/>
          <p:nvPr/>
        </p:nvGraphicFramePr>
        <p:xfrm>
          <a:off x="1255414" y="2194434"/>
          <a:ext cx="10071100" cy="31956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内容占位符 88066"/>
          <p:cNvSpPr txBox="1">
            <a:spLocks noRot="1" noChangeArrowheads="1"/>
          </p:cNvSpPr>
          <p:nvPr/>
        </p:nvSpPr>
        <p:spPr bwMode="auto">
          <a:xfrm>
            <a:off x="1100138" y="1089310"/>
            <a:ext cx="10071100" cy="7572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defTabSz="914400" fontAlgn="t">
              <a:lnSpc>
                <a:spcPct val="150000"/>
              </a:lnSpc>
              <a:spcBef>
                <a:spcPts val="4000"/>
              </a:spcBef>
              <a:buFont typeface="Arial" panose="020B0604020202020204" pitchFamily="34" charset="0"/>
              <a:buNone/>
            </a:pPr>
            <a:r>
              <a:rPr lang="zh-CN" altLang="en-US" sz="3600" b="1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举止行为</a:t>
            </a:r>
            <a:endParaRPr lang="zh-CN" altLang="en-US" sz="3600" b="1" dirty="0">
              <a:latin typeface="Calibri" panose="020F0502020204030204" pitchFamily="34" charset="0"/>
              <a:ea typeface="等线" panose="02010600030101010101" charset="-122"/>
              <a:cs typeface="等线" panose="02010600030101010101" charset="-122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B60D8B8-A9F9-484E-9411-6BD82F8219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graphicEl>
                                              <a:dgm id="{3B60D8B8-A9F9-484E-9411-6BD82F8219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graphicEl>
                                              <a:dgm id="{3B60D8B8-A9F9-484E-9411-6BD82F8219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graphicEl>
                                              <a:dgm id="{3B60D8B8-A9F9-484E-9411-6BD82F8219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1C9EC4-1809-42B8-A3D6-493517739C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graphicEl>
                                              <a:dgm id="{661C9EC4-1809-42B8-A3D6-493517739C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graphicEl>
                                              <a:dgm id="{661C9EC4-1809-42B8-A3D6-493517739C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graphicEl>
                                              <a:dgm id="{661C9EC4-1809-42B8-A3D6-493517739C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CB5381F-ED4E-4730-8296-EA984E8CE3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graphicEl>
                                              <a:dgm id="{CCB5381F-ED4E-4730-8296-EA984E8CE3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graphicEl>
                                              <a:dgm id="{CCB5381F-ED4E-4730-8296-EA984E8CE3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graphicEl>
                                              <a:dgm id="{CCB5381F-ED4E-4730-8296-EA984E8CE3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D2883D8-2B40-44D2-AA0F-FAA229D69F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graphicEl>
                                              <a:dgm id="{9D2883D8-2B40-44D2-AA0F-FAA229D69F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graphicEl>
                                              <a:dgm id="{9D2883D8-2B40-44D2-AA0F-FAA229D69F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graphicEl>
                                              <a:dgm id="{9D2883D8-2B40-44D2-AA0F-FAA229D69F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14CE48F-9166-435A-BFBE-01BA549EFF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>
                                            <p:graphicEl>
                                              <a:dgm id="{214CE48F-9166-435A-BFBE-01BA549EFF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graphicEl>
                                              <a:dgm id="{214CE48F-9166-435A-BFBE-01BA549EFF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graphicEl>
                                              <a:dgm id="{214CE48F-9166-435A-BFBE-01BA549EFF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ADA3558-69D1-464E-830F-401D2104C3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">
                                            <p:graphicEl>
                                              <a:dgm id="{1ADA3558-69D1-464E-830F-401D2104C3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>
                                            <p:graphicEl>
                                              <a:dgm id="{1ADA3558-69D1-464E-830F-401D2104C3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>
                                            <p:graphicEl>
                                              <a:dgm id="{1ADA3558-69D1-464E-830F-401D2104C3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F994F7E-CC37-4CB4-9110-696A304F91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">
                                            <p:graphicEl>
                                              <a:dgm id="{8F994F7E-CC37-4CB4-9110-696A304F91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graphicEl>
                                              <a:dgm id="{8F994F7E-CC37-4CB4-9110-696A304F91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>
                                            <p:graphicEl>
                                              <a:dgm id="{8F994F7E-CC37-4CB4-9110-696A304F91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988CF8D-1E65-4267-8DB6-583B201E6C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">
                                            <p:graphicEl>
                                              <a:dgm id="{9988CF8D-1E65-4267-8DB6-583B201E6C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graphicEl>
                                              <a:dgm id="{9988CF8D-1E65-4267-8DB6-583B201E6C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">
                                            <p:graphicEl>
                                              <a:dgm id="{9988CF8D-1E65-4267-8DB6-583B201E6C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FF8CE9B-AB04-427B-BDCB-C5D07E85E8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">
                                            <p:graphicEl>
                                              <a:dgm id="{8FF8CE9B-AB04-427B-BDCB-C5D07E85E8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>
                                            <p:graphicEl>
                                              <a:dgm id="{8FF8CE9B-AB04-427B-BDCB-C5D07E85E8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graphicEl>
                                              <a:dgm id="{8FF8CE9B-AB04-427B-BDCB-C5D07E85E8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8A95CF3-DD8A-4252-85C1-E5B5C1EA07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">
                                            <p:graphicEl>
                                              <a:dgm id="{48A95CF3-DD8A-4252-85C1-E5B5C1EA07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">
                                            <p:graphicEl>
                                              <a:dgm id="{48A95CF3-DD8A-4252-85C1-E5B5C1EA07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">
                                            <p:graphicEl>
                                              <a:dgm id="{48A95CF3-DD8A-4252-85C1-E5B5C1EA07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E1E63C1-422B-4B41-8F36-584B46C1FB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4">
                                            <p:graphicEl>
                                              <a:dgm id="{1E1E63C1-422B-4B41-8F36-584B46C1FB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">
                                            <p:graphicEl>
                                              <a:dgm id="{1E1E63C1-422B-4B41-8F36-584B46C1FB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">
                                            <p:graphicEl>
                                              <a:dgm id="{1E1E63C1-422B-4B41-8F36-584B46C1FB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Graphic spid="4" grpId="0">
        <p:bldSub>
          <a:bldDgm bld="one"/>
        </p:bldSub>
      </p:bldGraphic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5214_0006_湖面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3540125"/>
            <a:ext cx="12192000" cy="3317875"/>
          </a:xfrm>
          <a:prstGeom prst="rect">
            <a:avLst/>
          </a:prstGeom>
          <a:noFill/>
        </p:spPr>
      </p:pic>
      <p:graphicFrame>
        <p:nvGraphicFramePr>
          <p:cNvPr id="2" name="图示 1"/>
          <p:cNvGraphicFramePr/>
          <p:nvPr/>
        </p:nvGraphicFramePr>
        <p:xfrm>
          <a:off x="1100138" y="974785"/>
          <a:ext cx="10071100" cy="4226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5214_0006_湖面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3540125"/>
            <a:ext cx="12192000" cy="3317875"/>
          </a:xfrm>
          <a:prstGeom prst="rect">
            <a:avLst/>
          </a:prstGeom>
          <a:noFill/>
        </p:spPr>
      </p:pic>
      <p:sp>
        <p:nvSpPr>
          <p:cNvPr id="6" name="内容占位符 88066"/>
          <p:cNvSpPr txBox="1">
            <a:spLocks noRot="1" noChangeArrowheads="1"/>
          </p:cNvSpPr>
          <p:nvPr/>
        </p:nvSpPr>
        <p:spPr bwMode="auto">
          <a:xfrm>
            <a:off x="927610" y="1738312"/>
            <a:ext cx="10631787" cy="36036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indent="457200" algn="just" defTabSz="914400">
              <a:spcBef>
                <a:spcPts val="1000"/>
              </a:spcBef>
              <a:buFont typeface="Arial" panose="020B0604020202020204" pitchFamily="34" charset="0"/>
              <a:buNone/>
            </a:pPr>
            <a:endParaRPr lang="zh-CN" altLang="en-US" dirty="0">
              <a:latin typeface="Calibri" panose="020F0502020204030204" pitchFamily="34" charset="0"/>
              <a:ea typeface="等线" panose="02010600030101010101" charset="-122"/>
              <a:cs typeface="等线" panose="02010600030101010101" charset="-122"/>
            </a:endParaRPr>
          </a:p>
          <a:p>
            <a:pPr indent="457200" algn="just" defTabSz="914400"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十一</a:t>
            </a:r>
            <a:r>
              <a:rPr lang="en-US" altLang="zh-CN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.</a:t>
            </a:r>
            <a:r>
              <a:rPr lang="zh-CN" altLang="en-US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世之生事诈人者，亦必伺人有过，然后起衅。我若无缺，彼虽凶恶，岂敢凌我谨守礼法之人。</a:t>
            </a:r>
            <a:endParaRPr lang="zh-CN" altLang="en-US" dirty="0">
              <a:latin typeface="Calibri" panose="020F0502020204030204" pitchFamily="34" charset="0"/>
              <a:ea typeface="等线" panose="02010600030101010101" charset="-122"/>
              <a:cs typeface="等线" panose="02010600030101010101" charset="-122"/>
            </a:endParaRPr>
          </a:p>
          <a:p>
            <a:pPr indent="457200" algn="just" defTabSz="914400"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十二</a:t>
            </a:r>
            <a:r>
              <a:rPr lang="en-US" altLang="zh-CN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.</a:t>
            </a:r>
            <a:r>
              <a:rPr lang="zh-CN" altLang="en-US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不可习学吏事，为人写状害人，以干阴谴。</a:t>
            </a:r>
            <a:endParaRPr lang="zh-CN" altLang="en-US" dirty="0">
              <a:latin typeface="Calibri" panose="020F0502020204030204" pitchFamily="34" charset="0"/>
              <a:ea typeface="等线" panose="02010600030101010101" charset="-122"/>
              <a:cs typeface="等线" panose="02010600030101010101" charset="-122"/>
            </a:endParaRPr>
          </a:p>
          <a:p>
            <a:pPr indent="457200" algn="just" defTabSz="914400"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十三</a:t>
            </a:r>
            <a:r>
              <a:rPr lang="en-US" altLang="zh-CN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.</a:t>
            </a:r>
            <a:r>
              <a:rPr lang="zh-CN" altLang="en-US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饮酒随量，不可过度，以灭德丧仪。</a:t>
            </a:r>
            <a:endParaRPr lang="zh-CN" altLang="en-US" dirty="0">
              <a:latin typeface="Calibri" panose="020F0502020204030204" pitchFamily="34" charset="0"/>
              <a:ea typeface="等线" panose="02010600030101010101" charset="-122"/>
              <a:cs typeface="等线" panose="02010600030101010101" charset="-122"/>
            </a:endParaRPr>
          </a:p>
          <a:p>
            <a:pPr indent="457200" algn="just" defTabSz="914400"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十四</a:t>
            </a:r>
            <a:r>
              <a:rPr lang="en-US" altLang="zh-CN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.</a:t>
            </a:r>
            <a:r>
              <a:rPr lang="zh-CN" altLang="en-US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待奴仆小过，宜以理谴责，毋轻出恶言，非理挞辱。若有故犯，则重惩不恕。</a:t>
            </a:r>
            <a:endParaRPr lang="zh-CN" altLang="en-US" dirty="0">
              <a:latin typeface="Calibri" panose="020F0502020204030204" pitchFamily="34" charset="0"/>
              <a:ea typeface="等线" panose="02010600030101010101" charset="-122"/>
              <a:cs typeface="等线" panose="02010600030101010101" charset="-122"/>
            </a:endParaRPr>
          </a:p>
          <a:p>
            <a:pPr indent="457200" algn="just" defTabSz="914400"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十五</a:t>
            </a:r>
            <a:r>
              <a:rPr lang="en-US" altLang="zh-CN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.</a:t>
            </a:r>
            <a:r>
              <a:rPr lang="zh-CN" altLang="en-US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讨租讨债，宜善言催取。彼贫民岂无羞恶？遽出恶言，在我亦有所不忍。</a:t>
            </a:r>
            <a:endParaRPr lang="zh-CN" altLang="en-US" dirty="0">
              <a:latin typeface="Calibri" panose="020F0502020204030204" pitchFamily="34" charset="0"/>
              <a:ea typeface="等线" panose="02010600030101010101" charset="-122"/>
              <a:cs typeface="等线" panose="02010600030101010101" charset="-122"/>
            </a:endParaRPr>
          </a:p>
          <a:p>
            <a:pPr indent="457200" algn="just" defTabSz="914400"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十六</a:t>
            </a:r>
            <a:r>
              <a:rPr lang="en-US" altLang="zh-CN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.</a:t>
            </a:r>
            <a:r>
              <a:rPr lang="zh-CN" altLang="en-US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蚤起夜眠，闻犬吠声即起。有盗徐逐之，勿急追。</a:t>
            </a:r>
            <a:endParaRPr lang="zh-CN" altLang="en-US" dirty="0">
              <a:latin typeface="Calibri" panose="020F0502020204030204" pitchFamily="34" charset="0"/>
              <a:ea typeface="等线" panose="02010600030101010101" charset="-122"/>
              <a:cs typeface="等线" panose="02010600030101010101" charset="-122"/>
            </a:endParaRPr>
          </a:p>
          <a:p>
            <a:pPr indent="457200" algn="just" defTabSz="914400"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十七</a:t>
            </a:r>
            <a:r>
              <a:rPr lang="en-US" altLang="zh-CN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.</a:t>
            </a:r>
            <a:r>
              <a:rPr lang="zh-CN" altLang="en-US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日逐衣食及冠婚丧祭、亲故往来，量入为出，务从节俭。毋暗举债息，外示有余。</a:t>
            </a:r>
            <a:endParaRPr lang="zh-CN" altLang="en-US" dirty="0">
              <a:latin typeface="Calibri" panose="020F0502020204030204" pitchFamily="34" charset="0"/>
              <a:ea typeface="等线" panose="02010600030101010101" charset="-122"/>
              <a:cs typeface="等线" panose="02010600030101010101" charset="-122"/>
            </a:endParaRPr>
          </a:p>
        </p:txBody>
      </p:sp>
      <p:sp>
        <p:nvSpPr>
          <p:cNvPr id="5" name="内容占位符 88066"/>
          <p:cNvSpPr txBox="1">
            <a:spLocks noRot="1" noChangeArrowheads="1"/>
          </p:cNvSpPr>
          <p:nvPr/>
        </p:nvSpPr>
        <p:spPr bwMode="auto">
          <a:xfrm>
            <a:off x="1100138" y="1089310"/>
            <a:ext cx="10071100" cy="7572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defTabSz="914400" fontAlgn="t">
              <a:lnSpc>
                <a:spcPct val="150000"/>
              </a:lnSpc>
              <a:spcBef>
                <a:spcPts val="4000"/>
              </a:spcBef>
              <a:buFont typeface="Arial" panose="020B0604020202020204" pitchFamily="34" charset="0"/>
              <a:buNone/>
            </a:pPr>
            <a:r>
              <a:rPr lang="zh-CN" altLang="en-US" sz="3600" b="1" dirty="0"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举止为人处事</a:t>
            </a:r>
            <a:endParaRPr lang="zh-CN" altLang="en-US" sz="3600" b="1" dirty="0">
              <a:latin typeface="Calibri" panose="020F0502020204030204" pitchFamily="34" charset="0"/>
              <a:ea typeface="等线" panose="02010600030101010101" charset="-122"/>
              <a:cs typeface="等线" panose="02010600030101010101" charset="-122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5214_0006_湖面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3540125"/>
            <a:ext cx="12192000" cy="3317875"/>
          </a:xfrm>
          <a:prstGeom prst="rect">
            <a:avLst/>
          </a:prstGeom>
          <a:noFill/>
        </p:spPr>
      </p:pic>
      <p:sp>
        <p:nvSpPr>
          <p:cNvPr id="6" name="内容占位符 88066"/>
          <p:cNvSpPr txBox="1">
            <a:spLocks noRot="1" noChangeArrowheads="1"/>
          </p:cNvSpPr>
          <p:nvPr/>
        </p:nvSpPr>
        <p:spPr bwMode="auto">
          <a:xfrm>
            <a:off x="1100138" y="1435400"/>
            <a:ext cx="9889915" cy="3317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indent="457200" algn="ctr" defTabSz="914400">
              <a:lnSpc>
                <a:spcPct val="150000"/>
              </a:lnSpc>
            </a:pPr>
            <a:r>
              <a:rPr lang="zh-CN" altLang="en-US" sz="2000" dirty="0"/>
              <a:t>付出，福报就多；感恩，顺利就多；助人，贵人就多；抱怨，烦恼就多；</a:t>
            </a:r>
            <a:endParaRPr lang="zh-CN" altLang="en-US" sz="2000" dirty="0"/>
          </a:p>
          <a:p>
            <a:pPr indent="457200" algn="ctr" defTabSz="914400">
              <a:lnSpc>
                <a:spcPct val="150000"/>
              </a:lnSpc>
            </a:pPr>
            <a:r>
              <a:rPr lang="zh-CN" altLang="en-US" sz="2000" dirty="0"/>
              <a:t>知足，快乐就多；逃避，失败就多；分享，朋友就多；生气，疾病就多；</a:t>
            </a:r>
            <a:endParaRPr lang="zh-CN" altLang="en-US" sz="2000" dirty="0"/>
          </a:p>
          <a:p>
            <a:pPr indent="457200" algn="ctr" defTabSz="914400">
              <a:lnSpc>
                <a:spcPct val="150000"/>
              </a:lnSpc>
            </a:pPr>
            <a:r>
              <a:rPr lang="zh-CN" altLang="en-US" sz="2000" dirty="0"/>
              <a:t>贪婪，贫穷就多；施财，富贵就多；享福，痛苦就多；学习，智慧就多；</a:t>
            </a:r>
            <a:endParaRPr lang="zh-CN" altLang="en-US" sz="2000" dirty="0"/>
          </a:p>
          <a:p>
            <a:pPr indent="457200" algn="ctr" defTabSz="914400">
              <a:lnSpc>
                <a:spcPct val="150000"/>
              </a:lnSpc>
            </a:pPr>
            <a:r>
              <a:rPr lang="zh-CN" altLang="en-US" sz="2000" dirty="0"/>
              <a:t>慈悲，吉祥就多；忍辱，平安就多。</a:t>
            </a:r>
            <a:endParaRPr lang="zh-CN" altLang="en-US" sz="2000" dirty="0"/>
          </a:p>
        </p:txBody>
      </p:sp>
      <p:pic>
        <p:nvPicPr>
          <p:cNvPr id="4" name="Picture 16" descr="5214_0003_色彩平衡-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15288" y="4117975"/>
            <a:ext cx="4176712" cy="2740025"/>
          </a:xfrm>
          <a:prstGeom prst="rect">
            <a:avLst/>
          </a:prstGeom>
          <a:noFill/>
        </p:spPr>
      </p:pic>
      <p:pic>
        <p:nvPicPr>
          <p:cNvPr id="5" name="Picture 17" descr="5214_0000_图层-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7115" y="234607"/>
            <a:ext cx="950913" cy="1011237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7" name="Picture 13" descr="5214_0008_背景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12192000" cy="4854575"/>
          </a:xfrm>
          <a:prstGeom prst="rect">
            <a:avLst/>
          </a:prstGeom>
          <a:noFill/>
        </p:spPr>
      </p:pic>
      <p:pic>
        <p:nvPicPr>
          <p:cNvPr id="11278" name="Picture 14" descr="5214_0006_湖面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40125"/>
            <a:ext cx="12192000" cy="3317875"/>
          </a:xfrm>
          <a:prstGeom prst="rect">
            <a:avLst/>
          </a:prstGeom>
          <a:noFill/>
        </p:spPr>
      </p:pic>
      <p:sp>
        <p:nvSpPr>
          <p:cNvPr id="12292" name="Rectangle 4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3559175" y="1763713"/>
            <a:ext cx="6634163" cy="1455737"/>
          </a:xfrm>
          <a:prstGeom prst="rect">
            <a:avLst/>
          </a:prstGeom>
          <a:noFill/>
          <a:ln>
            <a:miter lim="800000"/>
          </a:ln>
        </p:spPr>
        <p:txBody>
          <a:bodyPr anchor="ctr"/>
          <a:lstStyle/>
          <a:p>
            <a:pPr algn="ctr" eaLnBrk="1" hangingPunct="1"/>
            <a:r>
              <a:rPr lang="zh-CN" altLang="en-US" sz="7200" b="1" dirty="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谢谢观看！</a:t>
            </a:r>
            <a:endParaRPr lang="zh-CN" altLang="en-US" sz="7200" b="1" dirty="0">
              <a:solidFill>
                <a:srgbClr val="0D0D0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50" name="Rectangle 4"/>
          <p:cNvSpPr>
            <a:spLocks noChangeArrowheads="1"/>
          </p:cNvSpPr>
          <p:nvPr/>
        </p:nvSpPr>
        <p:spPr bwMode="auto">
          <a:xfrm>
            <a:off x="3559175" y="2981325"/>
            <a:ext cx="5673725" cy="9334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defTabSz="914400">
              <a:lnSpc>
                <a:spcPct val="90000"/>
              </a:lnSpc>
            </a:pPr>
            <a:r>
              <a:rPr lang="en-US" altLang="zh-CN" sz="4800" b="1" dirty="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800" b="1" dirty="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通用模板</a:t>
            </a:r>
            <a:endParaRPr lang="zh-CN" altLang="en-US" sz="4800" b="1" dirty="0">
              <a:solidFill>
                <a:srgbClr val="0D0D0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279" name="Picture 15" descr="5214_0005_图层-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051300" cy="1808163"/>
          </a:xfrm>
          <a:prstGeom prst="rect">
            <a:avLst/>
          </a:prstGeom>
          <a:noFill/>
        </p:spPr>
      </p:pic>
      <p:sp>
        <p:nvSpPr>
          <p:cNvPr id="10260" name="Rectangle 5"/>
          <p:cNvSpPr>
            <a:spLocks noChangeArrowheads="1"/>
          </p:cNvSpPr>
          <p:nvPr/>
        </p:nvSpPr>
        <p:spPr bwMode="auto">
          <a:xfrm>
            <a:off x="10198100" y="266700"/>
            <a:ext cx="1673225" cy="619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ctr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>
                <a:latin typeface="Calibri" panose="020F0502020204030204" pitchFamily="34" charset="0"/>
                <a:ea typeface="微软雅黑" panose="020B0503020204020204" pitchFamily="34" charset="-122"/>
              </a:rPr>
              <a:t>LOGO</a:t>
            </a:r>
            <a:endParaRPr lang="en-US" altLang="zh-CN" sz="280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11280" name="Picture 16" descr="5214_0003_色彩平衡-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15288" y="4117975"/>
            <a:ext cx="4176712" cy="2740025"/>
          </a:xfrm>
          <a:prstGeom prst="rect">
            <a:avLst/>
          </a:prstGeom>
          <a:noFill/>
        </p:spPr>
      </p:pic>
      <p:sp>
        <p:nvSpPr>
          <p:cNvPr id="12293" name="Rectangle 5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4779963" y="3897313"/>
            <a:ext cx="3502025" cy="619125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pPr marL="0" indent="0" algn="r" eaLnBrk="1" hangingPunct="1">
              <a:buFont typeface="Arial" panose="020B0604020202020204" pitchFamily="34" charset="0"/>
              <a:buNone/>
            </a:pPr>
            <a:r>
              <a:rPr lang="zh-CN" altLang="en-US" dirty="0">
                <a:ea typeface="微软雅黑" panose="020B0503020204020204" pitchFamily="34" charset="-122"/>
              </a:rPr>
              <a:t>演讲人：</a:t>
            </a:r>
            <a:endParaRPr lang="zh-CN" altLang="en-US" dirty="0">
              <a:ea typeface="微软雅黑" panose="020B0503020204020204" pitchFamily="34" charset="-122"/>
            </a:endParaRPr>
          </a:p>
        </p:txBody>
      </p:sp>
      <p:pic>
        <p:nvPicPr>
          <p:cNvPr id="11281" name="Picture 17" descr="5214_0000_图层-1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85175" y="3119438"/>
            <a:ext cx="950913" cy="1011237"/>
          </a:xfrm>
          <a:prstGeom prst="rect">
            <a:avLst/>
          </a:prstGeom>
          <a:noFill/>
        </p:spPr>
      </p:pic>
      <p:pic>
        <p:nvPicPr>
          <p:cNvPr id="11282" name="Picture 18" descr="5214_0004_Layer-6-copy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95350" y="-188913"/>
            <a:ext cx="3249613" cy="2759076"/>
          </a:xfrm>
          <a:prstGeom prst="rect">
            <a:avLst/>
          </a:prstGeom>
          <a:noFill/>
        </p:spPr>
      </p:pic>
      <p:pic>
        <p:nvPicPr>
          <p:cNvPr id="11283" name="Picture 19" descr="5214_0012_图层-1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12800" y="2462213"/>
            <a:ext cx="2192338" cy="4192587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animBg="1"/>
      <p:bldP spid="10250" grpId="0" animBg="1"/>
      <p:bldP spid="10260" grpId="0" build="p"/>
      <p:bldP spid="1229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1488</Words>
  <Application>WPS 演示</Application>
  <PresentationFormat>宽屏</PresentationFormat>
  <Paragraphs>90</Paragraphs>
  <Slides>20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9" baseType="lpstr">
      <vt:lpstr>Arial</vt:lpstr>
      <vt:lpstr>宋体</vt:lpstr>
      <vt:lpstr>Wingdings</vt:lpstr>
      <vt:lpstr>Calibri Light</vt:lpstr>
      <vt:lpstr>微软雅黑</vt:lpstr>
      <vt:lpstr>Calibri</vt:lpstr>
      <vt:lpstr>等线</vt:lpstr>
      <vt:lpstr>Arial Unicode MS</vt:lpstr>
      <vt:lpstr>Office Theme</vt:lpstr>
      <vt:lpstr>家风、家规、家训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谢谢观看！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拉普耶鲁</cp:lastModifiedBy>
  <cp:revision>140</cp:revision>
  <dcterms:created xsi:type="dcterms:W3CDTF">2017-08-18T03:02:00Z</dcterms:created>
  <dcterms:modified xsi:type="dcterms:W3CDTF">2018-08-28T07:25:43Z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2052-10.1.0.7520</vt:lpwstr>
  </property>
</Properties>
</file>