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8" r:id="rId2"/>
    <p:sldId id="307" r:id="rId3"/>
    <p:sldId id="310" r:id="rId4"/>
    <p:sldId id="293" r:id="rId5"/>
    <p:sldId id="304" r:id="rId6"/>
    <p:sldId id="294" r:id="rId7"/>
    <p:sldId id="300" r:id="rId8"/>
    <p:sldId id="299" r:id="rId9"/>
    <p:sldId id="311" r:id="rId10"/>
    <p:sldId id="290" r:id="rId11"/>
    <p:sldId id="302" r:id="rId12"/>
    <p:sldId id="309" r:id="rId13"/>
    <p:sldId id="297" r:id="rId14"/>
    <p:sldId id="296" r:id="rId15"/>
    <p:sldId id="312" r:id="rId16"/>
    <p:sldId id="306" r:id="rId17"/>
    <p:sldId id="298" r:id="rId18"/>
    <p:sldId id="301" r:id="rId19"/>
    <p:sldId id="308" r:id="rId20"/>
    <p:sldId id="305" r:id="rId21"/>
    <p:sldId id="313" r:id="rId22"/>
    <p:sldId id="289" r:id="rId23"/>
    <p:sldId id="291" r:id="rId24"/>
    <p:sldId id="292" r:id="rId25"/>
    <p:sldId id="314" r:id="rId26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-342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8BE76-29C8-41AB-8544-889D89FA4F96}" type="datetimeFigureOut">
              <a:rPr lang="zh-CN" altLang="en-US" smtClean="0"/>
              <a:t>2018/1/9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AD677-048F-409F-AACD-0A0B5EF61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366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1991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34D7E-DDC1-43BA-BA84-4A1CFE3D341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362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2018/1/9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74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2018/1/9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10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2018/1/9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2018/1/9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15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2018/1/9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533400"/>
            <a:ext cx="9144000" cy="4457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330200" y="71735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单击此处添加文字标题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5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2018/1/9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42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2018/1/9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86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2018/1/9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0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2018/1/9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2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2018/1/9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84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6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37975-6AF7-4301-9DC5-87C074AA59D1}" type="datetimeFigureOut">
              <a:rPr lang="zh-CN" altLang="en-US" smtClean="0"/>
              <a:t>2018/1/9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85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7162"/>
            <a:ext cx="3004457" cy="238316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12" y="333729"/>
            <a:ext cx="1541589" cy="14342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920" y="2571750"/>
            <a:ext cx="4248080" cy="267612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1574"/>
            <a:ext cx="8940800" cy="12519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1" y="362077"/>
            <a:ext cx="2235199" cy="73519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109219" y="1183162"/>
            <a:ext cx="3127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2019POWERPOINT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32001" y="1699389"/>
            <a:ext cx="5282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税务工作汇报</a:t>
            </a:r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01460" y="2489435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   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263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8" name="圆角矩形 37"/>
          <p:cNvSpPr/>
          <p:nvPr/>
        </p:nvSpPr>
        <p:spPr>
          <a:xfrm>
            <a:off x="1081956" y="1696535"/>
            <a:ext cx="1340538" cy="134053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innerShdw blurRad="76200" dist="381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pc="-15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目录</a:t>
            </a:r>
            <a:endParaRPr lang="zh-CN" altLang="en-US" sz="4000" b="1" spc="-15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3059060" y="796435"/>
            <a:ext cx="489852" cy="4898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1</a:t>
            </a:r>
            <a:endParaRPr lang="zh-CN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365647" y="1524543"/>
            <a:ext cx="489852" cy="4898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2</a:t>
            </a:r>
            <a:endParaRPr lang="zh-CN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365647" y="2392665"/>
            <a:ext cx="489852" cy="4898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3</a:t>
            </a:r>
            <a:endParaRPr lang="zh-CN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092273" y="3204626"/>
            <a:ext cx="489852" cy="4898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Arial" pitchFamily="34" charset="0"/>
                <a:cs typeface="Arial" pitchFamily="34" charset="0"/>
              </a:rPr>
              <a:t>4</a:t>
            </a:r>
            <a:endParaRPr lang="zh-CN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637984" y="802326"/>
            <a:ext cx="4379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单击此处添加标题：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919685" y="1624810"/>
            <a:ext cx="4379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874383" y="2458342"/>
            <a:ext cx="4379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637984" y="3204626"/>
            <a:ext cx="4379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1574"/>
            <a:ext cx="8940800" cy="125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47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437 0.2713 L -0.00225 0.01512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97" y="-1280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76 0.15247 L -0.01545 0.02191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8" y="-654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785 -0.00401 L -0.01944 0.01821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0" y="111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805 -0.19259 L -0.01285 -0.00803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9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/>
      <p:bldP spid="43" grpId="1"/>
      <p:bldP spid="44" grpId="0"/>
      <p:bldP spid="44" grpId="1"/>
      <p:bldP spid="45" grpId="0"/>
      <p:bldP spid="45" grpId="1"/>
      <p:bldP spid="52" grpId="0"/>
      <p:bldP spid="5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8" name="圆角矩形 37"/>
          <p:cNvSpPr/>
          <p:nvPr/>
        </p:nvSpPr>
        <p:spPr>
          <a:xfrm>
            <a:off x="2339256" y="1455235"/>
            <a:ext cx="1340538" cy="134053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innerShdw blurRad="76200" dist="381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4000" b="1" spc="-15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目录</a:t>
            </a:r>
            <a:endParaRPr lang="zh-CN" altLang="en-US" sz="4000" b="1" spc="-15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997294" y="1410778"/>
            <a:ext cx="4452607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en-US" altLang="zh-CN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1574"/>
            <a:ext cx="8940800" cy="12519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53556" y="226695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281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3" grpId="0"/>
      <p:bldP spid="43" grpId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48" y="970688"/>
            <a:ext cx="5206706" cy="3202124"/>
          </a:xfrm>
          <a:prstGeom prst="rect">
            <a:avLst/>
          </a:prstGeom>
        </p:spPr>
      </p:pic>
      <p:grpSp>
        <p:nvGrpSpPr>
          <p:cNvPr id="69" name="Group 10"/>
          <p:cNvGrpSpPr/>
          <p:nvPr/>
        </p:nvGrpSpPr>
        <p:grpSpPr>
          <a:xfrm>
            <a:off x="5302430" y="2207712"/>
            <a:ext cx="623455" cy="623455"/>
            <a:chOff x="6253939" y="2516220"/>
            <a:chExt cx="831273" cy="831273"/>
          </a:xfrm>
        </p:grpSpPr>
        <p:sp>
          <p:nvSpPr>
            <p:cNvPr id="70" name="Oval 11"/>
            <p:cNvSpPr/>
            <p:nvPr/>
          </p:nvSpPr>
          <p:spPr>
            <a:xfrm>
              <a:off x="6253939" y="2516220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" name="AutoShape 117"/>
            <p:cNvSpPr>
              <a:spLocks/>
            </p:cNvSpPr>
            <p:nvPr/>
          </p:nvSpPr>
          <p:spPr bwMode="auto">
            <a:xfrm>
              <a:off x="6437403" y="2772142"/>
              <a:ext cx="464344" cy="348456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2" name="Group 13"/>
          <p:cNvGrpSpPr/>
          <p:nvPr/>
        </p:nvGrpSpPr>
        <p:grpSpPr>
          <a:xfrm>
            <a:off x="5302430" y="3088529"/>
            <a:ext cx="623455" cy="623455"/>
            <a:chOff x="5716910" y="3464598"/>
            <a:chExt cx="831273" cy="831273"/>
          </a:xfrm>
        </p:grpSpPr>
        <p:sp>
          <p:nvSpPr>
            <p:cNvPr id="73" name="Oval 14"/>
            <p:cNvSpPr/>
            <p:nvPr/>
          </p:nvSpPr>
          <p:spPr>
            <a:xfrm>
              <a:off x="5716910" y="3464598"/>
              <a:ext cx="831273" cy="8312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74" name="Group 15"/>
            <p:cNvGrpSpPr/>
            <p:nvPr/>
          </p:nvGrpSpPr>
          <p:grpSpPr>
            <a:xfrm>
              <a:off x="5900374" y="3655628"/>
              <a:ext cx="464344" cy="464344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75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6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7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78" name="Group 19"/>
          <p:cNvGrpSpPr/>
          <p:nvPr/>
        </p:nvGrpSpPr>
        <p:grpSpPr>
          <a:xfrm>
            <a:off x="5302430" y="1328324"/>
            <a:ext cx="623455" cy="623455"/>
            <a:chOff x="6678551" y="1578185"/>
            <a:chExt cx="831273" cy="831273"/>
          </a:xfrm>
        </p:grpSpPr>
        <p:sp>
          <p:nvSpPr>
            <p:cNvPr id="79" name="Oval 20"/>
            <p:cNvSpPr/>
            <p:nvPr/>
          </p:nvSpPr>
          <p:spPr>
            <a:xfrm>
              <a:off x="6678551" y="1578185"/>
              <a:ext cx="831273" cy="8312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" name="AutoShape 139"/>
            <p:cNvSpPr>
              <a:spLocks/>
            </p:cNvSpPr>
            <p:nvPr/>
          </p:nvSpPr>
          <p:spPr bwMode="auto">
            <a:xfrm>
              <a:off x="6862015" y="1768792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6014298" y="1275606"/>
            <a:ext cx="1415772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  <a:p>
            <a:endParaRPr lang="en-GB" sz="1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3" name="Rectangle 24"/>
          <p:cNvSpPr/>
          <p:nvPr/>
        </p:nvSpPr>
        <p:spPr>
          <a:xfrm>
            <a:off x="6014297" y="1576710"/>
            <a:ext cx="29064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90" name="Rectangle 31"/>
          <p:cNvSpPr/>
          <p:nvPr/>
        </p:nvSpPr>
        <p:spPr>
          <a:xfrm>
            <a:off x="1187624" y="4087754"/>
            <a:ext cx="6729025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  <a:p>
            <a:pPr algn="ctr"/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14298" y="2122575"/>
            <a:ext cx="1415772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  <a:p>
            <a:endParaRPr lang="en-GB" sz="1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Rectangle 24"/>
          <p:cNvSpPr/>
          <p:nvPr/>
        </p:nvSpPr>
        <p:spPr>
          <a:xfrm>
            <a:off x="6014297" y="2423679"/>
            <a:ext cx="29064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14298" y="3006480"/>
            <a:ext cx="1415772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  <a:p>
            <a:endParaRPr lang="en-GB" sz="15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Rectangle 24"/>
          <p:cNvSpPr/>
          <p:nvPr/>
        </p:nvSpPr>
        <p:spPr>
          <a:xfrm>
            <a:off x="6014297" y="3307584"/>
            <a:ext cx="29064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23" name="矩形 22"/>
          <p:cNvSpPr/>
          <p:nvPr/>
        </p:nvSpPr>
        <p:spPr>
          <a:xfrm>
            <a:off x="1288985" y="1389323"/>
            <a:ext cx="3332246" cy="206036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00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3" grpId="0"/>
      <p:bldP spid="90" grpId="0"/>
      <p:bldP spid="26" grpId="0"/>
      <p:bldP spid="27" grpId="0"/>
      <p:bldP spid="28" grpId="0"/>
      <p:bldP spid="29" grpId="0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94"/>
          <p:cNvGrpSpPr/>
          <p:nvPr/>
        </p:nvGrpSpPr>
        <p:grpSpPr>
          <a:xfrm>
            <a:off x="2586633" y="926124"/>
            <a:ext cx="3970735" cy="3971925"/>
            <a:chOff x="2954336" y="1206696"/>
            <a:chExt cx="5294312" cy="5295904"/>
          </a:xfrm>
        </p:grpSpPr>
        <p:sp>
          <p:nvSpPr>
            <p:cNvPr id="144" name="Freeform 33"/>
            <p:cNvSpPr>
              <a:spLocks noEditPoints="1"/>
            </p:cNvSpPr>
            <p:nvPr/>
          </p:nvSpPr>
          <p:spPr bwMode="auto">
            <a:xfrm>
              <a:off x="3398836" y="1651196"/>
              <a:ext cx="4849812" cy="4851404"/>
            </a:xfrm>
            <a:custGeom>
              <a:avLst/>
              <a:gdLst>
                <a:gd name="T0" fmla="*/ 706 w 994"/>
                <a:gd name="T1" fmla="*/ 832 h 994"/>
                <a:gd name="T2" fmla="*/ 706 w 994"/>
                <a:gd name="T3" fmla="*/ 831 h 994"/>
                <a:gd name="T4" fmla="*/ 656 w 994"/>
                <a:gd name="T5" fmla="*/ 812 h 994"/>
                <a:gd name="T6" fmla="*/ 655 w 994"/>
                <a:gd name="T7" fmla="*/ 812 h 994"/>
                <a:gd name="T8" fmla="*/ 653 w 994"/>
                <a:gd name="T9" fmla="*/ 812 h 994"/>
                <a:gd name="T10" fmla="*/ 652 w 994"/>
                <a:gd name="T11" fmla="*/ 812 h 994"/>
                <a:gd name="T12" fmla="*/ 651 w 994"/>
                <a:gd name="T13" fmla="*/ 812 h 994"/>
                <a:gd name="T14" fmla="*/ 958 w 994"/>
                <a:gd name="T15" fmla="*/ 826 h 994"/>
                <a:gd name="T16" fmla="*/ 958 w 994"/>
                <a:gd name="T17" fmla="*/ 827 h 994"/>
                <a:gd name="T18" fmla="*/ 958 w 994"/>
                <a:gd name="T19" fmla="*/ 828 h 994"/>
                <a:gd name="T20" fmla="*/ 958 w 994"/>
                <a:gd name="T21" fmla="*/ 829 h 994"/>
                <a:gd name="T22" fmla="*/ 958 w 994"/>
                <a:gd name="T23" fmla="*/ 829 h 994"/>
                <a:gd name="T24" fmla="*/ 958 w 994"/>
                <a:gd name="T25" fmla="*/ 830 h 994"/>
                <a:gd name="T26" fmla="*/ 958 w 994"/>
                <a:gd name="T27" fmla="*/ 831 h 994"/>
                <a:gd name="T28" fmla="*/ 832 w 994"/>
                <a:gd name="T29" fmla="*/ 958 h 994"/>
                <a:gd name="T30" fmla="*/ 831 w 994"/>
                <a:gd name="T31" fmla="*/ 958 h 994"/>
                <a:gd name="T32" fmla="*/ 830 w 994"/>
                <a:gd name="T33" fmla="*/ 958 h 994"/>
                <a:gd name="T34" fmla="*/ 937 w 994"/>
                <a:gd name="T35" fmla="*/ 762 h 994"/>
                <a:gd name="T36" fmla="*/ 497 w 994"/>
                <a:gd name="T37" fmla="*/ 654 h 994"/>
                <a:gd name="T38" fmla="*/ 497 w 994"/>
                <a:gd name="T39" fmla="*/ 653 h 994"/>
                <a:gd name="T40" fmla="*/ 497 w 994"/>
                <a:gd name="T41" fmla="*/ 652 h 994"/>
                <a:gd name="T42" fmla="*/ 433 w 994"/>
                <a:gd name="T43" fmla="*/ 628 h 994"/>
                <a:gd name="T44" fmla="*/ 431 w 994"/>
                <a:gd name="T45" fmla="*/ 628 h 994"/>
                <a:gd name="T46" fmla="*/ 430 w 994"/>
                <a:gd name="T47" fmla="*/ 628 h 994"/>
                <a:gd name="T48" fmla="*/ 428 w 994"/>
                <a:gd name="T49" fmla="*/ 628 h 994"/>
                <a:gd name="T50" fmla="*/ 426 w 994"/>
                <a:gd name="T51" fmla="*/ 628 h 994"/>
                <a:gd name="T52" fmla="*/ 812 w 994"/>
                <a:gd name="T53" fmla="*/ 650 h 994"/>
                <a:gd name="T54" fmla="*/ 812 w 994"/>
                <a:gd name="T55" fmla="*/ 651 h 994"/>
                <a:gd name="T56" fmla="*/ 812 w 994"/>
                <a:gd name="T57" fmla="*/ 652 h 994"/>
                <a:gd name="T58" fmla="*/ 812 w 994"/>
                <a:gd name="T59" fmla="*/ 653 h 994"/>
                <a:gd name="T60" fmla="*/ 812 w 994"/>
                <a:gd name="T61" fmla="*/ 654 h 994"/>
                <a:gd name="T62" fmla="*/ 812 w 994"/>
                <a:gd name="T63" fmla="*/ 655 h 994"/>
                <a:gd name="T64" fmla="*/ 831 w 994"/>
                <a:gd name="T65" fmla="*/ 706 h 994"/>
                <a:gd name="T66" fmla="*/ 832 w 994"/>
                <a:gd name="T67" fmla="*/ 706 h 994"/>
                <a:gd name="T68" fmla="*/ 234 w 994"/>
                <a:gd name="T69" fmla="*/ 431 h 994"/>
                <a:gd name="T70" fmla="*/ 234 w 994"/>
                <a:gd name="T71" fmla="*/ 430 h 994"/>
                <a:gd name="T72" fmla="*/ 234 w 994"/>
                <a:gd name="T73" fmla="*/ 429 h 994"/>
                <a:gd name="T74" fmla="*/ 157 w 994"/>
                <a:gd name="T75" fmla="*/ 402 h 994"/>
                <a:gd name="T76" fmla="*/ 156 w 994"/>
                <a:gd name="T77" fmla="*/ 402 h 994"/>
                <a:gd name="T78" fmla="*/ 154 w 994"/>
                <a:gd name="T79" fmla="*/ 402 h 994"/>
                <a:gd name="T80" fmla="*/ 153 w 994"/>
                <a:gd name="T81" fmla="*/ 402 h 994"/>
                <a:gd name="T82" fmla="*/ 628 w 994"/>
                <a:gd name="T83" fmla="*/ 426 h 994"/>
                <a:gd name="T84" fmla="*/ 628 w 994"/>
                <a:gd name="T85" fmla="*/ 427 h 994"/>
                <a:gd name="T86" fmla="*/ 628 w 994"/>
                <a:gd name="T87" fmla="*/ 429 h 994"/>
                <a:gd name="T88" fmla="*/ 628 w 994"/>
                <a:gd name="T89" fmla="*/ 430 h 994"/>
                <a:gd name="T90" fmla="*/ 628 w 994"/>
                <a:gd name="T91" fmla="*/ 431 h 994"/>
                <a:gd name="T92" fmla="*/ 628 w 994"/>
                <a:gd name="T93" fmla="*/ 433 h 994"/>
                <a:gd name="T94" fmla="*/ 621 w 994"/>
                <a:gd name="T95" fmla="*/ 500 h 994"/>
                <a:gd name="T96" fmla="*/ 649 w 994"/>
                <a:gd name="T97" fmla="*/ 497 h 994"/>
                <a:gd name="T98" fmla="*/ 651 w 994"/>
                <a:gd name="T99" fmla="*/ 497 h 994"/>
                <a:gd name="T100" fmla="*/ 652 w 994"/>
                <a:gd name="T101" fmla="*/ 497 h 994"/>
                <a:gd name="T102" fmla="*/ 653 w 994"/>
                <a:gd name="T103" fmla="*/ 497 h 994"/>
                <a:gd name="T104" fmla="*/ 654 w 994"/>
                <a:gd name="T105" fmla="*/ 497 h 994"/>
                <a:gd name="T106" fmla="*/ 347 w 994"/>
                <a:gd name="T107" fmla="*/ 0 h 994"/>
                <a:gd name="T108" fmla="*/ 402 w 994"/>
                <a:gd name="T109" fmla="*/ 154 h 994"/>
                <a:gd name="T110" fmla="*/ 402 w 994"/>
                <a:gd name="T111" fmla="*/ 155 h 994"/>
                <a:gd name="T112" fmla="*/ 402 w 994"/>
                <a:gd name="T113" fmla="*/ 156 h 994"/>
                <a:gd name="T114" fmla="*/ 429 w 994"/>
                <a:gd name="T115" fmla="*/ 234 h 994"/>
                <a:gd name="T116" fmla="*/ 431 w 994"/>
                <a:gd name="T117" fmla="*/ 234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94" h="994">
                  <a:moveTo>
                    <a:pt x="562" y="782"/>
                  </a:moveTo>
                  <a:cubicBezTo>
                    <a:pt x="591" y="822"/>
                    <a:pt x="638" y="848"/>
                    <a:pt x="690" y="848"/>
                  </a:cubicBezTo>
                  <a:cubicBezTo>
                    <a:pt x="696" y="848"/>
                    <a:pt x="701" y="847"/>
                    <a:pt x="707" y="847"/>
                  </a:cubicBezTo>
                  <a:cubicBezTo>
                    <a:pt x="706" y="842"/>
                    <a:pt x="706" y="837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2"/>
                  </a:cubicBezTo>
                  <a:cubicBezTo>
                    <a:pt x="706" y="832"/>
                    <a:pt x="706" y="832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31"/>
                    <a:pt x="706" y="831"/>
                    <a:pt x="706" y="831"/>
                  </a:cubicBezTo>
                  <a:cubicBezTo>
                    <a:pt x="706" y="821"/>
                    <a:pt x="707" y="811"/>
                    <a:pt x="709" y="802"/>
                  </a:cubicBezTo>
                  <a:cubicBezTo>
                    <a:pt x="693" y="808"/>
                    <a:pt x="675" y="812"/>
                    <a:pt x="656" y="812"/>
                  </a:cubicBezTo>
                  <a:cubicBezTo>
                    <a:pt x="656" y="812"/>
                    <a:pt x="656" y="812"/>
                    <a:pt x="656" y="812"/>
                  </a:cubicBezTo>
                  <a:cubicBezTo>
                    <a:pt x="656" y="812"/>
                    <a:pt x="656" y="812"/>
                    <a:pt x="656" y="812"/>
                  </a:cubicBezTo>
                  <a:cubicBezTo>
                    <a:pt x="656" y="812"/>
                    <a:pt x="656" y="812"/>
                    <a:pt x="656" y="812"/>
                  </a:cubicBezTo>
                  <a:cubicBezTo>
                    <a:pt x="656" y="812"/>
                    <a:pt x="656" y="812"/>
                    <a:pt x="656" y="812"/>
                  </a:cubicBezTo>
                  <a:cubicBezTo>
                    <a:pt x="656" y="812"/>
                    <a:pt x="656" y="812"/>
                    <a:pt x="656" y="812"/>
                  </a:cubicBezTo>
                  <a:cubicBezTo>
                    <a:pt x="656" y="812"/>
                    <a:pt x="656" y="812"/>
                    <a:pt x="656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5" y="812"/>
                    <a:pt x="655" y="812"/>
                    <a:pt x="655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4" y="812"/>
                    <a:pt x="654" y="812"/>
                    <a:pt x="654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3" y="812"/>
                    <a:pt x="653" y="812"/>
                  </a:cubicBezTo>
                  <a:cubicBezTo>
                    <a:pt x="653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2" y="812"/>
                    <a:pt x="652" y="812"/>
                  </a:cubicBezTo>
                  <a:cubicBezTo>
                    <a:pt x="652" y="812"/>
                    <a:pt x="651" y="812"/>
                    <a:pt x="651" y="812"/>
                  </a:cubicBezTo>
                  <a:cubicBezTo>
                    <a:pt x="651" y="812"/>
                    <a:pt x="651" y="812"/>
                    <a:pt x="651" y="812"/>
                  </a:cubicBezTo>
                  <a:cubicBezTo>
                    <a:pt x="651" y="812"/>
                    <a:pt x="651" y="812"/>
                    <a:pt x="651" y="812"/>
                  </a:cubicBezTo>
                  <a:cubicBezTo>
                    <a:pt x="651" y="812"/>
                    <a:pt x="651" y="812"/>
                    <a:pt x="651" y="812"/>
                  </a:cubicBezTo>
                  <a:cubicBezTo>
                    <a:pt x="651" y="812"/>
                    <a:pt x="651" y="812"/>
                    <a:pt x="651" y="812"/>
                  </a:cubicBezTo>
                  <a:cubicBezTo>
                    <a:pt x="651" y="812"/>
                    <a:pt x="651" y="812"/>
                    <a:pt x="651" y="812"/>
                  </a:cubicBezTo>
                  <a:cubicBezTo>
                    <a:pt x="651" y="812"/>
                    <a:pt x="651" y="812"/>
                    <a:pt x="650" y="812"/>
                  </a:cubicBezTo>
                  <a:cubicBezTo>
                    <a:pt x="650" y="812"/>
                    <a:pt x="650" y="812"/>
                    <a:pt x="650" y="812"/>
                  </a:cubicBezTo>
                  <a:cubicBezTo>
                    <a:pt x="650" y="812"/>
                    <a:pt x="650" y="812"/>
                    <a:pt x="650" y="812"/>
                  </a:cubicBezTo>
                  <a:cubicBezTo>
                    <a:pt x="650" y="812"/>
                    <a:pt x="650" y="812"/>
                    <a:pt x="650" y="812"/>
                  </a:cubicBezTo>
                  <a:cubicBezTo>
                    <a:pt x="617" y="811"/>
                    <a:pt x="587" y="800"/>
                    <a:pt x="562" y="782"/>
                  </a:cubicBezTo>
                  <a:moveTo>
                    <a:pt x="937" y="762"/>
                  </a:moveTo>
                  <a:cubicBezTo>
                    <a:pt x="949" y="781"/>
                    <a:pt x="957" y="802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6"/>
                    <a:pt x="958" y="826"/>
                    <a:pt x="958" y="826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7"/>
                    <a:pt x="958" y="827"/>
                  </a:cubicBezTo>
                  <a:cubicBezTo>
                    <a:pt x="958" y="827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8"/>
                    <a:pt x="958" y="828"/>
                    <a:pt x="958" y="828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29"/>
                    <a:pt x="958" y="829"/>
                    <a:pt x="958" y="829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0"/>
                    <a:pt x="958" y="830"/>
                    <a:pt x="958" y="830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1"/>
                    <a:pt x="958" y="831"/>
                    <a:pt x="958" y="831"/>
                  </a:cubicBezTo>
                  <a:cubicBezTo>
                    <a:pt x="958" y="832"/>
                    <a:pt x="958" y="832"/>
                    <a:pt x="958" y="832"/>
                  </a:cubicBezTo>
                  <a:cubicBezTo>
                    <a:pt x="958" y="832"/>
                    <a:pt x="958" y="832"/>
                    <a:pt x="958" y="832"/>
                  </a:cubicBezTo>
                  <a:cubicBezTo>
                    <a:pt x="958" y="832"/>
                    <a:pt x="958" y="832"/>
                    <a:pt x="958" y="832"/>
                  </a:cubicBezTo>
                  <a:cubicBezTo>
                    <a:pt x="958" y="832"/>
                    <a:pt x="958" y="832"/>
                    <a:pt x="958" y="832"/>
                  </a:cubicBezTo>
                  <a:cubicBezTo>
                    <a:pt x="958" y="901"/>
                    <a:pt x="902" y="958"/>
                    <a:pt x="832" y="958"/>
                  </a:cubicBezTo>
                  <a:cubicBezTo>
                    <a:pt x="832" y="958"/>
                    <a:pt x="832" y="958"/>
                    <a:pt x="832" y="958"/>
                  </a:cubicBezTo>
                  <a:cubicBezTo>
                    <a:pt x="832" y="958"/>
                    <a:pt x="832" y="958"/>
                    <a:pt x="832" y="958"/>
                  </a:cubicBezTo>
                  <a:cubicBezTo>
                    <a:pt x="832" y="958"/>
                    <a:pt x="832" y="958"/>
                    <a:pt x="832" y="958"/>
                  </a:cubicBezTo>
                  <a:cubicBezTo>
                    <a:pt x="832" y="958"/>
                    <a:pt x="832" y="958"/>
                    <a:pt x="832" y="958"/>
                  </a:cubicBezTo>
                  <a:cubicBezTo>
                    <a:pt x="832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1" y="958"/>
                    <a:pt x="831" y="958"/>
                  </a:cubicBezTo>
                  <a:cubicBezTo>
                    <a:pt x="831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30" y="958"/>
                  </a:cubicBezTo>
                  <a:cubicBezTo>
                    <a:pt x="830" y="958"/>
                    <a:pt x="830" y="958"/>
                    <a:pt x="829" y="958"/>
                  </a:cubicBezTo>
                  <a:cubicBezTo>
                    <a:pt x="829" y="958"/>
                    <a:pt x="829" y="958"/>
                    <a:pt x="829" y="958"/>
                  </a:cubicBezTo>
                  <a:cubicBezTo>
                    <a:pt x="805" y="957"/>
                    <a:pt x="782" y="950"/>
                    <a:pt x="763" y="937"/>
                  </a:cubicBezTo>
                  <a:cubicBezTo>
                    <a:pt x="785" y="971"/>
                    <a:pt x="824" y="994"/>
                    <a:pt x="868" y="994"/>
                  </a:cubicBezTo>
                  <a:cubicBezTo>
                    <a:pt x="937" y="994"/>
                    <a:pt x="994" y="937"/>
                    <a:pt x="994" y="868"/>
                  </a:cubicBezTo>
                  <a:cubicBezTo>
                    <a:pt x="994" y="824"/>
                    <a:pt x="971" y="785"/>
                    <a:pt x="937" y="762"/>
                  </a:cubicBezTo>
                  <a:moveTo>
                    <a:pt x="311" y="587"/>
                  </a:moveTo>
                  <a:cubicBezTo>
                    <a:pt x="347" y="634"/>
                    <a:pt x="404" y="664"/>
                    <a:pt x="467" y="664"/>
                  </a:cubicBezTo>
                  <a:cubicBezTo>
                    <a:pt x="477" y="664"/>
                    <a:pt x="487" y="663"/>
                    <a:pt x="497" y="662"/>
                  </a:cubicBezTo>
                  <a:cubicBezTo>
                    <a:pt x="497" y="659"/>
                    <a:pt x="497" y="657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4"/>
                  </a:cubicBezTo>
                  <a:cubicBezTo>
                    <a:pt x="497" y="654"/>
                    <a:pt x="497" y="654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3"/>
                  </a:cubicBezTo>
                  <a:cubicBezTo>
                    <a:pt x="497" y="653"/>
                    <a:pt x="497" y="653"/>
                    <a:pt x="497" y="652"/>
                  </a:cubicBezTo>
                  <a:cubicBezTo>
                    <a:pt x="497" y="652"/>
                    <a:pt x="497" y="652"/>
                    <a:pt x="497" y="652"/>
                  </a:cubicBezTo>
                  <a:cubicBezTo>
                    <a:pt x="497" y="652"/>
                    <a:pt x="497" y="652"/>
                    <a:pt x="497" y="652"/>
                  </a:cubicBezTo>
                  <a:cubicBezTo>
                    <a:pt x="497" y="652"/>
                    <a:pt x="497" y="652"/>
                    <a:pt x="497" y="652"/>
                  </a:cubicBezTo>
                  <a:cubicBezTo>
                    <a:pt x="497" y="652"/>
                    <a:pt x="497" y="652"/>
                    <a:pt x="497" y="652"/>
                  </a:cubicBezTo>
                  <a:cubicBezTo>
                    <a:pt x="497" y="652"/>
                    <a:pt x="497" y="652"/>
                    <a:pt x="497" y="652"/>
                  </a:cubicBezTo>
                  <a:cubicBezTo>
                    <a:pt x="497" y="652"/>
                    <a:pt x="497" y="652"/>
                    <a:pt x="497" y="652"/>
                  </a:cubicBezTo>
                  <a:cubicBezTo>
                    <a:pt x="497" y="639"/>
                    <a:pt x="499" y="627"/>
                    <a:pt x="502" y="615"/>
                  </a:cubicBezTo>
                  <a:cubicBezTo>
                    <a:pt x="481" y="623"/>
                    <a:pt x="458" y="628"/>
                    <a:pt x="434" y="628"/>
                  </a:cubicBezTo>
                  <a:cubicBezTo>
                    <a:pt x="434" y="628"/>
                    <a:pt x="434" y="628"/>
                    <a:pt x="434" y="628"/>
                  </a:cubicBezTo>
                  <a:cubicBezTo>
                    <a:pt x="434" y="628"/>
                    <a:pt x="434" y="628"/>
                    <a:pt x="433" y="628"/>
                  </a:cubicBezTo>
                  <a:cubicBezTo>
                    <a:pt x="433" y="628"/>
                    <a:pt x="433" y="628"/>
                    <a:pt x="433" y="628"/>
                  </a:cubicBezTo>
                  <a:cubicBezTo>
                    <a:pt x="433" y="628"/>
                    <a:pt x="433" y="628"/>
                    <a:pt x="433" y="628"/>
                  </a:cubicBezTo>
                  <a:cubicBezTo>
                    <a:pt x="433" y="628"/>
                    <a:pt x="433" y="628"/>
                    <a:pt x="433" y="628"/>
                  </a:cubicBezTo>
                  <a:cubicBezTo>
                    <a:pt x="433" y="628"/>
                    <a:pt x="433" y="628"/>
                    <a:pt x="433" y="628"/>
                  </a:cubicBezTo>
                  <a:cubicBezTo>
                    <a:pt x="433" y="628"/>
                    <a:pt x="433" y="628"/>
                    <a:pt x="433" y="628"/>
                  </a:cubicBezTo>
                  <a:cubicBezTo>
                    <a:pt x="433" y="628"/>
                    <a:pt x="433" y="628"/>
                    <a:pt x="433" y="628"/>
                  </a:cubicBezTo>
                  <a:cubicBezTo>
                    <a:pt x="433" y="628"/>
                    <a:pt x="432" y="628"/>
                    <a:pt x="432" y="628"/>
                  </a:cubicBezTo>
                  <a:cubicBezTo>
                    <a:pt x="432" y="628"/>
                    <a:pt x="432" y="628"/>
                    <a:pt x="432" y="628"/>
                  </a:cubicBezTo>
                  <a:cubicBezTo>
                    <a:pt x="432" y="628"/>
                    <a:pt x="432" y="628"/>
                    <a:pt x="432" y="628"/>
                  </a:cubicBezTo>
                  <a:cubicBezTo>
                    <a:pt x="432" y="628"/>
                    <a:pt x="432" y="628"/>
                    <a:pt x="432" y="628"/>
                  </a:cubicBezTo>
                  <a:cubicBezTo>
                    <a:pt x="432" y="628"/>
                    <a:pt x="432" y="628"/>
                    <a:pt x="432" y="628"/>
                  </a:cubicBezTo>
                  <a:cubicBezTo>
                    <a:pt x="432" y="628"/>
                    <a:pt x="432" y="628"/>
                    <a:pt x="432" y="628"/>
                  </a:cubicBezTo>
                  <a:cubicBezTo>
                    <a:pt x="432" y="628"/>
                    <a:pt x="431" y="628"/>
                    <a:pt x="431" y="628"/>
                  </a:cubicBezTo>
                  <a:cubicBezTo>
                    <a:pt x="431" y="628"/>
                    <a:pt x="431" y="628"/>
                    <a:pt x="431" y="628"/>
                  </a:cubicBezTo>
                  <a:cubicBezTo>
                    <a:pt x="431" y="628"/>
                    <a:pt x="431" y="628"/>
                    <a:pt x="431" y="628"/>
                  </a:cubicBezTo>
                  <a:cubicBezTo>
                    <a:pt x="431" y="628"/>
                    <a:pt x="431" y="628"/>
                    <a:pt x="431" y="628"/>
                  </a:cubicBezTo>
                  <a:cubicBezTo>
                    <a:pt x="431" y="628"/>
                    <a:pt x="431" y="628"/>
                    <a:pt x="431" y="628"/>
                  </a:cubicBezTo>
                  <a:cubicBezTo>
                    <a:pt x="431" y="628"/>
                    <a:pt x="431" y="628"/>
                    <a:pt x="430" y="628"/>
                  </a:cubicBezTo>
                  <a:cubicBezTo>
                    <a:pt x="430" y="628"/>
                    <a:pt x="430" y="628"/>
                    <a:pt x="430" y="628"/>
                  </a:cubicBezTo>
                  <a:cubicBezTo>
                    <a:pt x="430" y="628"/>
                    <a:pt x="430" y="628"/>
                    <a:pt x="430" y="628"/>
                  </a:cubicBezTo>
                  <a:cubicBezTo>
                    <a:pt x="430" y="628"/>
                    <a:pt x="430" y="628"/>
                    <a:pt x="430" y="628"/>
                  </a:cubicBezTo>
                  <a:cubicBezTo>
                    <a:pt x="430" y="628"/>
                    <a:pt x="430" y="628"/>
                    <a:pt x="430" y="628"/>
                  </a:cubicBezTo>
                  <a:cubicBezTo>
                    <a:pt x="430" y="628"/>
                    <a:pt x="430" y="628"/>
                    <a:pt x="430" y="628"/>
                  </a:cubicBezTo>
                  <a:cubicBezTo>
                    <a:pt x="430" y="628"/>
                    <a:pt x="430" y="628"/>
                    <a:pt x="429" y="628"/>
                  </a:cubicBezTo>
                  <a:cubicBezTo>
                    <a:pt x="429" y="628"/>
                    <a:pt x="429" y="628"/>
                    <a:pt x="429" y="628"/>
                  </a:cubicBezTo>
                  <a:cubicBezTo>
                    <a:pt x="429" y="628"/>
                    <a:pt x="429" y="628"/>
                    <a:pt x="429" y="628"/>
                  </a:cubicBezTo>
                  <a:cubicBezTo>
                    <a:pt x="429" y="628"/>
                    <a:pt x="429" y="628"/>
                    <a:pt x="429" y="628"/>
                  </a:cubicBezTo>
                  <a:cubicBezTo>
                    <a:pt x="429" y="628"/>
                    <a:pt x="429" y="628"/>
                    <a:pt x="429" y="628"/>
                  </a:cubicBezTo>
                  <a:cubicBezTo>
                    <a:pt x="429" y="628"/>
                    <a:pt x="429" y="628"/>
                    <a:pt x="429" y="628"/>
                  </a:cubicBezTo>
                  <a:cubicBezTo>
                    <a:pt x="429" y="628"/>
                    <a:pt x="429" y="628"/>
                    <a:pt x="429" y="628"/>
                  </a:cubicBezTo>
                  <a:cubicBezTo>
                    <a:pt x="429" y="628"/>
                    <a:pt x="429" y="628"/>
                    <a:pt x="428" y="628"/>
                  </a:cubicBezTo>
                  <a:cubicBezTo>
                    <a:pt x="428" y="628"/>
                    <a:pt x="428" y="628"/>
                    <a:pt x="428" y="628"/>
                  </a:cubicBezTo>
                  <a:cubicBezTo>
                    <a:pt x="428" y="628"/>
                    <a:pt x="428" y="628"/>
                    <a:pt x="428" y="628"/>
                  </a:cubicBezTo>
                  <a:cubicBezTo>
                    <a:pt x="428" y="628"/>
                    <a:pt x="428" y="628"/>
                    <a:pt x="428" y="628"/>
                  </a:cubicBezTo>
                  <a:cubicBezTo>
                    <a:pt x="428" y="628"/>
                    <a:pt x="428" y="628"/>
                    <a:pt x="428" y="628"/>
                  </a:cubicBezTo>
                  <a:cubicBezTo>
                    <a:pt x="428" y="628"/>
                    <a:pt x="428" y="628"/>
                    <a:pt x="428" y="628"/>
                  </a:cubicBezTo>
                  <a:cubicBezTo>
                    <a:pt x="428" y="628"/>
                    <a:pt x="428" y="628"/>
                    <a:pt x="427" y="628"/>
                  </a:cubicBezTo>
                  <a:cubicBezTo>
                    <a:pt x="427" y="628"/>
                    <a:pt x="427" y="628"/>
                    <a:pt x="427" y="628"/>
                  </a:cubicBezTo>
                  <a:cubicBezTo>
                    <a:pt x="427" y="628"/>
                    <a:pt x="427" y="628"/>
                    <a:pt x="427" y="628"/>
                  </a:cubicBezTo>
                  <a:cubicBezTo>
                    <a:pt x="427" y="628"/>
                    <a:pt x="427" y="628"/>
                    <a:pt x="427" y="628"/>
                  </a:cubicBezTo>
                  <a:cubicBezTo>
                    <a:pt x="427" y="628"/>
                    <a:pt x="426" y="628"/>
                    <a:pt x="426" y="628"/>
                  </a:cubicBezTo>
                  <a:cubicBezTo>
                    <a:pt x="426" y="628"/>
                    <a:pt x="426" y="628"/>
                    <a:pt x="426" y="628"/>
                  </a:cubicBezTo>
                  <a:cubicBezTo>
                    <a:pt x="426" y="628"/>
                    <a:pt x="426" y="628"/>
                    <a:pt x="426" y="628"/>
                  </a:cubicBezTo>
                  <a:cubicBezTo>
                    <a:pt x="426" y="628"/>
                    <a:pt x="426" y="628"/>
                    <a:pt x="426" y="628"/>
                  </a:cubicBezTo>
                  <a:cubicBezTo>
                    <a:pt x="383" y="627"/>
                    <a:pt x="343" y="612"/>
                    <a:pt x="311" y="587"/>
                  </a:cubicBezTo>
                  <a:moveTo>
                    <a:pt x="783" y="562"/>
                  </a:moveTo>
                  <a:cubicBezTo>
                    <a:pt x="800" y="587"/>
                    <a:pt x="811" y="617"/>
                    <a:pt x="812" y="649"/>
                  </a:cubicBezTo>
                  <a:cubicBezTo>
                    <a:pt x="812" y="649"/>
                    <a:pt x="812" y="649"/>
                    <a:pt x="812" y="649"/>
                  </a:cubicBezTo>
                  <a:cubicBezTo>
                    <a:pt x="812" y="649"/>
                    <a:pt x="812" y="650"/>
                    <a:pt x="812" y="650"/>
                  </a:cubicBezTo>
                  <a:cubicBezTo>
                    <a:pt x="812" y="650"/>
                    <a:pt x="812" y="650"/>
                    <a:pt x="812" y="650"/>
                  </a:cubicBezTo>
                  <a:cubicBezTo>
                    <a:pt x="812" y="650"/>
                    <a:pt x="812" y="650"/>
                    <a:pt x="812" y="650"/>
                  </a:cubicBezTo>
                  <a:cubicBezTo>
                    <a:pt x="812" y="650"/>
                    <a:pt x="812" y="650"/>
                    <a:pt x="812" y="650"/>
                  </a:cubicBezTo>
                  <a:cubicBezTo>
                    <a:pt x="812" y="650"/>
                    <a:pt x="812" y="650"/>
                    <a:pt x="812" y="650"/>
                  </a:cubicBezTo>
                  <a:cubicBezTo>
                    <a:pt x="812" y="650"/>
                    <a:pt x="812" y="650"/>
                    <a:pt x="812" y="650"/>
                  </a:cubicBezTo>
                  <a:cubicBezTo>
                    <a:pt x="812" y="650"/>
                    <a:pt x="812" y="650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1"/>
                  </a:cubicBezTo>
                  <a:cubicBezTo>
                    <a:pt x="812" y="651"/>
                    <a:pt x="812" y="651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2"/>
                  </a:cubicBezTo>
                  <a:cubicBezTo>
                    <a:pt x="812" y="652"/>
                    <a:pt x="812" y="652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3"/>
                  </a:cubicBezTo>
                  <a:cubicBezTo>
                    <a:pt x="812" y="653"/>
                    <a:pt x="812" y="653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4"/>
                    <a:pt x="812" y="654"/>
                    <a:pt x="812" y="654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5"/>
                    <a:pt x="812" y="655"/>
                  </a:cubicBezTo>
                  <a:cubicBezTo>
                    <a:pt x="812" y="655"/>
                    <a:pt x="812" y="656"/>
                    <a:pt x="812" y="656"/>
                  </a:cubicBezTo>
                  <a:cubicBezTo>
                    <a:pt x="812" y="656"/>
                    <a:pt x="812" y="656"/>
                    <a:pt x="812" y="656"/>
                  </a:cubicBezTo>
                  <a:cubicBezTo>
                    <a:pt x="812" y="656"/>
                    <a:pt x="812" y="656"/>
                    <a:pt x="812" y="656"/>
                  </a:cubicBezTo>
                  <a:cubicBezTo>
                    <a:pt x="812" y="656"/>
                    <a:pt x="812" y="656"/>
                    <a:pt x="812" y="656"/>
                  </a:cubicBezTo>
                  <a:cubicBezTo>
                    <a:pt x="812" y="675"/>
                    <a:pt x="809" y="692"/>
                    <a:pt x="802" y="709"/>
                  </a:cubicBezTo>
                  <a:cubicBezTo>
                    <a:pt x="812" y="707"/>
                    <a:pt x="821" y="706"/>
                    <a:pt x="831" y="706"/>
                  </a:cubicBezTo>
                  <a:cubicBezTo>
                    <a:pt x="831" y="706"/>
                    <a:pt x="831" y="706"/>
                    <a:pt x="831" y="706"/>
                  </a:cubicBezTo>
                  <a:cubicBezTo>
                    <a:pt x="831" y="706"/>
                    <a:pt x="831" y="706"/>
                    <a:pt x="831" y="706"/>
                  </a:cubicBezTo>
                  <a:cubicBezTo>
                    <a:pt x="831" y="706"/>
                    <a:pt x="831" y="706"/>
                    <a:pt x="831" y="706"/>
                  </a:cubicBezTo>
                  <a:cubicBezTo>
                    <a:pt x="831" y="706"/>
                    <a:pt x="831" y="706"/>
                    <a:pt x="831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2" y="706"/>
                    <a:pt x="832" y="706"/>
                    <a:pt x="832" y="706"/>
                  </a:cubicBezTo>
                  <a:cubicBezTo>
                    <a:pt x="837" y="706"/>
                    <a:pt x="842" y="706"/>
                    <a:pt x="847" y="706"/>
                  </a:cubicBezTo>
                  <a:cubicBezTo>
                    <a:pt x="848" y="701"/>
                    <a:pt x="848" y="696"/>
                    <a:pt x="848" y="690"/>
                  </a:cubicBezTo>
                  <a:cubicBezTo>
                    <a:pt x="848" y="637"/>
                    <a:pt x="822" y="591"/>
                    <a:pt x="783" y="562"/>
                  </a:cubicBezTo>
                  <a:moveTo>
                    <a:pt x="0" y="346"/>
                  </a:moveTo>
                  <a:cubicBezTo>
                    <a:pt x="46" y="402"/>
                    <a:pt x="114" y="437"/>
                    <a:pt x="191" y="437"/>
                  </a:cubicBezTo>
                  <a:cubicBezTo>
                    <a:pt x="206" y="437"/>
                    <a:pt x="220" y="436"/>
                    <a:pt x="234" y="434"/>
                  </a:cubicBezTo>
                  <a:cubicBezTo>
                    <a:pt x="234" y="433"/>
                    <a:pt x="234" y="432"/>
                    <a:pt x="234" y="431"/>
                  </a:cubicBezTo>
                  <a:cubicBezTo>
                    <a:pt x="234" y="431"/>
                    <a:pt x="234" y="431"/>
                    <a:pt x="234" y="431"/>
                  </a:cubicBezTo>
                  <a:cubicBezTo>
                    <a:pt x="234" y="431"/>
                    <a:pt x="234" y="431"/>
                    <a:pt x="234" y="431"/>
                  </a:cubicBezTo>
                  <a:cubicBezTo>
                    <a:pt x="234" y="431"/>
                    <a:pt x="234" y="431"/>
                    <a:pt x="234" y="431"/>
                  </a:cubicBezTo>
                  <a:cubicBezTo>
                    <a:pt x="234" y="431"/>
                    <a:pt x="234" y="431"/>
                    <a:pt x="234" y="431"/>
                  </a:cubicBezTo>
                  <a:cubicBezTo>
                    <a:pt x="234" y="431"/>
                    <a:pt x="234" y="431"/>
                    <a:pt x="234" y="431"/>
                  </a:cubicBezTo>
                  <a:cubicBezTo>
                    <a:pt x="234" y="431"/>
                    <a:pt x="234" y="431"/>
                    <a:pt x="234" y="431"/>
                  </a:cubicBezTo>
                  <a:cubicBezTo>
                    <a:pt x="234" y="431"/>
                    <a:pt x="234" y="431"/>
                    <a:pt x="234" y="430"/>
                  </a:cubicBezTo>
                  <a:cubicBezTo>
                    <a:pt x="234" y="430"/>
                    <a:pt x="234" y="430"/>
                    <a:pt x="234" y="430"/>
                  </a:cubicBezTo>
                  <a:cubicBezTo>
                    <a:pt x="234" y="430"/>
                    <a:pt x="234" y="430"/>
                    <a:pt x="234" y="430"/>
                  </a:cubicBezTo>
                  <a:cubicBezTo>
                    <a:pt x="234" y="430"/>
                    <a:pt x="234" y="430"/>
                    <a:pt x="234" y="430"/>
                  </a:cubicBezTo>
                  <a:cubicBezTo>
                    <a:pt x="234" y="430"/>
                    <a:pt x="234" y="430"/>
                    <a:pt x="234" y="430"/>
                  </a:cubicBezTo>
                  <a:cubicBezTo>
                    <a:pt x="234" y="430"/>
                    <a:pt x="234" y="430"/>
                    <a:pt x="234" y="430"/>
                  </a:cubicBezTo>
                  <a:cubicBezTo>
                    <a:pt x="234" y="430"/>
                    <a:pt x="234" y="430"/>
                    <a:pt x="234" y="429"/>
                  </a:cubicBezTo>
                  <a:cubicBezTo>
                    <a:pt x="234" y="429"/>
                    <a:pt x="234" y="429"/>
                    <a:pt x="234" y="429"/>
                  </a:cubicBezTo>
                  <a:cubicBezTo>
                    <a:pt x="234" y="429"/>
                    <a:pt x="234" y="429"/>
                    <a:pt x="234" y="429"/>
                  </a:cubicBezTo>
                  <a:cubicBezTo>
                    <a:pt x="234" y="429"/>
                    <a:pt x="234" y="429"/>
                    <a:pt x="234" y="429"/>
                  </a:cubicBezTo>
                  <a:cubicBezTo>
                    <a:pt x="234" y="429"/>
                    <a:pt x="234" y="429"/>
                    <a:pt x="234" y="429"/>
                  </a:cubicBezTo>
                  <a:cubicBezTo>
                    <a:pt x="234" y="429"/>
                    <a:pt x="234" y="429"/>
                    <a:pt x="234" y="429"/>
                  </a:cubicBezTo>
                  <a:cubicBezTo>
                    <a:pt x="234" y="429"/>
                    <a:pt x="234" y="429"/>
                    <a:pt x="234" y="429"/>
                  </a:cubicBezTo>
                  <a:cubicBezTo>
                    <a:pt x="234" y="429"/>
                    <a:pt x="234" y="428"/>
                    <a:pt x="234" y="428"/>
                  </a:cubicBezTo>
                  <a:cubicBezTo>
                    <a:pt x="234" y="428"/>
                    <a:pt x="234" y="428"/>
                    <a:pt x="234" y="428"/>
                  </a:cubicBezTo>
                  <a:cubicBezTo>
                    <a:pt x="234" y="428"/>
                    <a:pt x="234" y="428"/>
                    <a:pt x="234" y="428"/>
                  </a:cubicBezTo>
                  <a:cubicBezTo>
                    <a:pt x="234" y="428"/>
                    <a:pt x="234" y="428"/>
                    <a:pt x="234" y="428"/>
                  </a:cubicBezTo>
                  <a:cubicBezTo>
                    <a:pt x="234" y="428"/>
                    <a:pt x="234" y="428"/>
                    <a:pt x="234" y="428"/>
                  </a:cubicBezTo>
                  <a:cubicBezTo>
                    <a:pt x="234" y="428"/>
                    <a:pt x="234" y="428"/>
                    <a:pt x="234" y="428"/>
                  </a:cubicBezTo>
                  <a:cubicBezTo>
                    <a:pt x="235" y="414"/>
                    <a:pt x="236" y="400"/>
                    <a:pt x="239" y="387"/>
                  </a:cubicBezTo>
                  <a:cubicBezTo>
                    <a:pt x="214" y="396"/>
                    <a:pt x="186" y="401"/>
                    <a:pt x="157" y="402"/>
                  </a:cubicBezTo>
                  <a:cubicBezTo>
                    <a:pt x="157" y="402"/>
                    <a:pt x="157" y="402"/>
                    <a:pt x="157" y="402"/>
                  </a:cubicBezTo>
                  <a:cubicBezTo>
                    <a:pt x="157" y="402"/>
                    <a:pt x="157" y="402"/>
                    <a:pt x="157" y="402"/>
                  </a:cubicBezTo>
                  <a:cubicBezTo>
                    <a:pt x="157" y="402"/>
                    <a:pt x="157" y="402"/>
                    <a:pt x="157" y="402"/>
                  </a:cubicBezTo>
                  <a:cubicBezTo>
                    <a:pt x="157" y="402"/>
                    <a:pt x="157" y="402"/>
                    <a:pt x="157" y="402"/>
                  </a:cubicBezTo>
                  <a:cubicBezTo>
                    <a:pt x="157" y="402"/>
                    <a:pt x="157" y="402"/>
                    <a:pt x="157" y="402"/>
                  </a:cubicBezTo>
                  <a:cubicBezTo>
                    <a:pt x="157" y="402"/>
                    <a:pt x="156" y="402"/>
                    <a:pt x="156" y="402"/>
                  </a:cubicBezTo>
                  <a:cubicBezTo>
                    <a:pt x="156" y="402"/>
                    <a:pt x="156" y="402"/>
                    <a:pt x="156" y="402"/>
                  </a:cubicBezTo>
                  <a:cubicBezTo>
                    <a:pt x="156" y="402"/>
                    <a:pt x="156" y="402"/>
                    <a:pt x="156" y="402"/>
                  </a:cubicBezTo>
                  <a:cubicBezTo>
                    <a:pt x="156" y="402"/>
                    <a:pt x="156" y="402"/>
                    <a:pt x="156" y="402"/>
                  </a:cubicBezTo>
                  <a:cubicBezTo>
                    <a:pt x="156" y="402"/>
                    <a:pt x="156" y="402"/>
                    <a:pt x="156" y="402"/>
                  </a:cubicBezTo>
                  <a:cubicBezTo>
                    <a:pt x="156" y="402"/>
                    <a:pt x="156" y="402"/>
                    <a:pt x="156" y="402"/>
                  </a:cubicBezTo>
                  <a:cubicBezTo>
                    <a:pt x="156" y="402"/>
                    <a:pt x="156" y="402"/>
                    <a:pt x="156" y="402"/>
                  </a:cubicBezTo>
                  <a:cubicBezTo>
                    <a:pt x="156" y="402"/>
                    <a:pt x="155" y="402"/>
                    <a:pt x="155" y="402"/>
                  </a:cubicBezTo>
                  <a:cubicBezTo>
                    <a:pt x="155" y="402"/>
                    <a:pt x="155" y="402"/>
                    <a:pt x="155" y="402"/>
                  </a:cubicBezTo>
                  <a:cubicBezTo>
                    <a:pt x="155" y="402"/>
                    <a:pt x="155" y="402"/>
                    <a:pt x="155" y="402"/>
                  </a:cubicBezTo>
                  <a:cubicBezTo>
                    <a:pt x="155" y="402"/>
                    <a:pt x="155" y="402"/>
                    <a:pt x="155" y="402"/>
                  </a:cubicBezTo>
                  <a:cubicBezTo>
                    <a:pt x="155" y="402"/>
                    <a:pt x="155" y="402"/>
                    <a:pt x="155" y="402"/>
                  </a:cubicBezTo>
                  <a:cubicBezTo>
                    <a:pt x="155" y="402"/>
                    <a:pt x="155" y="402"/>
                    <a:pt x="155" y="40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3" y="402"/>
                    <a:pt x="153" y="402"/>
                    <a:pt x="153" y="402"/>
                  </a:cubicBezTo>
                  <a:cubicBezTo>
                    <a:pt x="153" y="402"/>
                    <a:pt x="153" y="402"/>
                    <a:pt x="153" y="402"/>
                  </a:cubicBezTo>
                  <a:cubicBezTo>
                    <a:pt x="153" y="402"/>
                    <a:pt x="153" y="402"/>
                    <a:pt x="153" y="402"/>
                  </a:cubicBezTo>
                  <a:cubicBezTo>
                    <a:pt x="153" y="402"/>
                    <a:pt x="153" y="402"/>
                    <a:pt x="153" y="402"/>
                  </a:cubicBezTo>
                  <a:cubicBezTo>
                    <a:pt x="152" y="402"/>
                    <a:pt x="152" y="402"/>
                    <a:pt x="152" y="402"/>
                  </a:cubicBezTo>
                  <a:cubicBezTo>
                    <a:pt x="152" y="402"/>
                    <a:pt x="152" y="402"/>
                    <a:pt x="152" y="402"/>
                  </a:cubicBezTo>
                  <a:cubicBezTo>
                    <a:pt x="95" y="401"/>
                    <a:pt x="42" y="380"/>
                    <a:pt x="0" y="346"/>
                  </a:cubicBezTo>
                  <a:moveTo>
                    <a:pt x="587" y="311"/>
                  </a:moveTo>
                  <a:cubicBezTo>
                    <a:pt x="612" y="343"/>
                    <a:pt x="627" y="382"/>
                    <a:pt x="628" y="425"/>
                  </a:cubicBezTo>
                  <a:cubicBezTo>
                    <a:pt x="628" y="425"/>
                    <a:pt x="628" y="425"/>
                    <a:pt x="628" y="425"/>
                  </a:cubicBezTo>
                  <a:cubicBezTo>
                    <a:pt x="628" y="425"/>
                    <a:pt x="628" y="425"/>
                    <a:pt x="628" y="425"/>
                  </a:cubicBezTo>
                  <a:cubicBezTo>
                    <a:pt x="628" y="425"/>
                    <a:pt x="628" y="425"/>
                    <a:pt x="628" y="426"/>
                  </a:cubicBezTo>
                  <a:cubicBezTo>
                    <a:pt x="628" y="426"/>
                    <a:pt x="628" y="426"/>
                    <a:pt x="628" y="426"/>
                  </a:cubicBezTo>
                  <a:cubicBezTo>
                    <a:pt x="628" y="426"/>
                    <a:pt x="628" y="426"/>
                    <a:pt x="628" y="426"/>
                  </a:cubicBezTo>
                  <a:cubicBezTo>
                    <a:pt x="628" y="426"/>
                    <a:pt x="628" y="426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7"/>
                    <a:pt x="628" y="427"/>
                  </a:cubicBezTo>
                  <a:cubicBezTo>
                    <a:pt x="628" y="427"/>
                    <a:pt x="628" y="428"/>
                    <a:pt x="628" y="428"/>
                  </a:cubicBezTo>
                  <a:cubicBezTo>
                    <a:pt x="628" y="428"/>
                    <a:pt x="628" y="428"/>
                    <a:pt x="628" y="428"/>
                  </a:cubicBezTo>
                  <a:cubicBezTo>
                    <a:pt x="628" y="428"/>
                    <a:pt x="628" y="428"/>
                    <a:pt x="628" y="428"/>
                  </a:cubicBezTo>
                  <a:cubicBezTo>
                    <a:pt x="628" y="428"/>
                    <a:pt x="628" y="428"/>
                    <a:pt x="628" y="428"/>
                  </a:cubicBezTo>
                  <a:cubicBezTo>
                    <a:pt x="628" y="428"/>
                    <a:pt x="628" y="428"/>
                    <a:pt x="628" y="428"/>
                  </a:cubicBezTo>
                  <a:cubicBezTo>
                    <a:pt x="628" y="428"/>
                    <a:pt x="628" y="428"/>
                    <a:pt x="628" y="428"/>
                  </a:cubicBezTo>
                  <a:cubicBezTo>
                    <a:pt x="628" y="428"/>
                    <a:pt x="628" y="429"/>
                    <a:pt x="628" y="429"/>
                  </a:cubicBezTo>
                  <a:cubicBezTo>
                    <a:pt x="628" y="429"/>
                    <a:pt x="628" y="429"/>
                    <a:pt x="628" y="429"/>
                  </a:cubicBezTo>
                  <a:cubicBezTo>
                    <a:pt x="628" y="429"/>
                    <a:pt x="628" y="429"/>
                    <a:pt x="628" y="429"/>
                  </a:cubicBezTo>
                  <a:cubicBezTo>
                    <a:pt x="628" y="429"/>
                    <a:pt x="628" y="429"/>
                    <a:pt x="628" y="429"/>
                  </a:cubicBezTo>
                  <a:cubicBezTo>
                    <a:pt x="628" y="429"/>
                    <a:pt x="628" y="429"/>
                    <a:pt x="628" y="429"/>
                  </a:cubicBezTo>
                  <a:cubicBezTo>
                    <a:pt x="628" y="429"/>
                    <a:pt x="628" y="429"/>
                    <a:pt x="628" y="429"/>
                  </a:cubicBezTo>
                  <a:cubicBezTo>
                    <a:pt x="628" y="429"/>
                    <a:pt x="628" y="429"/>
                    <a:pt x="628" y="429"/>
                  </a:cubicBezTo>
                  <a:cubicBezTo>
                    <a:pt x="628" y="430"/>
                    <a:pt x="628" y="430"/>
                    <a:pt x="628" y="430"/>
                  </a:cubicBezTo>
                  <a:cubicBezTo>
                    <a:pt x="628" y="430"/>
                    <a:pt x="628" y="430"/>
                    <a:pt x="628" y="430"/>
                  </a:cubicBezTo>
                  <a:cubicBezTo>
                    <a:pt x="628" y="430"/>
                    <a:pt x="628" y="430"/>
                    <a:pt x="628" y="430"/>
                  </a:cubicBezTo>
                  <a:cubicBezTo>
                    <a:pt x="628" y="430"/>
                    <a:pt x="628" y="430"/>
                    <a:pt x="628" y="430"/>
                  </a:cubicBezTo>
                  <a:cubicBezTo>
                    <a:pt x="628" y="430"/>
                    <a:pt x="628" y="430"/>
                    <a:pt x="628" y="430"/>
                  </a:cubicBezTo>
                  <a:cubicBezTo>
                    <a:pt x="628" y="430"/>
                    <a:pt x="628" y="430"/>
                    <a:pt x="628" y="430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1"/>
                    <a:pt x="628" y="431"/>
                    <a:pt x="628" y="431"/>
                  </a:cubicBezTo>
                  <a:cubicBezTo>
                    <a:pt x="628" y="432"/>
                    <a:pt x="628" y="432"/>
                    <a:pt x="628" y="432"/>
                  </a:cubicBezTo>
                  <a:cubicBezTo>
                    <a:pt x="628" y="432"/>
                    <a:pt x="628" y="432"/>
                    <a:pt x="628" y="432"/>
                  </a:cubicBezTo>
                  <a:cubicBezTo>
                    <a:pt x="628" y="432"/>
                    <a:pt x="628" y="432"/>
                    <a:pt x="628" y="432"/>
                  </a:cubicBezTo>
                  <a:cubicBezTo>
                    <a:pt x="628" y="432"/>
                    <a:pt x="628" y="432"/>
                    <a:pt x="628" y="432"/>
                  </a:cubicBezTo>
                  <a:cubicBezTo>
                    <a:pt x="628" y="432"/>
                    <a:pt x="628" y="432"/>
                    <a:pt x="628" y="432"/>
                  </a:cubicBezTo>
                  <a:cubicBezTo>
                    <a:pt x="628" y="432"/>
                    <a:pt x="628" y="432"/>
                    <a:pt x="628" y="432"/>
                  </a:cubicBezTo>
                  <a:cubicBezTo>
                    <a:pt x="628" y="432"/>
                    <a:pt x="628" y="433"/>
                    <a:pt x="628" y="433"/>
                  </a:cubicBezTo>
                  <a:cubicBezTo>
                    <a:pt x="628" y="433"/>
                    <a:pt x="628" y="433"/>
                    <a:pt x="628" y="433"/>
                  </a:cubicBezTo>
                  <a:cubicBezTo>
                    <a:pt x="628" y="433"/>
                    <a:pt x="628" y="433"/>
                    <a:pt x="628" y="433"/>
                  </a:cubicBezTo>
                  <a:cubicBezTo>
                    <a:pt x="628" y="433"/>
                    <a:pt x="628" y="433"/>
                    <a:pt x="628" y="433"/>
                  </a:cubicBezTo>
                  <a:cubicBezTo>
                    <a:pt x="628" y="433"/>
                    <a:pt x="628" y="433"/>
                    <a:pt x="628" y="433"/>
                  </a:cubicBezTo>
                  <a:cubicBezTo>
                    <a:pt x="628" y="433"/>
                    <a:pt x="628" y="433"/>
                    <a:pt x="628" y="433"/>
                  </a:cubicBezTo>
                  <a:cubicBezTo>
                    <a:pt x="628" y="433"/>
                    <a:pt x="628" y="433"/>
                    <a:pt x="628" y="433"/>
                  </a:cubicBezTo>
                  <a:cubicBezTo>
                    <a:pt x="628" y="457"/>
                    <a:pt x="624" y="480"/>
                    <a:pt x="615" y="502"/>
                  </a:cubicBezTo>
                  <a:cubicBezTo>
                    <a:pt x="617" y="501"/>
                    <a:pt x="619" y="501"/>
                    <a:pt x="621" y="500"/>
                  </a:cubicBezTo>
                  <a:cubicBezTo>
                    <a:pt x="621" y="500"/>
                    <a:pt x="621" y="500"/>
                    <a:pt x="621" y="500"/>
                  </a:cubicBezTo>
                  <a:cubicBezTo>
                    <a:pt x="621" y="500"/>
                    <a:pt x="621" y="500"/>
                    <a:pt x="621" y="500"/>
                  </a:cubicBezTo>
                  <a:cubicBezTo>
                    <a:pt x="621" y="500"/>
                    <a:pt x="621" y="500"/>
                    <a:pt x="621" y="500"/>
                  </a:cubicBezTo>
                  <a:cubicBezTo>
                    <a:pt x="621" y="500"/>
                    <a:pt x="621" y="500"/>
                    <a:pt x="621" y="500"/>
                  </a:cubicBezTo>
                  <a:cubicBezTo>
                    <a:pt x="621" y="500"/>
                    <a:pt x="622" y="500"/>
                    <a:pt x="622" y="500"/>
                  </a:cubicBezTo>
                  <a:cubicBezTo>
                    <a:pt x="622" y="500"/>
                    <a:pt x="622" y="500"/>
                    <a:pt x="622" y="500"/>
                  </a:cubicBezTo>
                  <a:cubicBezTo>
                    <a:pt x="630" y="498"/>
                    <a:pt x="638" y="497"/>
                    <a:pt x="646" y="497"/>
                  </a:cubicBezTo>
                  <a:cubicBezTo>
                    <a:pt x="646" y="497"/>
                    <a:pt x="646" y="497"/>
                    <a:pt x="646" y="497"/>
                  </a:cubicBezTo>
                  <a:cubicBezTo>
                    <a:pt x="646" y="497"/>
                    <a:pt x="646" y="497"/>
                    <a:pt x="646" y="497"/>
                  </a:cubicBezTo>
                  <a:cubicBezTo>
                    <a:pt x="646" y="497"/>
                    <a:pt x="646" y="497"/>
                    <a:pt x="646" y="497"/>
                  </a:cubicBezTo>
                  <a:cubicBezTo>
                    <a:pt x="647" y="497"/>
                    <a:pt x="648" y="497"/>
                    <a:pt x="649" y="497"/>
                  </a:cubicBezTo>
                  <a:cubicBezTo>
                    <a:pt x="649" y="497"/>
                    <a:pt x="649" y="497"/>
                    <a:pt x="649" y="497"/>
                  </a:cubicBezTo>
                  <a:cubicBezTo>
                    <a:pt x="649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0" y="497"/>
                    <a:pt x="650" y="497"/>
                  </a:cubicBezTo>
                  <a:cubicBezTo>
                    <a:pt x="650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1" y="497"/>
                    <a:pt x="651" y="497"/>
                  </a:cubicBezTo>
                  <a:cubicBezTo>
                    <a:pt x="651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2" y="497"/>
                  </a:cubicBezTo>
                  <a:cubicBezTo>
                    <a:pt x="652" y="497"/>
                    <a:pt x="652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3" y="497"/>
                  </a:cubicBezTo>
                  <a:cubicBezTo>
                    <a:pt x="653" y="497"/>
                    <a:pt x="653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4" y="497"/>
                  </a:cubicBezTo>
                  <a:cubicBezTo>
                    <a:pt x="654" y="497"/>
                    <a:pt x="654" y="497"/>
                    <a:pt x="655" y="497"/>
                  </a:cubicBezTo>
                  <a:cubicBezTo>
                    <a:pt x="655" y="497"/>
                    <a:pt x="655" y="497"/>
                    <a:pt x="655" y="497"/>
                  </a:cubicBezTo>
                  <a:cubicBezTo>
                    <a:pt x="657" y="497"/>
                    <a:pt x="660" y="497"/>
                    <a:pt x="662" y="497"/>
                  </a:cubicBezTo>
                  <a:cubicBezTo>
                    <a:pt x="663" y="487"/>
                    <a:pt x="664" y="477"/>
                    <a:pt x="664" y="467"/>
                  </a:cubicBezTo>
                  <a:cubicBezTo>
                    <a:pt x="664" y="403"/>
                    <a:pt x="634" y="347"/>
                    <a:pt x="587" y="311"/>
                  </a:cubicBezTo>
                  <a:moveTo>
                    <a:pt x="347" y="0"/>
                  </a:moveTo>
                  <a:cubicBezTo>
                    <a:pt x="381" y="42"/>
                    <a:pt x="401" y="94"/>
                    <a:pt x="402" y="152"/>
                  </a:cubicBezTo>
                  <a:cubicBezTo>
                    <a:pt x="402" y="152"/>
                    <a:pt x="402" y="152"/>
                    <a:pt x="402" y="152"/>
                  </a:cubicBezTo>
                  <a:cubicBezTo>
                    <a:pt x="402" y="152"/>
                    <a:pt x="402" y="152"/>
                    <a:pt x="402" y="152"/>
                  </a:cubicBezTo>
                  <a:cubicBezTo>
                    <a:pt x="402" y="152"/>
                    <a:pt x="402" y="152"/>
                    <a:pt x="402" y="152"/>
                  </a:cubicBezTo>
                  <a:cubicBezTo>
                    <a:pt x="402" y="152"/>
                    <a:pt x="402" y="152"/>
                    <a:pt x="402" y="153"/>
                  </a:cubicBezTo>
                  <a:cubicBezTo>
                    <a:pt x="402" y="153"/>
                    <a:pt x="402" y="153"/>
                    <a:pt x="402" y="153"/>
                  </a:cubicBezTo>
                  <a:cubicBezTo>
                    <a:pt x="402" y="153"/>
                    <a:pt x="402" y="153"/>
                    <a:pt x="402" y="153"/>
                  </a:cubicBezTo>
                  <a:cubicBezTo>
                    <a:pt x="402" y="153"/>
                    <a:pt x="402" y="153"/>
                    <a:pt x="402" y="153"/>
                  </a:cubicBezTo>
                  <a:cubicBezTo>
                    <a:pt x="402" y="153"/>
                    <a:pt x="402" y="153"/>
                    <a:pt x="402" y="154"/>
                  </a:cubicBezTo>
                  <a:cubicBezTo>
                    <a:pt x="402" y="154"/>
                    <a:pt x="402" y="154"/>
                    <a:pt x="402" y="154"/>
                  </a:cubicBezTo>
                  <a:cubicBezTo>
                    <a:pt x="402" y="154"/>
                    <a:pt x="402" y="154"/>
                    <a:pt x="402" y="154"/>
                  </a:cubicBezTo>
                  <a:cubicBezTo>
                    <a:pt x="402" y="154"/>
                    <a:pt x="402" y="154"/>
                    <a:pt x="402" y="154"/>
                  </a:cubicBezTo>
                  <a:cubicBezTo>
                    <a:pt x="402" y="154"/>
                    <a:pt x="402" y="154"/>
                    <a:pt x="402" y="154"/>
                  </a:cubicBezTo>
                  <a:cubicBezTo>
                    <a:pt x="402" y="154"/>
                    <a:pt x="402" y="154"/>
                    <a:pt x="402" y="154"/>
                  </a:cubicBezTo>
                  <a:cubicBezTo>
                    <a:pt x="402" y="154"/>
                    <a:pt x="402" y="154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5"/>
                    <a:pt x="402" y="155"/>
                  </a:cubicBezTo>
                  <a:cubicBezTo>
                    <a:pt x="402" y="155"/>
                    <a:pt x="402" y="156"/>
                    <a:pt x="402" y="156"/>
                  </a:cubicBezTo>
                  <a:cubicBezTo>
                    <a:pt x="402" y="156"/>
                    <a:pt x="402" y="156"/>
                    <a:pt x="402" y="156"/>
                  </a:cubicBezTo>
                  <a:cubicBezTo>
                    <a:pt x="402" y="156"/>
                    <a:pt x="402" y="156"/>
                    <a:pt x="402" y="156"/>
                  </a:cubicBezTo>
                  <a:cubicBezTo>
                    <a:pt x="402" y="156"/>
                    <a:pt x="402" y="156"/>
                    <a:pt x="402" y="156"/>
                  </a:cubicBezTo>
                  <a:cubicBezTo>
                    <a:pt x="402" y="156"/>
                    <a:pt x="402" y="156"/>
                    <a:pt x="402" y="156"/>
                  </a:cubicBezTo>
                  <a:cubicBezTo>
                    <a:pt x="402" y="156"/>
                    <a:pt x="402" y="156"/>
                    <a:pt x="402" y="156"/>
                  </a:cubicBezTo>
                  <a:cubicBezTo>
                    <a:pt x="402" y="156"/>
                    <a:pt x="402" y="157"/>
                    <a:pt x="402" y="157"/>
                  </a:cubicBezTo>
                  <a:cubicBezTo>
                    <a:pt x="402" y="157"/>
                    <a:pt x="402" y="157"/>
                    <a:pt x="402" y="157"/>
                  </a:cubicBezTo>
                  <a:cubicBezTo>
                    <a:pt x="402" y="157"/>
                    <a:pt x="402" y="157"/>
                    <a:pt x="402" y="157"/>
                  </a:cubicBezTo>
                  <a:cubicBezTo>
                    <a:pt x="402" y="157"/>
                    <a:pt x="402" y="157"/>
                    <a:pt x="402" y="157"/>
                  </a:cubicBezTo>
                  <a:cubicBezTo>
                    <a:pt x="402" y="157"/>
                    <a:pt x="402" y="157"/>
                    <a:pt x="402" y="157"/>
                  </a:cubicBezTo>
                  <a:cubicBezTo>
                    <a:pt x="402" y="157"/>
                    <a:pt x="402" y="157"/>
                    <a:pt x="402" y="157"/>
                  </a:cubicBezTo>
                  <a:cubicBezTo>
                    <a:pt x="402" y="186"/>
                    <a:pt x="397" y="213"/>
                    <a:pt x="387" y="239"/>
                  </a:cubicBezTo>
                  <a:cubicBezTo>
                    <a:pt x="401" y="236"/>
                    <a:pt x="415" y="234"/>
                    <a:pt x="429" y="234"/>
                  </a:cubicBezTo>
                  <a:cubicBezTo>
                    <a:pt x="429" y="234"/>
                    <a:pt x="429" y="234"/>
                    <a:pt x="429" y="234"/>
                  </a:cubicBezTo>
                  <a:cubicBezTo>
                    <a:pt x="429" y="234"/>
                    <a:pt x="429" y="234"/>
                    <a:pt x="430" y="234"/>
                  </a:cubicBezTo>
                  <a:cubicBezTo>
                    <a:pt x="430" y="234"/>
                    <a:pt x="430" y="234"/>
                    <a:pt x="430" y="234"/>
                  </a:cubicBezTo>
                  <a:cubicBezTo>
                    <a:pt x="430" y="234"/>
                    <a:pt x="430" y="234"/>
                    <a:pt x="430" y="234"/>
                  </a:cubicBezTo>
                  <a:cubicBezTo>
                    <a:pt x="430" y="234"/>
                    <a:pt x="430" y="234"/>
                    <a:pt x="430" y="234"/>
                  </a:cubicBezTo>
                  <a:cubicBezTo>
                    <a:pt x="430" y="234"/>
                    <a:pt x="430" y="234"/>
                    <a:pt x="430" y="234"/>
                  </a:cubicBezTo>
                  <a:cubicBezTo>
                    <a:pt x="430" y="234"/>
                    <a:pt x="430" y="234"/>
                    <a:pt x="430" y="234"/>
                  </a:cubicBezTo>
                  <a:cubicBezTo>
                    <a:pt x="430" y="234"/>
                    <a:pt x="430" y="234"/>
                    <a:pt x="430" y="234"/>
                  </a:cubicBezTo>
                  <a:cubicBezTo>
                    <a:pt x="431" y="234"/>
                    <a:pt x="431" y="234"/>
                    <a:pt x="431" y="234"/>
                  </a:cubicBezTo>
                  <a:cubicBezTo>
                    <a:pt x="431" y="234"/>
                    <a:pt x="431" y="234"/>
                    <a:pt x="431" y="234"/>
                  </a:cubicBezTo>
                  <a:cubicBezTo>
                    <a:pt x="431" y="234"/>
                    <a:pt x="431" y="234"/>
                    <a:pt x="431" y="234"/>
                  </a:cubicBezTo>
                  <a:cubicBezTo>
                    <a:pt x="431" y="234"/>
                    <a:pt x="431" y="234"/>
                    <a:pt x="431" y="234"/>
                  </a:cubicBezTo>
                  <a:cubicBezTo>
                    <a:pt x="431" y="234"/>
                    <a:pt x="431" y="234"/>
                    <a:pt x="431" y="234"/>
                  </a:cubicBezTo>
                  <a:cubicBezTo>
                    <a:pt x="431" y="234"/>
                    <a:pt x="431" y="234"/>
                    <a:pt x="431" y="234"/>
                  </a:cubicBezTo>
                  <a:cubicBezTo>
                    <a:pt x="432" y="234"/>
                    <a:pt x="433" y="234"/>
                    <a:pt x="434" y="234"/>
                  </a:cubicBezTo>
                  <a:cubicBezTo>
                    <a:pt x="436" y="220"/>
                    <a:pt x="438" y="206"/>
                    <a:pt x="438" y="191"/>
                  </a:cubicBezTo>
                  <a:cubicBezTo>
                    <a:pt x="438" y="114"/>
                    <a:pt x="402" y="45"/>
                    <a:pt x="347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5" name="Oval 34"/>
            <p:cNvSpPr>
              <a:spLocks noChangeArrowheads="1"/>
            </p:cNvSpPr>
            <p:nvPr/>
          </p:nvSpPr>
          <p:spPr bwMode="auto">
            <a:xfrm>
              <a:off x="6843710" y="5096073"/>
              <a:ext cx="1228725" cy="123031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6" name="Oval 35"/>
            <p:cNvSpPr>
              <a:spLocks noChangeArrowheads="1"/>
            </p:cNvSpPr>
            <p:nvPr/>
          </p:nvSpPr>
          <p:spPr bwMode="auto">
            <a:xfrm>
              <a:off x="6921499" y="5173862"/>
              <a:ext cx="1073151" cy="1074739"/>
            </a:xfrm>
            <a:prstGeom prst="ellipse">
              <a:avLst/>
            </a:prstGeom>
            <a:solidFill>
              <a:srgbClr val="E5E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7" name="Oval 36"/>
            <p:cNvSpPr>
              <a:spLocks noChangeArrowheads="1"/>
            </p:cNvSpPr>
            <p:nvPr/>
          </p:nvSpPr>
          <p:spPr bwMode="auto">
            <a:xfrm>
              <a:off x="6994524" y="5248474"/>
              <a:ext cx="927100" cy="92233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Oval 37"/>
            <p:cNvSpPr>
              <a:spLocks noChangeArrowheads="1"/>
            </p:cNvSpPr>
            <p:nvPr/>
          </p:nvSpPr>
          <p:spPr bwMode="auto">
            <a:xfrm>
              <a:off x="5822949" y="4076898"/>
              <a:ext cx="1536700" cy="15367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9" name="Oval 38"/>
            <p:cNvSpPr>
              <a:spLocks noChangeArrowheads="1"/>
            </p:cNvSpPr>
            <p:nvPr/>
          </p:nvSpPr>
          <p:spPr bwMode="auto">
            <a:xfrm>
              <a:off x="5921374" y="4173736"/>
              <a:ext cx="1341439" cy="1343026"/>
            </a:xfrm>
            <a:prstGeom prst="ellipse">
              <a:avLst/>
            </a:prstGeom>
            <a:solidFill>
              <a:srgbClr val="E5E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0" name="Oval 39"/>
            <p:cNvSpPr>
              <a:spLocks noChangeArrowheads="1"/>
            </p:cNvSpPr>
            <p:nvPr/>
          </p:nvSpPr>
          <p:spPr bwMode="auto">
            <a:xfrm>
              <a:off x="6013449" y="4267399"/>
              <a:ext cx="1157288" cy="11509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1" name="Oval 40"/>
            <p:cNvSpPr>
              <a:spLocks noChangeArrowheads="1"/>
            </p:cNvSpPr>
            <p:nvPr/>
          </p:nvSpPr>
          <p:spPr bwMode="auto">
            <a:xfrm>
              <a:off x="4540249" y="2792609"/>
              <a:ext cx="1922463" cy="192246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2" name="Oval 41"/>
            <p:cNvSpPr>
              <a:spLocks noChangeArrowheads="1"/>
            </p:cNvSpPr>
            <p:nvPr/>
          </p:nvSpPr>
          <p:spPr bwMode="auto">
            <a:xfrm>
              <a:off x="4667249" y="2914848"/>
              <a:ext cx="1673225" cy="1679576"/>
            </a:xfrm>
            <a:prstGeom prst="ellipse">
              <a:avLst/>
            </a:prstGeom>
            <a:solidFill>
              <a:srgbClr val="E5E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3" name="Oval 42"/>
            <p:cNvSpPr>
              <a:spLocks noChangeArrowheads="1"/>
            </p:cNvSpPr>
            <p:nvPr/>
          </p:nvSpPr>
          <p:spPr bwMode="auto">
            <a:xfrm>
              <a:off x="4784724" y="3032323"/>
              <a:ext cx="1438275" cy="14446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4" name="Oval 43"/>
            <p:cNvSpPr>
              <a:spLocks noChangeArrowheads="1"/>
            </p:cNvSpPr>
            <p:nvPr/>
          </p:nvSpPr>
          <p:spPr bwMode="auto">
            <a:xfrm>
              <a:off x="2954336" y="1206696"/>
              <a:ext cx="2405062" cy="240665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5" name="Oval 44"/>
            <p:cNvSpPr>
              <a:spLocks noChangeArrowheads="1"/>
            </p:cNvSpPr>
            <p:nvPr/>
          </p:nvSpPr>
          <p:spPr bwMode="auto">
            <a:xfrm>
              <a:off x="3109911" y="1362271"/>
              <a:ext cx="2093913" cy="2093915"/>
            </a:xfrm>
            <a:prstGeom prst="ellipse">
              <a:avLst/>
            </a:prstGeom>
            <a:solidFill>
              <a:srgbClr val="E5E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6" name="Oval 45"/>
            <p:cNvSpPr>
              <a:spLocks noChangeArrowheads="1"/>
            </p:cNvSpPr>
            <p:nvPr/>
          </p:nvSpPr>
          <p:spPr bwMode="auto">
            <a:xfrm>
              <a:off x="3257550" y="1509908"/>
              <a:ext cx="1800225" cy="1800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7" name="Freeform 46"/>
            <p:cNvSpPr>
              <a:spLocks noEditPoints="1"/>
            </p:cNvSpPr>
            <p:nvPr/>
          </p:nvSpPr>
          <p:spPr bwMode="auto">
            <a:xfrm>
              <a:off x="3257550" y="1509908"/>
              <a:ext cx="946150" cy="941389"/>
            </a:xfrm>
            <a:custGeom>
              <a:avLst/>
              <a:gdLst>
                <a:gd name="T0" fmla="*/ 0 w 194"/>
                <a:gd name="T1" fmla="*/ 193 h 193"/>
                <a:gd name="T2" fmla="*/ 0 w 194"/>
                <a:gd name="T3" fmla="*/ 193 h 193"/>
                <a:gd name="T4" fmla="*/ 0 w 194"/>
                <a:gd name="T5" fmla="*/ 192 h 193"/>
                <a:gd name="T6" fmla="*/ 0 w 194"/>
                <a:gd name="T7" fmla="*/ 192 h 193"/>
                <a:gd name="T8" fmla="*/ 0 w 194"/>
                <a:gd name="T9" fmla="*/ 192 h 193"/>
                <a:gd name="T10" fmla="*/ 0 w 194"/>
                <a:gd name="T11" fmla="*/ 192 h 193"/>
                <a:gd name="T12" fmla="*/ 0 w 194"/>
                <a:gd name="T13" fmla="*/ 191 h 193"/>
                <a:gd name="T14" fmla="*/ 0 w 194"/>
                <a:gd name="T15" fmla="*/ 191 h 193"/>
                <a:gd name="T16" fmla="*/ 0 w 194"/>
                <a:gd name="T17" fmla="*/ 191 h 193"/>
                <a:gd name="T18" fmla="*/ 0 w 194"/>
                <a:gd name="T19" fmla="*/ 190 h 193"/>
                <a:gd name="T20" fmla="*/ 0 w 194"/>
                <a:gd name="T21" fmla="*/ 190 h 193"/>
                <a:gd name="T22" fmla="*/ 0 w 194"/>
                <a:gd name="T23" fmla="*/ 190 h 193"/>
                <a:gd name="T24" fmla="*/ 0 w 194"/>
                <a:gd name="T25" fmla="*/ 189 h 193"/>
                <a:gd name="T26" fmla="*/ 0 w 194"/>
                <a:gd name="T27" fmla="*/ 189 h 193"/>
                <a:gd name="T28" fmla="*/ 0 w 194"/>
                <a:gd name="T29" fmla="*/ 189 h 193"/>
                <a:gd name="T30" fmla="*/ 0 w 194"/>
                <a:gd name="T31" fmla="*/ 189 h 193"/>
                <a:gd name="T32" fmla="*/ 0 w 194"/>
                <a:gd name="T33" fmla="*/ 188 h 193"/>
                <a:gd name="T34" fmla="*/ 0 w 194"/>
                <a:gd name="T35" fmla="*/ 188 h 193"/>
                <a:gd name="T36" fmla="*/ 0 w 194"/>
                <a:gd name="T37" fmla="*/ 188 h 193"/>
                <a:gd name="T38" fmla="*/ 0 w 194"/>
                <a:gd name="T39" fmla="*/ 187 h 193"/>
                <a:gd name="T40" fmla="*/ 0 w 194"/>
                <a:gd name="T41" fmla="*/ 187 h 193"/>
                <a:gd name="T42" fmla="*/ 0 w 194"/>
                <a:gd name="T43" fmla="*/ 187 h 193"/>
                <a:gd name="T44" fmla="*/ 0 w 194"/>
                <a:gd name="T45" fmla="*/ 186 h 193"/>
                <a:gd name="T46" fmla="*/ 0 w 194"/>
                <a:gd name="T47" fmla="*/ 186 h 193"/>
                <a:gd name="T48" fmla="*/ 0 w 194"/>
                <a:gd name="T49" fmla="*/ 186 h 193"/>
                <a:gd name="T50" fmla="*/ 0 w 194"/>
                <a:gd name="T51" fmla="*/ 186 h 193"/>
                <a:gd name="T52" fmla="*/ 0 w 194"/>
                <a:gd name="T53" fmla="*/ 185 h 193"/>
                <a:gd name="T54" fmla="*/ 0 w 194"/>
                <a:gd name="T55" fmla="*/ 185 h 193"/>
                <a:gd name="T56" fmla="*/ 0 w 194"/>
                <a:gd name="T57" fmla="*/ 184 h 193"/>
                <a:gd name="T58" fmla="*/ 194 w 194"/>
                <a:gd name="T59" fmla="*/ 0 h 193"/>
                <a:gd name="T60" fmla="*/ 193 w 194"/>
                <a:gd name="T61" fmla="*/ 0 h 193"/>
                <a:gd name="T62" fmla="*/ 193 w 194"/>
                <a:gd name="T63" fmla="*/ 0 h 193"/>
                <a:gd name="T64" fmla="*/ 192 w 194"/>
                <a:gd name="T65" fmla="*/ 0 h 193"/>
                <a:gd name="T66" fmla="*/ 192 w 194"/>
                <a:gd name="T67" fmla="*/ 0 h 193"/>
                <a:gd name="T68" fmla="*/ 192 w 194"/>
                <a:gd name="T69" fmla="*/ 0 h 193"/>
                <a:gd name="T70" fmla="*/ 191 w 194"/>
                <a:gd name="T71" fmla="*/ 0 h 193"/>
                <a:gd name="T72" fmla="*/ 191 w 194"/>
                <a:gd name="T73" fmla="*/ 0 h 193"/>
                <a:gd name="T74" fmla="*/ 191 w 194"/>
                <a:gd name="T75" fmla="*/ 0 h 193"/>
                <a:gd name="T76" fmla="*/ 190 w 194"/>
                <a:gd name="T77" fmla="*/ 0 h 193"/>
                <a:gd name="T78" fmla="*/ 190 w 194"/>
                <a:gd name="T79" fmla="*/ 0 h 193"/>
                <a:gd name="T80" fmla="*/ 190 w 194"/>
                <a:gd name="T81" fmla="*/ 0 h 193"/>
                <a:gd name="T82" fmla="*/ 189 w 194"/>
                <a:gd name="T83" fmla="*/ 0 h 193"/>
                <a:gd name="T84" fmla="*/ 189 w 194"/>
                <a:gd name="T85" fmla="*/ 0 h 193"/>
                <a:gd name="T86" fmla="*/ 189 w 194"/>
                <a:gd name="T87" fmla="*/ 0 h 193"/>
                <a:gd name="T88" fmla="*/ 189 w 194"/>
                <a:gd name="T89" fmla="*/ 0 h 193"/>
                <a:gd name="T90" fmla="*/ 188 w 194"/>
                <a:gd name="T91" fmla="*/ 0 h 193"/>
                <a:gd name="T92" fmla="*/ 188 w 194"/>
                <a:gd name="T93" fmla="*/ 0 h 193"/>
                <a:gd name="T94" fmla="*/ 188 w 194"/>
                <a:gd name="T95" fmla="*/ 0 h 193"/>
                <a:gd name="T96" fmla="*/ 187 w 194"/>
                <a:gd name="T97" fmla="*/ 0 h 193"/>
                <a:gd name="T98" fmla="*/ 187 w 194"/>
                <a:gd name="T99" fmla="*/ 0 h 193"/>
                <a:gd name="T100" fmla="*/ 187 w 194"/>
                <a:gd name="T101" fmla="*/ 0 h 193"/>
                <a:gd name="T102" fmla="*/ 186 w 194"/>
                <a:gd name="T103" fmla="*/ 0 h 193"/>
                <a:gd name="T104" fmla="*/ 186 w 194"/>
                <a:gd name="T105" fmla="*/ 0 h 193"/>
                <a:gd name="T106" fmla="*/ 186 w 194"/>
                <a:gd name="T107" fmla="*/ 0 h 193"/>
                <a:gd name="T108" fmla="*/ 185 w 194"/>
                <a:gd name="T109" fmla="*/ 0 h 193"/>
                <a:gd name="T110" fmla="*/ 185 w 194"/>
                <a:gd name="T111" fmla="*/ 0 h 193"/>
                <a:gd name="T112" fmla="*/ 0 w 194"/>
                <a:gd name="T113" fmla="*/ 184 h 193"/>
                <a:gd name="T114" fmla="*/ 185 w 194"/>
                <a:gd name="T115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4" h="193">
                  <a:moveTo>
                    <a:pt x="0" y="193"/>
                  </a:move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moveTo>
                    <a:pt x="0" y="193"/>
                  </a:move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moveTo>
                    <a:pt x="0" y="192"/>
                  </a:moveTo>
                  <a:cubicBezTo>
                    <a:pt x="0" y="192"/>
                    <a:pt x="0" y="193"/>
                    <a:pt x="0" y="193"/>
                  </a:cubicBezTo>
                  <a:cubicBezTo>
                    <a:pt x="0" y="193"/>
                    <a:pt x="0" y="192"/>
                    <a:pt x="0" y="192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0" y="191"/>
                  </a:move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moveTo>
                    <a:pt x="0" y="191"/>
                  </a:move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moveTo>
                    <a:pt x="0" y="191"/>
                  </a:move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moveTo>
                    <a:pt x="0" y="19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moveTo>
                    <a:pt x="0" y="19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moveTo>
                    <a:pt x="0" y="19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moveTo>
                    <a:pt x="0" y="189"/>
                  </a:moveTo>
                  <a:cubicBezTo>
                    <a:pt x="0" y="189"/>
                    <a:pt x="0" y="190"/>
                    <a:pt x="0" y="190"/>
                  </a:cubicBezTo>
                  <a:cubicBezTo>
                    <a:pt x="0" y="190"/>
                    <a:pt x="0" y="189"/>
                    <a:pt x="0" y="189"/>
                  </a:cubicBezTo>
                  <a:moveTo>
                    <a:pt x="0" y="189"/>
                  </a:move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moveTo>
                    <a:pt x="0" y="189"/>
                  </a:move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moveTo>
                    <a:pt x="0" y="189"/>
                  </a:move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moveTo>
                    <a:pt x="0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moveTo>
                    <a:pt x="0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moveTo>
                    <a:pt x="0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moveTo>
                    <a:pt x="0" y="187"/>
                  </a:moveTo>
                  <a:cubicBezTo>
                    <a:pt x="0" y="187"/>
                    <a:pt x="0" y="187"/>
                    <a:pt x="0" y="188"/>
                  </a:cubicBezTo>
                  <a:cubicBezTo>
                    <a:pt x="0" y="187"/>
                    <a:pt x="0" y="187"/>
                    <a:pt x="0" y="187"/>
                  </a:cubicBezTo>
                  <a:moveTo>
                    <a:pt x="0" y="187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moveTo>
                    <a:pt x="0" y="187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moveTo>
                    <a:pt x="0" y="186"/>
                  </a:moveTo>
                  <a:cubicBezTo>
                    <a:pt x="0" y="186"/>
                    <a:pt x="0" y="187"/>
                    <a:pt x="0" y="187"/>
                  </a:cubicBezTo>
                  <a:cubicBezTo>
                    <a:pt x="0" y="187"/>
                    <a:pt x="0" y="187"/>
                    <a:pt x="0" y="186"/>
                  </a:cubicBezTo>
                  <a:moveTo>
                    <a:pt x="0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moveTo>
                    <a:pt x="0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moveTo>
                    <a:pt x="0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moveTo>
                    <a:pt x="0" y="184"/>
                  </a:moveTo>
                  <a:cubicBezTo>
                    <a:pt x="0" y="184"/>
                    <a:pt x="0" y="184"/>
                    <a:pt x="0" y="185"/>
                  </a:cubicBezTo>
                  <a:cubicBezTo>
                    <a:pt x="0" y="184"/>
                    <a:pt x="0" y="184"/>
                    <a:pt x="0" y="184"/>
                  </a:cubicBezTo>
                  <a:moveTo>
                    <a:pt x="194" y="0"/>
                  </a:moveTo>
                  <a:cubicBezTo>
                    <a:pt x="194" y="0"/>
                    <a:pt x="194" y="0"/>
                    <a:pt x="194" y="0"/>
                  </a:cubicBezTo>
                  <a:cubicBezTo>
                    <a:pt x="194" y="0"/>
                    <a:pt x="194" y="0"/>
                    <a:pt x="194" y="0"/>
                  </a:cubicBezTo>
                  <a:moveTo>
                    <a:pt x="193" y="0"/>
                  </a:move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moveTo>
                    <a:pt x="193" y="0"/>
                  </a:move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moveTo>
                    <a:pt x="192" y="0"/>
                  </a:moveTo>
                  <a:cubicBezTo>
                    <a:pt x="192" y="0"/>
                    <a:pt x="192" y="0"/>
                    <a:pt x="193" y="0"/>
                  </a:cubicBezTo>
                  <a:cubicBezTo>
                    <a:pt x="193" y="0"/>
                    <a:pt x="192" y="0"/>
                    <a:pt x="192" y="0"/>
                  </a:cubicBezTo>
                  <a:moveTo>
                    <a:pt x="192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moveTo>
                    <a:pt x="192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moveTo>
                    <a:pt x="191" y="0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moveTo>
                    <a:pt x="191" y="0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moveTo>
                    <a:pt x="191" y="0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moveTo>
                    <a:pt x="190" y="0"/>
                  </a:moveTo>
                  <a:cubicBezTo>
                    <a:pt x="190" y="0"/>
                    <a:pt x="190" y="0"/>
                    <a:pt x="191" y="0"/>
                  </a:cubicBezTo>
                  <a:cubicBezTo>
                    <a:pt x="190" y="0"/>
                    <a:pt x="190" y="0"/>
                    <a:pt x="190" y="0"/>
                  </a:cubicBezTo>
                  <a:moveTo>
                    <a:pt x="190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moveTo>
                    <a:pt x="190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moveTo>
                    <a:pt x="189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89" y="0"/>
                  </a:cubicBezTo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moveTo>
                    <a:pt x="188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moveTo>
                    <a:pt x="188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moveTo>
                    <a:pt x="188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moveTo>
                    <a:pt x="187" y="0"/>
                  </a:moveTo>
                  <a:cubicBezTo>
                    <a:pt x="187" y="0"/>
                    <a:pt x="187" y="0"/>
                    <a:pt x="188" y="0"/>
                  </a:cubicBezTo>
                  <a:cubicBezTo>
                    <a:pt x="187" y="0"/>
                    <a:pt x="187" y="0"/>
                    <a:pt x="187" y="0"/>
                  </a:cubicBezTo>
                  <a:moveTo>
                    <a:pt x="187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moveTo>
                    <a:pt x="187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moveTo>
                    <a:pt x="186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6" y="0"/>
                  </a:cubicBezTo>
                  <a:moveTo>
                    <a:pt x="186" y="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moveTo>
                    <a:pt x="186" y="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moveTo>
                    <a:pt x="185" y="0"/>
                  </a:moveTo>
                  <a:cubicBezTo>
                    <a:pt x="185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moveTo>
                    <a:pt x="185" y="0"/>
                  </a:move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moveTo>
                    <a:pt x="185" y="0"/>
                  </a:moveTo>
                  <a:cubicBezTo>
                    <a:pt x="83" y="0"/>
                    <a:pt x="0" y="82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82"/>
                    <a:pt x="83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8" name="Freeform 47"/>
            <p:cNvSpPr>
              <a:spLocks/>
            </p:cNvSpPr>
            <p:nvPr/>
          </p:nvSpPr>
          <p:spPr bwMode="auto">
            <a:xfrm>
              <a:off x="3257550" y="1509908"/>
              <a:ext cx="1628774" cy="1624015"/>
            </a:xfrm>
            <a:custGeom>
              <a:avLst/>
              <a:gdLst>
                <a:gd name="T0" fmla="*/ 0 w 334"/>
                <a:gd name="T1" fmla="*/ 184 h 333"/>
                <a:gd name="T2" fmla="*/ 0 w 334"/>
                <a:gd name="T3" fmla="*/ 185 h 333"/>
                <a:gd name="T4" fmla="*/ 0 w 334"/>
                <a:gd name="T5" fmla="*/ 185 h 333"/>
                <a:gd name="T6" fmla="*/ 0 w 334"/>
                <a:gd name="T7" fmla="*/ 185 h 333"/>
                <a:gd name="T8" fmla="*/ 0 w 334"/>
                <a:gd name="T9" fmla="*/ 186 h 333"/>
                <a:gd name="T10" fmla="*/ 0 w 334"/>
                <a:gd name="T11" fmla="*/ 186 h 333"/>
                <a:gd name="T12" fmla="*/ 0 w 334"/>
                <a:gd name="T13" fmla="*/ 186 h 333"/>
                <a:gd name="T14" fmla="*/ 0 w 334"/>
                <a:gd name="T15" fmla="*/ 187 h 333"/>
                <a:gd name="T16" fmla="*/ 0 w 334"/>
                <a:gd name="T17" fmla="*/ 187 h 333"/>
                <a:gd name="T18" fmla="*/ 0 w 334"/>
                <a:gd name="T19" fmla="*/ 187 h 333"/>
                <a:gd name="T20" fmla="*/ 0 w 334"/>
                <a:gd name="T21" fmla="*/ 188 h 333"/>
                <a:gd name="T22" fmla="*/ 0 w 334"/>
                <a:gd name="T23" fmla="*/ 188 h 333"/>
                <a:gd name="T24" fmla="*/ 0 w 334"/>
                <a:gd name="T25" fmla="*/ 188 h 333"/>
                <a:gd name="T26" fmla="*/ 0 w 334"/>
                <a:gd name="T27" fmla="*/ 188 h 333"/>
                <a:gd name="T28" fmla="*/ 0 w 334"/>
                <a:gd name="T29" fmla="*/ 189 h 333"/>
                <a:gd name="T30" fmla="*/ 0 w 334"/>
                <a:gd name="T31" fmla="*/ 189 h 333"/>
                <a:gd name="T32" fmla="*/ 0 w 334"/>
                <a:gd name="T33" fmla="*/ 189 h 333"/>
                <a:gd name="T34" fmla="*/ 0 w 334"/>
                <a:gd name="T35" fmla="*/ 190 h 333"/>
                <a:gd name="T36" fmla="*/ 0 w 334"/>
                <a:gd name="T37" fmla="*/ 190 h 333"/>
                <a:gd name="T38" fmla="*/ 0 w 334"/>
                <a:gd name="T39" fmla="*/ 190 h 333"/>
                <a:gd name="T40" fmla="*/ 0 w 334"/>
                <a:gd name="T41" fmla="*/ 190 h 333"/>
                <a:gd name="T42" fmla="*/ 0 w 334"/>
                <a:gd name="T43" fmla="*/ 191 h 333"/>
                <a:gd name="T44" fmla="*/ 0 w 334"/>
                <a:gd name="T45" fmla="*/ 191 h 333"/>
                <a:gd name="T46" fmla="*/ 0 w 334"/>
                <a:gd name="T47" fmla="*/ 191 h 333"/>
                <a:gd name="T48" fmla="*/ 0 w 334"/>
                <a:gd name="T49" fmla="*/ 192 h 333"/>
                <a:gd name="T50" fmla="*/ 0 w 334"/>
                <a:gd name="T51" fmla="*/ 192 h 333"/>
                <a:gd name="T52" fmla="*/ 0 w 334"/>
                <a:gd name="T53" fmla="*/ 192 h 333"/>
                <a:gd name="T54" fmla="*/ 0 w 334"/>
                <a:gd name="T55" fmla="*/ 193 h 333"/>
                <a:gd name="T56" fmla="*/ 0 w 334"/>
                <a:gd name="T57" fmla="*/ 193 h 333"/>
                <a:gd name="T58" fmla="*/ 0 w 334"/>
                <a:gd name="T59" fmla="*/ 193 h 333"/>
                <a:gd name="T60" fmla="*/ 40 w 334"/>
                <a:gd name="T61" fmla="*/ 224 h 333"/>
                <a:gd name="T62" fmla="*/ 334 w 334"/>
                <a:gd name="T63" fmla="*/ 75 h 333"/>
                <a:gd name="T64" fmla="*/ 194 w 334"/>
                <a:gd name="T65" fmla="*/ 0 h 333"/>
                <a:gd name="T66" fmla="*/ 193 w 334"/>
                <a:gd name="T67" fmla="*/ 0 h 333"/>
                <a:gd name="T68" fmla="*/ 193 w 334"/>
                <a:gd name="T69" fmla="*/ 0 h 333"/>
                <a:gd name="T70" fmla="*/ 192 w 334"/>
                <a:gd name="T71" fmla="*/ 0 h 333"/>
                <a:gd name="T72" fmla="*/ 192 w 334"/>
                <a:gd name="T73" fmla="*/ 0 h 333"/>
                <a:gd name="T74" fmla="*/ 192 w 334"/>
                <a:gd name="T75" fmla="*/ 0 h 333"/>
                <a:gd name="T76" fmla="*/ 191 w 334"/>
                <a:gd name="T77" fmla="*/ 0 h 333"/>
                <a:gd name="T78" fmla="*/ 191 w 334"/>
                <a:gd name="T79" fmla="*/ 0 h 333"/>
                <a:gd name="T80" fmla="*/ 191 w 334"/>
                <a:gd name="T81" fmla="*/ 0 h 333"/>
                <a:gd name="T82" fmla="*/ 190 w 334"/>
                <a:gd name="T83" fmla="*/ 0 h 333"/>
                <a:gd name="T84" fmla="*/ 190 w 334"/>
                <a:gd name="T85" fmla="*/ 0 h 333"/>
                <a:gd name="T86" fmla="*/ 190 w 334"/>
                <a:gd name="T87" fmla="*/ 0 h 333"/>
                <a:gd name="T88" fmla="*/ 189 w 334"/>
                <a:gd name="T89" fmla="*/ 0 h 333"/>
                <a:gd name="T90" fmla="*/ 189 w 334"/>
                <a:gd name="T91" fmla="*/ 0 h 333"/>
                <a:gd name="T92" fmla="*/ 189 w 334"/>
                <a:gd name="T93" fmla="*/ 0 h 333"/>
                <a:gd name="T94" fmla="*/ 189 w 334"/>
                <a:gd name="T95" fmla="*/ 0 h 333"/>
                <a:gd name="T96" fmla="*/ 188 w 334"/>
                <a:gd name="T97" fmla="*/ 0 h 333"/>
                <a:gd name="T98" fmla="*/ 188 w 334"/>
                <a:gd name="T99" fmla="*/ 0 h 333"/>
                <a:gd name="T100" fmla="*/ 188 w 334"/>
                <a:gd name="T101" fmla="*/ 0 h 333"/>
                <a:gd name="T102" fmla="*/ 187 w 334"/>
                <a:gd name="T103" fmla="*/ 0 h 333"/>
                <a:gd name="T104" fmla="*/ 187 w 334"/>
                <a:gd name="T105" fmla="*/ 0 h 333"/>
                <a:gd name="T106" fmla="*/ 187 w 334"/>
                <a:gd name="T107" fmla="*/ 0 h 333"/>
                <a:gd name="T108" fmla="*/ 186 w 334"/>
                <a:gd name="T109" fmla="*/ 0 h 333"/>
                <a:gd name="T110" fmla="*/ 186 w 334"/>
                <a:gd name="T111" fmla="*/ 0 h 333"/>
                <a:gd name="T112" fmla="*/ 186 w 334"/>
                <a:gd name="T113" fmla="*/ 0 h 333"/>
                <a:gd name="T114" fmla="*/ 185 w 334"/>
                <a:gd name="T115" fmla="*/ 0 h 333"/>
                <a:gd name="T116" fmla="*/ 185 w 334"/>
                <a:gd name="T117" fmla="*/ 0 h 333"/>
                <a:gd name="T118" fmla="*/ 185 w 334"/>
                <a:gd name="T119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4" h="333">
                  <a:moveTo>
                    <a:pt x="185" y="0"/>
                  </a:moveTo>
                  <a:cubicBezTo>
                    <a:pt x="83" y="0"/>
                    <a:pt x="0" y="82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84"/>
                    <a:pt x="0" y="184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3" y="251"/>
                    <a:pt x="32" y="301"/>
                    <a:pt x="76" y="333"/>
                  </a:cubicBezTo>
                  <a:cubicBezTo>
                    <a:pt x="53" y="303"/>
                    <a:pt x="40" y="265"/>
                    <a:pt x="40" y="224"/>
                  </a:cubicBezTo>
                  <a:cubicBezTo>
                    <a:pt x="40" y="122"/>
                    <a:pt x="123" y="40"/>
                    <a:pt x="225" y="40"/>
                  </a:cubicBezTo>
                  <a:cubicBezTo>
                    <a:pt x="265" y="40"/>
                    <a:pt x="303" y="53"/>
                    <a:pt x="334" y="75"/>
                  </a:cubicBezTo>
                  <a:cubicBezTo>
                    <a:pt x="302" y="32"/>
                    <a:pt x="251" y="3"/>
                    <a:pt x="194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9" name="Freeform 48"/>
            <p:cNvSpPr>
              <a:spLocks noEditPoints="1"/>
            </p:cNvSpPr>
            <p:nvPr/>
          </p:nvSpPr>
          <p:spPr bwMode="auto">
            <a:xfrm>
              <a:off x="6013449" y="4267399"/>
              <a:ext cx="609600" cy="614363"/>
            </a:xfrm>
            <a:custGeom>
              <a:avLst/>
              <a:gdLst>
                <a:gd name="T0" fmla="*/ 1 w 125"/>
                <a:gd name="T1" fmla="*/ 126 h 126"/>
                <a:gd name="T2" fmla="*/ 1 w 125"/>
                <a:gd name="T3" fmla="*/ 125 h 126"/>
                <a:gd name="T4" fmla="*/ 0 w 125"/>
                <a:gd name="T5" fmla="*/ 125 h 126"/>
                <a:gd name="T6" fmla="*/ 0 w 125"/>
                <a:gd name="T7" fmla="*/ 124 h 126"/>
                <a:gd name="T8" fmla="*/ 0 w 125"/>
                <a:gd name="T9" fmla="*/ 124 h 126"/>
                <a:gd name="T10" fmla="*/ 0 w 125"/>
                <a:gd name="T11" fmla="*/ 124 h 126"/>
                <a:gd name="T12" fmla="*/ 0 w 125"/>
                <a:gd name="T13" fmla="*/ 123 h 126"/>
                <a:gd name="T14" fmla="*/ 0 w 125"/>
                <a:gd name="T15" fmla="*/ 123 h 126"/>
                <a:gd name="T16" fmla="*/ 0 w 125"/>
                <a:gd name="T17" fmla="*/ 123 h 126"/>
                <a:gd name="T18" fmla="*/ 0 w 125"/>
                <a:gd name="T19" fmla="*/ 122 h 126"/>
                <a:gd name="T20" fmla="*/ 0 w 125"/>
                <a:gd name="T21" fmla="*/ 122 h 126"/>
                <a:gd name="T22" fmla="*/ 0 w 125"/>
                <a:gd name="T23" fmla="*/ 122 h 126"/>
                <a:gd name="T24" fmla="*/ 0 w 125"/>
                <a:gd name="T25" fmla="*/ 122 h 126"/>
                <a:gd name="T26" fmla="*/ 0 w 125"/>
                <a:gd name="T27" fmla="*/ 121 h 126"/>
                <a:gd name="T28" fmla="*/ 0 w 125"/>
                <a:gd name="T29" fmla="*/ 121 h 126"/>
                <a:gd name="T30" fmla="*/ 0 w 125"/>
                <a:gd name="T31" fmla="*/ 121 h 126"/>
                <a:gd name="T32" fmla="*/ 0 w 125"/>
                <a:gd name="T33" fmla="*/ 121 h 126"/>
                <a:gd name="T34" fmla="*/ 0 w 125"/>
                <a:gd name="T35" fmla="*/ 120 h 126"/>
                <a:gd name="T36" fmla="*/ 0 w 125"/>
                <a:gd name="T37" fmla="*/ 120 h 126"/>
                <a:gd name="T38" fmla="*/ 0 w 125"/>
                <a:gd name="T39" fmla="*/ 120 h 126"/>
                <a:gd name="T40" fmla="*/ 0 w 125"/>
                <a:gd name="T41" fmla="*/ 120 h 126"/>
                <a:gd name="T42" fmla="*/ 0 w 125"/>
                <a:gd name="T43" fmla="*/ 119 h 126"/>
                <a:gd name="T44" fmla="*/ 0 w 125"/>
                <a:gd name="T45" fmla="*/ 119 h 126"/>
                <a:gd name="T46" fmla="*/ 0 w 125"/>
                <a:gd name="T47" fmla="*/ 119 h 126"/>
                <a:gd name="T48" fmla="*/ 0 w 125"/>
                <a:gd name="T49" fmla="*/ 119 h 126"/>
                <a:gd name="T50" fmla="*/ 0 w 125"/>
                <a:gd name="T51" fmla="*/ 118 h 126"/>
                <a:gd name="T52" fmla="*/ 125 w 125"/>
                <a:gd name="T53" fmla="*/ 0 h 126"/>
                <a:gd name="T54" fmla="*/ 125 w 125"/>
                <a:gd name="T55" fmla="*/ 0 h 126"/>
                <a:gd name="T56" fmla="*/ 124 w 125"/>
                <a:gd name="T57" fmla="*/ 0 h 126"/>
                <a:gd name="T58" fmla="*/ 124 w 125"/>
                <a:gd name="T59" fmla="*/ 0 h 126"/>
                <a:gd name="T60" fmla="*/ 123 w 125"/>
                <a:gd name="T61" fmla="*/ 0 h 126"/>
                <a:gd name="T62" fmla="*/ 123 w 125"/>
                <a:gd name="T63" fmla="*/ 0 h 126"/>
                <a:gd name="T64" fmla="*/ 123 w 125"/>
                <a:gd name="T65" fmla="*/ 0 h 126"/>
                <a:gd name="T66" fmla="*/ 122 w 125"/>
                <a:gd name="T67" fmla="*/ 0 h 126"/>
                <a:gd name="T68" fmla="*/ 122 w 125"/>
                <a:gd name="T69" fmla="*/ 0 h 126"/>
                <a:gd name="T70" fmla="*/ 122 w 125"/>
                <a:gd name="T71" fmla="*/ 0 h 126"/>
                <a:gd name="T72" fmla="*/ 122 w 125"/>
                <a:gd name="T73" fmla="*/ 0 h 126"/>
                <a:gd name="T74" fmla="*/ 121 w 125"/>
                <a:gd name="T75" fmla="*/ 0 h 126"/>
                <a:gd name="T76" fmla="*/ 121 w 125"/>
                <a:gd name="T77" fmla="*/ 0 h 126"/>
                <a:gd name="T78" fmla="*/ 121 w 125"/>
                <a:gd name="T79" fmla="*/ 0 h 126"/>
                <a:gd name="T80" fmla="*/ 121 w 125"/>
                <a:gd name="T81" fmla="*/ 0 h 126"/>
                <a:gd name="T82" fmla="*/ 120 w 125"/>
                <a:gd name="T83" fmla="*/ 0 h 126"/>
                <a:gd name="T84" fmla="*/ 120 w 125"/>
                <a:gd name="T85" fmla="*/ 0 h 126"/>
                <a:gd name="T86" fmla="*/ 120 w 125"/>
                <a:gd name="T87" fmla="*/ 0 h 126"/>
                <a:gd name="T88" fmla="*/ 120 w 125"/>
                <a:gd name="T89" fmla="*/ 0 h 126"/>
                <a:gd name="T90" fmla="*/ 120 w 125"/>
                <a:gd name="T91" fmla="*/ 0 h 126"/>
                <a:gd name="T92" fmla="*/ 119 w 125"/>
                <a:gd name="T93" fmla="*/ 0 h 126"/>
                <a:gd name="T94" fmla="*/ 119 w 125"/>
                <a:gd name="T95" fmla="*/ 0 h 126"/>
                <a:gd name="T96" fmla="*/ 119 w 125"/>
                <a:gd name="T9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26">
                  <a:moveTo>
                    <a:pt x="1" y="126"/>
                  </a:moveTo>
                  <a:cubicBezTo>
                    <a:pt x="1" y="126"/>
                    <a:pt x="1" y="126"/>
                    <a:pt x="1" y="126"/>
                  </a:cubicBezTo>
                  <a:cubicBezTo>
                    <a:pt x="1" y="126"/>
                    <a:pt x="1" y="126"/>
                    <a:pt x="1" y="126"/>
                  </a:cubicBezTo>
                  <a:moveTo>
                    <a:pt x="1" y="125"/>
                  </a:move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moveTo>
                    <a:pt x="0" y="125"/>
                  </a:moveTo>
                  <a:cubicBezTo>
                    <a:pt x="0" y="125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moveTo>
                    <a:pt x="0" y="124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moveTo>
                    <a:pt x="0" y="124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moveTo>
                    <a:pt x="0" y="124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moveTo>
                    <a:pt x="0" y="123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moveTo>
                    <a:pt x="0" y="123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moveTo>
                    <a:pt x="0" y="123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3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8"/>
                  </a:moveTo>
                  <a:cubicBezTo>
                    <a:pt x="0" y="118"/>
                    <a:pt x="0" y="118"/>
                    <a:pt x="0" y="119"/>
                  </a:cubicBezTo>
                  <a:cubicBezTo>
                    <a:pt x="0" y="118"/>
                    <a:pt x="0" y="118"/>
                    <a:pt x="0" y="118"/>
                  </a:cubicBezTo>
                  <a:moveTo>
                    <a:pt x="125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moveTo>
                    <a:pt x="125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moveTo>
                    <a:pt x="124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moveTo>
                    <a:pt x="124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0" name="Freeform 49"/>
            <p:cNvSpPr>
              <a:spLocks/>
            </p:cNvSpPr>
            <p:nvPr/>
          </p:nvSpPr>
          <p:spPr bwMode="auto">
            <a:xfrm>
              <a:off x="6013449" y="4267399"/>
              <a:ext cx="1054100" cy="1054101"/>
            </a:xfrm>
            <a:custGeom>
              <a:avLst/>
              <a:gdLst>
                <a:gd name="T0" fmla="*/ 96 w 216"/>
                <a:gd name="T1" fmla="*/ 2 h 216"/>
                <a:gd name="T2" fmla="*/ 2 w 216"/>
                <a:gd name="T3" fmla="*/ 96 h 216"/>
                <a:gd name="T4" fmla="*/ 0 w 216"/>
                <a:gd name="T5" fmla="*/ 118 h 216"/>
                <a:gd name="T6" fmla="*/ 0 w 216"/>
                <a:gd name="T7" fmla="*/ 119 h 216"/>
                <a:gd name="T8" fmla="*/ 0 w 216"/>
                <a:gd name="T9" fmla="*/ 119 h 216"/>
                <a:gd name="T10" fmla="*/ 0 w 216"/>
                <a:gd name="T11" fmla="*/ 119 h 216"/>
                <a:gd name="T12" fmla="*/ 0 w 216"/>
                <a:gd name="T13" fmla="*/ 119 h 216"/>
                <a:gd name="T14" fmla="*/ 0 w 216"/>
                <a:gd name="T15" fmla="*/ 119 h 216"/>
                <a:gd name="T16" fmla="*/ 0 w 216"/>
                <a:gd name="T17" fmla="*/ 120 h 216"/>
                <a:gd name="T18" fmla="*/ 0 w 216"/>
                <a:gd name="T19" fmla="*/ 120 h 216"/>
                <a:gd name="T20" fmla="*/ 0 w 216"/>
                <a:gd name="T21" fmla="*/ 120 h 216"/>
                <a:gd name="T22" fmla="*/ 0 w 216"/>
                <a:gd name="T23" fmla="*/ 120 h 216"/>
                <a:gd name="T24" fmla="*/ 0 w 216"/>
                <a:gd name="T25" fmla="*/ 121 h 216"/>
                <a:gd name="T26" fmla="*/ 0 w 216"/>
                <a:gd name="T27" fmla="*/ 121 h 216"/>
                <a:gd name="T28" fmla="*/ 0 w 216"/>
                <a:gd name="T29" fmla="*/ 121 h 216"/>
                <a:gd name="T30" fmla="*/ 0 w 216"/>
                <a:gd name="T31" fmla="*/ 121 h 216"/>
                <a:gd name="T32" fmla="*/ 0 w 216"/>
                <a:gd name="T33" fmla="*/ 122 h 216"/>
                <a:gd name="T34" fmla="*/ 0 w 216"/>
                <a:gd name="T35" fmla="*/ 122 h 216"/>
                <a:gd name="T36" fmla="*/ 0 w 216"/>
                <a:gd name="T37" fmla="*/ 122 h 216"/>
                <a:gd name="T38" fmla="*/ 0 w 216"/>
                <a:gd name="T39" fmla="*/ 123 h 216"/>
                <a:gd name="T40" fmla="*/ 0 w 216"/>
                <a:gd name="T41" fmla="*/ 123 h 216"/>
                <a:gd name="T42" fmla="*/ 0 w 216"/>
                <a:gd name="T43" fmla="*/ 123 h 216"/>
                <a:gd name="T44" fmla="*/ 0 w 216"/>
                <a:gd name="T45" fmla="*/ 123 h 216"/>
                <a:gd name="T46" fmla="*/ 0 w 216"/>
                <a:gd name="T47" fmla="*/ 124 h 216"/>
                <a:gd name="T48" fmla="*/ 0 w 216"/>
                <a:gd name="T49" fmla="*/ 124 h 216"/>
                <a:gd name="T50" fmla="*/ 0 w 216"/>
                <a:gd name="T51" fmla="*/ 124 h 216"/>
                <a:gd name="T52" fmla="*/ 0 w 216"/>
                <a:gd name="T53" fmla="*/ 125 h 216"/>
                <a:gd name="T54" fmla="*/ 1 w 216"/>
                <a:gd name="T55" fmla="*/ 125 h 216"/>
                <a:gd name="T56" fmla="*/ 1 w 216"/>
                <a:gd name="T57" fmla="*/ 126 h 216"/>
                <a:gd name="T58" fmla="*/ 31 w 216"/>
                <a:gd name="T59" fmla="*/ 149 h 216"/>
                <a:gd name="T60" fmla="*/ 216 w 216"/>
                <a:gd name="T61" fmla="*/ 51 h 216"/>
                <a:gd name="T62" fmla="*/ 125 w 216"/>
                <a:gd name="T63" fmla="*/ 0 h 216"/>
                <a:gd name="T64" fmla="*/ 125 w 216"/>
                <a:gd name="T65" fmla="*/ 0 h 216"/>
                <a:gd name="T66" fmla="*/ 124 w 216"/>
                <a:gd name="T67" fmla="*/ 0 h 216"/>
                <a:gd name="T68" fmla="*/ 124 w 216"/>
                <a:gd name="T69" fmla="*/ 0 h 216"/>
                <a:gd name="T70" fmla="*/ 123 w 216"/>
                <a:gd name="T71" fmla="*/ 0 h 216"/>
                <a:gd name="T72" fmla="*/ 123 w 216"/>
                <a:gd name="T73" fmla="*/ 0 h 216"/>
                <a:gd name="T74" fmla="*/ 123 w 216"/>
                <a:gd name="T75" fmla="*/ 0 h 216"/>
                <a:gd name="T76" fmla="*/ 122 w 216"/>
                <a:gd name="T77" fmla="*/ 0 h 216"/>
                <a:gd name="T78" fmla="*/ 122 w 216"/>
                <a:gd name="T79" fmla="*/ 0 h 216"/>
                <a:gd name="T80" fmla="*/ 122 w 216"/>
                <a:gd name="T81" fmla="*/ 0 h 216"/>
                <a:gd name="T82" fmla="*/ 122 w 216"/>
                <a:gd name="T83" fmla="*/ 0 h 216"/>
                <a:gd name="T84" fmla="*/ 121 w 216"/>
                <a:gd name="T85" fmla="*/ 0 h 216"/>
                <a:gd name="T86" fmla="*/ 121 w 216"/>
                <a:gd name="T87" fmla="*/ 0 h 216"/>
                <a:gd name="T88" fmla="*/ 121 w 216"/>
                <a:gd name="T89" fmla="*/ 0 h 216"/>
                <a:gd name="T90" fmla="*/ 121 w 216"/>
                <a:gd name="T91" fmla="*/ 0 h 216"/>
                <a:gd name="T92" fmla="*/ 120 w 216"/>
                <a:gd name="T93" fmla="*/ 0 h 216"/>
                <a:gd name="T94" fmla="*/ 120 w 216"/>
                <a:gd name="T95" fmla="*/ 0 h 216"/>
                <a:gd name="T96" fmla="*/ 120 w 216"/>
                <a:gd name="T97" fmla="*/ 0 h 216"/>
                <a:gd name="T98" fmla="*/ 120 w 216"/>
                <a:gd name="T99" fmla="*/ 0 h 216"/>
                <a:gd name="T100" fmla="*/ 120 w 216"/>
                <a:gd name="T101" fmla="*/ 0 h 216"/>
                <a:gd name="T102" fmla="*/ 119 w 216"/>
                <a:gd name="T103" fmla="*/ 0 h 216"/>
                <a:gd name="T104" fmla="*/ 119 w 216"/>
                <a:gd name="T105" fmla="*/ 0 h 216"/>
                <a:gd name="T106" fmla="*/ 119 w 216"/>
                <a:gd name="T107" fmla="*/ 0 h 216"/>
                <a:gd name="T108" fmla="*/ 119 w 216"/>
                <a:gd name="T109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6" h="216">
                  <a:moveTo>
                    <a:pt x="119" y="0"/>
                  </a:moveTo>
                  <a:cubicBezTo>
                    <a:pt x="111" y="0"/>
                    <a:pt x="103" y="1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49" y="11"/>
                    <a:pt x="12" y="48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" y="103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5"/>
                    <a:pt x="1" y="126"/>
                  </a:cubicBezTo>
                  <a:cubicBezTo>
                    <a:pt x="1" y="126"/>
                    <a:pt x="1" y="126"/>
                    <a:pt x="1" y="126"/>
                  </a:cubicBezTo>
                  <a:cubicBezTo>
                    <a:pt x="3" y="163"/>
                    <a:pt x="23" y="196"/>
                    <a:pt x="52" y="216"/>
                  </a:cubicBezTo>
                  <a:cubicBezTo>
                    <a:pt x="39" y="197"/>
                    <a:pt x="31" y="174"/>
                    <a:pt x="31" y="149"/>
                  </a:cubicBezTo>
                  <a:cubicBezTo>
                    <a:pt x="31" y="84"/>
                    <a:pt x="84" y="31"/>
                    <a:pt x="149" y="31"/>
                  </a:cubicBezTo>
                  <a:cubicBezTo>
                    <a:pt x="174" y="31"/>
                    <a:pt x="197" y="38"/>
                    <a:pt x="216" y="51"/>
                  </a:cubicBezTo>
                  <a:cubicBezTo>
                    <a:pt x="196" y="22"/>
                    <a:pt x="163" y="2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1" name="Freeform 50"/>
            <p:cNvSpPr>
              <a:spLocks noEditPoints="1"/>
            </p:cNvSpPr>
            <p:nvPr/>
          </p:nvSpPr>
          <p:spPr bwMode="auto">
            <a:xfrm>
              <a:off x="6994524" y="5248474"/>
              <a:ext cx="482600" cy="482600"/>
            </a:xfrm>
            <a:custGeom>
              <a:avLst/>
              <a:gdLst>
                <a:gd name="T0" fmla="*/ 1 w 99"/>
                <a:gd name="T1" fmla="*/ 99 h 99"/>
                <a:gd name="T2" fmla="*/ 0 w 99"/>
                <a:gd name="T3" fmla="*/ 98 h 99"/>
                <a:gd name="T4" fmla="*/ 0 w 99"/>
                <a:gd name="T5" fmla="*/ 98 h 99"/>
                <a:gd name="T6" fmla="*/ 0 w 99"/>
                <a:gd name="T7" fmla="*/ 97 h 99"/>
                <a:gd name="T8" fmla="*/ 0 w 99"/>
                <a:gd name="T9" fmla="*/ 97 h 99"/>
                <a:gd name="T10" fmla="*/ 0 w 99"/>
                <a:gd name="T11" fmla="*/ 97 h 99"/>
                <a:gd name="T12" fmla="*/ 0 w 99"/>
                <a:gd name="T13" fmla="*/ 97 h 99"/>
                <a:gd name="T14" fmla="*/ 0 w 99"/>
                <a:gd name="T15" fmla="*/ 97 h 99"/>
                <a:gd name="T16" fmla="*/ 0 w 99"/>
                <a:gd name="T17" fmla="*/ 96 h 99"/>
                <a:gd name="T18" fmla="*/ 0 w 99"/>
                <a:gd name="T19" fmla="*/ 96 h 99"/>
                <a:gd name="T20" fmla="*/ 0 w 99"/>
                <a:gd name="T21" fmla="*/ 96 h 99"/>
                <a:gd name="T22" fmla="*/ 0 w 99"/>
                <a:gd name="T23" fmla="*/ 96 h 99"/>
                <a:gd name="T24" fmla="*/ 0 w 99"/>
                <a:gd name="T25" fmla="*/ 96 h 99"/>
                <a:gd name="T26" fmla="*/ 0 w 99"/>
                <a:gd name="T27" fmla="*/ 95 h 99"/>
                <a:gd name="T28" fmla="*/ 0 w 99"/>
                <a:gd name="T29" fmla="*/ 95 h 99"/>
                <a:gd name="T30" fmla="*/ 0 w 99"/>
                <a:gd name="T31" fmla="*/ 95 h 99"/>
                <a:gd name="T32" fmla="*/ 0 w 99"/>
                <a:gd name="T33" fmla="*/ 95 h 99"/>
                <a:gd name="T34" fmla="*/ 0 w 99"/>
                <a:gd name="T35" fmla="*/ 95 h 99"/>
                <a:gd name="T36" fmla="*/ 0 w 99"/>
                <a:gd name="T37" fmla="*/ 94 h 99"/>
                <a:gd name="T38" fmla="*/ 0 w 99"/>
                <a:gd name="T39" fmla="*/ 94 h 99"/>
                <a:gd name="T40" fmla="*/ 0 w 99"/>
                <a:gd name="T41" fmla="*/ 94 h 99"/>
                <a:gd name="T42" fmla="*/ 0 w 99"/>
                <a:gd name="T43" fmla="*/ 94 h 99"/>
                <a:gd name="T44" fmla="*/ 0 w 99"/>
                <a:gd name="T45" fmla="*/ 94 h 99"/>
                <a:gd name="T46" fmla="*/ 0 w 99"/>
                <a:gd name="T47" fmla="*/ 94 h 99"/>
                <a:gd name="T48" fmla="*/ 0 w 99"/>
                <a:gd name="T49" fmla="*/ 94 h 99"/>
                <a:gd name="T50" fmla="*/ 0 w 99"/>
                <a:gd name="T51" fmla="*/ 93 h 99"/>
                <a:gd name="T52" fmla="*/ 99 w 99"/>
                <a:gd name="T53" fmla="*/ 0 h 99"/>
                <a:gd name="T54" fmla="*/ 98 w 99"/>
                <a:gd name="T55" fmla="*/ 0 h 99"/>
                <a:gd name="T56" fmla="*/ 98 w 99"/>
                <a:gd name="T57" fmla="*/ 0 h 99"/>
                <a:gd name="T58" fmla="*/ 98 w 99"/>
                <a:gd name="T59" fmla="*/ 0 h 99"/>
                <a:gd name="T60" fmla="*/ 98 w 99"/>
                <a:gd name="T61" fmla="*/ 0 h 99"/>
                <a:gd name="T62" fmla="*/ 97 w 99"/>
                <a:gd name="T63" fmla="*/ 0 h 99"/>
                <a:gd name="T64" fmla="*/ 97 w 99"/>
                <a:gd name="T65" fmla="*/ 0 h 99"/>
                <a:gd name="T66" fmla="*/ 97 w 99"/>
                <a:gd name="T67" fmla="*/ 0 h 99"/>
                <a:gd name="T68" fmla="*/ 97 w 99"/>
                <a:gd name="T69" fmla="*/ 0 h 99"/>
                <a:gd name="T70" fmla="*/ 97 w 99"/>
                <a:gd name="T71" fmla="*/ 0 h 99"/>
                <a:gd name="T72" fmla="*/ 96 w 99"/>
                <a:gd name="T73" fmla="*/ 0 h 99"/>
                <a:gd name="T74" fmla="*/ 94 w 99"/>
                <a:gd name="T75" fmla="*/ 0 h 99"/>
                <a:gd name="T76" fmla="*/ 96 w 99"/>
                <a:gd name="T77" fmla="*/ 0 h 99"/>
                <a:gd name="T78" fmla="*/ 94 w 99"/>
                <a:gd name="T79" fmla="*/ 0 h 99"/>
                <a:gd name="T80" fmla="*/ 94 w 99"/>
                <a:gd name="T81" fmla="*/ 0 h 99"/>
                <a:gd name="T82" fmla="*/ 96 w 99"/>
                <a:gd name="T83" fmla="*/ 0 h 99"/>
                <a:gd name="T84" fmla="*/ 94 w 99"/>
                <a:gd name="T85" fmla="*/ 0 h 99"/>
                <a:gd name="T86" fmla="*/ 96 w 99"/>
                <a:gd name="T87" fmla="*/ 0 h 99"/>
                <a:gd name="T88" fmla="*/ 94 w 99"/>
                <a:gd name="T89" fmla="*/ 0 h 99"/>
                <a:gd name="T90" fmla="*/ 96 w 99"/>
                <a:gd name="T91" fmla="*/ 0 h 99"/>
                <a:gd name="T92" fmla="*/ 94 w 99"/>
                <a:gd name="T93" fmla="*/ 0 h 99"/>
                <a:gd name="T94" fmla="*/ 95 w 99"/>
                <a:gd name="T95" fmla="*/ 0 h 99"/>
                <a:gd name="T96" fmla="*/ 95 w 99"/>
                <a:gd name="T97" fmla="*/ 0 h 99"/>
                <a:gd name="T98" fmla="*/ 95 w 99"/>
                <a:gd name="T99" fmla="*/ 0 h 99"/>
                <a:gd name="T100" fmla="*/ 95 w 99"/>
                <a:gd name="T101" fmla="*/ 0 h 99"/>
                <a:gd name="T102" fmla="*/ 95 w 99"/>
                <a:gd name="T103" fmla="*/ 0 h 99"/>
                <a:gd name="T104" fmla="*/ 95 w 99"/>
                <a:gd name="T10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99">
                  <a:moveTo>
                    <a:pt x="1" y="99"/>
                  </a:moveTo>
                  <a:cubicBezTo>
                    <a:pt x="1" y="99"/>
                    <a:pt x="1" y="99"/>
                    <a:pt x="1" y="99"/>
                  </a:cubicBezTo>
                  <a:cubicBezTo>
                    <a:pt x="1" y="99"/>
                    <a:pt x="1" y="99"/>
                    <a:pt x="1" y="99"/>
                  </a:cubicBezTo>
                  <a:moveTo>
                    <a:pt x="0" y="98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moveTo>
                    <a:pt x="0" y="98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3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moveTo>
                    <a:pt x="99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7" y="0"/>
                  </a:moveTo>
                  <a:cubicBezTo>
                    <a:pt x="97" y="0"/>
                    <a:pt x="98" y="0"/>
                    <a:pt x="98" y="0"/>
                  </a:cubicBezTo>
                  <a:cubicBezTo>
                    <a:pt x="98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5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2" name="Freeform 51"/>
            <p:cNvSpPr>
              <a:spLocks/>
            </p:cNvSpPr>
            <p:nvPr/>
          </p:nvSpPr>
          <p:spPr bwMode="auto">
            <a:xfrm>
              <a:off x="6994524" y="5248474"/>
              <a:ext cx="849313" cy="847726"/>
            </a:xfrm>
            <a:custGeom>
              <a:avLst/>
              <a:gdLst>
                <a:gd name="T0" fmla="*/ 95 w 174"/>
                <a:gd name="T1" fmla="*/ 0 h 174"/>
                <a:gd name="T2" fmla="*/ 95 w 174"/>
                <a:gd name="T3" fmla="*/ 0 h 174"/>
                <a:gd name="T4" fmla="*/ 95 w 174"/>
                <a:gd name="T5" fmla="*/ 0 h 174"/>
                <a:gd name="T6" fmla="*/ 94 w 174"/>
                <a:gd name="T7" fmla="*/ 0 h 174"/>
                <a:gd name="T8" fmla="*/ 94 w 174"/>
                <a:gd name="T9" fmla="*/ 0 h 174"/>
                <a:gd name="T10" fmla="*/ 94 w 174"/>
                <a:gd name="T11" fmla="*/ 0 h 174"/>
                <a:gd name="T12" fmla="*/ 94 w 174"/>
                <a:gd name="T13" fmla="*/ 0 h 174"/>
                <a:gd name="T14" fmla="*/ 94 w 174"/>
                <a:gd name="T15" fmla="*/ 0 h 174"/>
                <a:gd name="T16" fmla="*/ 94 w 174"/>
                <a:gd name="T17" fmla="*/ 0 h 174"/>
                <a:gd name="T18" fmla="*/ 79 w 174"/>
                <a:gd name="T19" fmla="*/ 2 h 174"/>
                <a:gd name="T20" fmla="*/ 20 w 174"/>
                <a:gd name="T21" fmla="*/ 37 h 174"/>
                <a:gd name="T22" fmla="*/ 2 w 174"/>
                <a:gd name="T23" fmla="*/ 78 h 174"/>
                <a:gd name="T24" fmla="*/ 0 w 174"/>
                <a:gd name="T25" fmla="*/ 93 h 174"/>
                <a:gd name="T26" fmla="*/ 0 w 174"/>
                <a:gd name="T27" fmla="*/ 94 h 174"/>
                <a:gd name="T28" fmla="*/ 0 w 174"/>
                <a:gd name="T29" fmla="*/ 94 h 174"/>
                <a:gd name="T30" fmla="*/ 0 w 174"/>
                <a:gd name="T31" fmla="*/ 94 h 174"/>
                <a:gd name="T32" fmla="*/ 0 w 174"/>
                <a:gd name="T33" fmla="*/ 94 h 174"/>
                <a:gd name="T34" fmla="*/ 0 w 174"/>
                <a:gd name="T35" fmla="*/ 94 h 174"/>
                <a:gd name="T36" fmla="*/ 0 w 174"/>
                <a:gd name="T37" fmla="*/ 94 h 174"/>
                <a:gd name="T38" fmla="*/ 0 w 174"/>
                <a:gd name="T39" fmla="*/ 94 h 174"/>
                <a:gd name="T40" fmla="*/ 0 w 174"/>
                <a:gd name="T41" fmla="*/ 95 h 174"/>
                <a:gd name="T42" fmla="*/ 0 w 174"/>
                <a:gd name="T43" fmla="*/ 95 h 174"/>
                <a:gd name="T44" fmla="*/ 0 w 174"/>
                <a:gd name="T45" fmla="*/ 95 h 174"/>
                <a:gd name="T46" fmla="*/ 0 w 174"/>
                <a:gd name="T47" fmla="*/ 95 h 174"/>
                <a:gd name="T48" fmla="*/ 0 w 174"/>
                <a:gd name="T49" fmla="*/ 95 h 174"/>
                <a:gd name="T50" fmla="*/ 0 w 174"/>
                <a:gd name="T51" fmla="*/ 96 h 174"/>
                <a:gd name="T52" fmla="*/ 0 w 174"/>
                <a:gd name="T53" fmla="*/ 96 h 174"/>
                <a:gd name="T54" fmla="*/ 0 w 174"/>
                <a:gd name="T55" fmla="*/ 96 h 174"/>
                <a:gd name="T56" fmla="*/ 0 w 174"/>
                <a:gd name="T57" fmla="*/ 96 h 174"/>
                <a:gd name="T58" fmla="*/ 0 w 174"/>
                <a:gd name="T59" fmla="*/ 96 h 174"/>
                <a:gd name="T60" fmla="*/ 0 w 174"/>
                <a:gd name="T61" fmla="*/ 97 h 174"/>
                <a:gd name="T62" fmla="*/ 0 w 174"/>
                <a:gd name="T63" fmla="*/ 97 h 174"/>
                <a:gd name="T64" fmla="*/ 0 w 174"/>
                <a:gd name="T65" fmla="*/ 97 h 174"/>
                <a:gd name="T66" fmla="*/ 0 w 174"/>
                <a:gd name="T67" fmla="*/ 97 h 174"/>
                <a:gd name="T68" fmla="*/ 0 w 174"/>
                <a:gd name="T69" fmla="*/ 97 h 174"/>
                <a:gd name="T70" fmla="*/ 0 w 174"/>
                <a:gd name="T71" fmla="*/ 98 h 174"/>
                <a:gd name="T72" fmla="*/ 0 w 174"/>
                <a:gd name="T73" fmla="*/ 98 h 174"/>
                <a:gd name="T74" fmla="*/ 1 w 174"/>
                <a:gd name="T75" fmla="*/ 99 h 174"/>
                <a:gd name="T76" fmla="*/ 27 w 174"/>
                <a:gd name="T77" fmla="*/ 121 h 174"/>
                <a:gd name="T78" fmla="*/ 174 w 174"/>
                <a:gd name="T79" fmla="*/ 42 h 174"/>
                <a:gd name="T80" fmla="*/ 99 w 174"/>
                <a:gd name="T81" fmla="*/ 0 h 174"/>
                <a:gd name="T82" fmla="*/ 98 w 174"/>
                <a:gd name="T83" fmla="*/ 0 h 174"/>
                <a:gd name="T84" fmla="*/ 98 w 174"/>
                <a:gd name="T85" fmla="*/ 0 h 174"/>
                <a:gd name="T86" fmla="*/ 98 w 174"/>
                <a:gd name="T87" fmla="*/ 0 h 174"/>
                <a:gd name="T88" fmla="*/ 97 w 174"/>
                <a:gd name="T89" fmla="*/ 0 h 174"/>
                <a:gd name="T90" fmla="*/ 97 w 174"/>
                <a:gd name="T91" fmla="*/ 0 h 174"/>
                <a:gd name="T92" fmla="*/ 97 w 174"/>
                <a:gd name="T93" fmla="*/ 0 h 174"/>
                <a:gd name="T94" fmla="*/ 97 w 174"/>
                <a:gd name="T95" fmla="*/ 0 h 174"/>
                <a:gd name="T96" fmla="*/ 97 w 174"/>
                <a:gd name="T97" fmla="*/ 0 h 174"/>
                <a:gd name="T98" fmla="*/ 97 w 174"/>
                <a:gd name="T99" fmla="*/ 0 h 174"/>
                <a:gd name="T100" fmla="*/ 96 w 174"/>
                <a:gd name="T101" fmla="*/ 0 h 174"/>
                <a:gd name="T102" fmla="*/ 96 w 174"/>
                <a:gd name="T103" fmla="*/ 0 h 174"/>
                <a:gd name="T104" fmla="*/ 96 w 174"/>
                <a:gd name="T105" fmla="*/ 0 h 174"/>
                <a:gd name="T106" fmla="*/ 96 w 174"/>
                <a:gd name="T107" fmla="*/ 0 h 174"/>
                <a:gd name="T108" fmla="*/ 96 w 174"/>
                <a:gd name="T109" fmla="*/ 0 h 174"/>
                <a:gd name="T110" fmla="*/ 95 w 174"/>
                <a:gd name="T111" fmla="*/ 0 h 174"/>
                <a:gd name="T112" fmla="*/ 95 w 174"/>
                <a:gd name="T113" fmla="*/ 0 h 174"/>
                <a:gd name="T114" fmla="*/ 95 w 174"/>
                <a:gd name="T11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4" h="174"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89" y="0"/>
                    <a:pt x="84" y="1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63" y="4"/>
                    <a:pt x="49" y="11"/>
                    <a:pt x="37" y="20"/>
                  </a:cubicBezTo>
                  <a:cubicBezTo>
                    <a:pt x="32" y="26"/>
                    <a:pt x="26" y="32"/>
                    <a:pt x="20" y="37"/>
                  </a:cubicBezTo>
                  <a:cubicBezTo>
                    <a:pt x="11" y="49"/>
                    <a:pt x="5" y="63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" y="83"/>
                    <a:pt x="0" y="88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9"/>
                    <a:pt x="1" y="99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2" y="130"/>
                    <a:pt x="18" y="157"/>
                    <a:pt x="43" y="174"/>
                  </a:cubicBezTo>
                  <a:cubicBezTo>
                    <a:pt x="33" y="159"/>
                    <a:pt x="27" y="141"/>
                    <a:pt x="27" y="121"/>
                  </a:cubicBezTo>
                  <a:cubicBezTo>
                    <a:pt x="27" y="69"/>
                    <a:pt x="69" y="27"/>
                    <a:pt x="122" y="27"/>
                  </a:cubicBezTo>
                  <a:cubicBezTo>
                    <a:pt x="141" y="27"/>
                    <a:pt x="159" y="33"/>
                    <a:pt x="174" y="42"/>
                  </a:cubicBezTo>
                  <a:cubicBezTo>
                    <a:pt x="158" y="18"/>
                    <a:pt x="130" y="1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3" name="Freeform 52"/>
            <p:cNvSpPr>
              <a:spLocks/>
            </p:cNvSpPr>
            <p:nvPr/>
          </p:nvSpPr>
          <p:spPr bwMode="auto">
            <a:xfrm>
              <a:off x="7091361" y="5345311"/>
              <a:ext cx="84139" cy="82551"/>
            </a:xfrm>
            <a:custGeom>
              <a:avLst/>
              <a:gdLst>
                <a:gd name="T0" fmla="*/ 17 w 17"/>
                <a:gd name="T1" fmla="*/ 0 h 17"/>
                <a:gd name="T2" fmla="*/ 17 w 17"/>
                <a:gd name="T3" fmla="*/ 0 h 17"/>
                <a:gd name="T4" fmla="*/ 0 w 17"/>
                <a:gd name="T5" fmla="*/ 17 h 17"/>
                <a:gd name="T6" fmla="*/ 0 w 17"/>
                <a:gd name="T7" fmla="*/ 17 h 17"/>
                <a:gd name="T8" fmla="*/ 17 w 17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6"/>
                    <a:pt x="6" y="12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6" y="12"/>
                    <a:pt x="12" y="6"/>
                    <a:pt x="17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4" name="Freeform 53"/>
            <p:cNvSpPr>
              <a:spLocks noEditPoints="1"/>
            </p:cNvSpPr>
            <p:nvPr/>
          </p:nvSpPr>
          <p:spPr bwMode="auto">
            <a:xfrm>
              <a:off x="4784724" y="3032323"/>
              <a:ext cx="760413" cy="765175"/>
            </a:xfrm>
            <a:custGeom>
              <a:avLst/>
              <a:gdLst>
                <a:gd name="T0" fmla="*/ 0 w 156"/>
                <a:gd name="T1" fmla="*/ 156 h 157"/>
                <a:gd name="T2" fmla="*/ 0 w 156"/>
                <a:gd name="T3" fmla="*/ 156 h 157"/>
                <a:gd name="T4" fmla="*/ 0 w 156"/>
                <a:gd name="T5" fmla="*/ 155 h 157"/>
                <a:gd name="T6" fmla="*/ 0 w 156"/>
                <a:gd name="T7" fmla="*/ 155 h 157"/>
                <a:gd name="T8" fmla="*/ 0 w 156"/>
                <a:gd name="T9" fmla="*/ 154 h 157"/>
                <a:gd name="T10" fmla="*/ 0 w 156"/>
                <a:gd name="T11" fmla="*/ 154 h 157"/>
                <a:gd name="T12" fmla="*/ 0 w 156"/>
                <a:gd name="T13" fmla="*/ 153 h 157"/>
                <a:gd name="T14" fmla="*/ 0 w 156"/>
                <a:gd name="T15" fmla="*/ 153 h 157"/>
                <a:gd name="T16" fmla="*/ 0 w 156"/>
                <a:gd name="T17" fmla="*/ 152 h 157"/>
                <a:gd name="T18" fmla="*/ 0 w 156"/>
                <a:gd name="T19" fmla="*/ 152 h 157"/>
                <a:gd name="T20" fmla="*/ 0 w 156"/>
                <a:gd name="T21" fmla="*/ 151 h 157"/>
                <a:gd name="T22" fmla="*/ 0 w 156"/>
                <a:gd name="T23" fmla="*/ 151 h 157"/>
                <a:gd name="T24" fmla="*/ 0 w 156"/>
                <a:gd name="T25" fmla="*/ 150 h 157"/>
                <a:gd name="T26" fmla="*/ 0 w 156"/>
                <a:gd name="T27" fmla="*/ 150 h 157"/>
                <a:gd name="T28" fmla="*/ 0 w 156"/>
                <a:gd name="T29" fmla="*/ 149 h 157"/>
                <a:gd name="T30" fmla="*/ 0 w 156"/>
                <a:gd name="T31" fmla="*/ 149 h 157"/>
                <a:gd name="T32" fmla="*/ 0 w 156"/>
                <a:gd name="T33" fmla="*/ 149 h 157"/>
                <a:gd name="T34" fmla="*/ 0 w 156"/>
                <a:gd name="T35" fmla="*/ 148 h 157"/>
                <a:gd name="T36" fmla="*/ 0 w 156"/>
                <a:gd name="T37" fmla="*/ 148 h 157"/>
                <a:gd name="T38" fmla="*/ 0 w 156"/>
                <a:gd name="T39" fmla="*/ 147 h 157"/>
                <a:gd name="T40" fmla="*/ 0 w 156"/>
                <a:gd name="T41" fmla="*/ 147 h 157"/>
                <a:gd name="T42" fmla="*/ 0 w 156"/>
                <a:gd name="T43" fmla="*/ 146 h 157"/>
                <a:gd name="T44" fmla="*/ 0 w 156"/>
                <a:gd name="T45" fmla="*/ 146 h 157"/>
                <a:gd name="T46" fmla="*/ 0 w 156"/>
                <a:gd name="T47" fmla="*/ 145 h 157"/>
                <a:gd name="T48" fmla="*/ 0 w 156"/>
                <a:gd name="T49" fmla="*/ 145 h 157"/>
                <a:gd name="T50" fmla="*/ 0 w 156"/>
                <a:gd name="T51" fmla="*/ 144 h 157"/>
                <a:gd name="T52" fmla="*/ 0 w 156"/>
                <a:gd name="T53" fmla="*/ 143 h 157"/>
                <a:gd name="T54" fmla="*/ 156 w 156"/>
                <a:gd name="T55" fmla="*/ 0 h 157"/>
                <a:gd name="T56" fmla="*/ 155 w 156"/>
                <a:gd name="T57" fmla="*/ 0 h 157"/>
                <a:gd name="T58" fmla="*/ 155 w 156"/>
                <a:gd name="T59" fmla="*/ 0 h 157"/>
                <a:gd name="T60" fmla="*/ 154 w 156"/>
                <a:gd name="T61" fmla="*/ 0 h 157"/>
                <a:gd name="T62" fmla="*/ 154 w 156"/>
                <a:gd name="T63" fmla="*/ 0 h 157"/>
                <a:gd name="T64" fmla="*/ 153 w 156"/>
                <a:gd name="T65" fmla="*/ 0 h 157"/>
                <a:gd name="T66" fmla="*/ 153 w 156"/>
                <a:gd name="T67" fmla="*/ 0 h 157"/>
                <a:gd name="T68" fmla="*/ 142 w 156"/>
                <a:gd name="T69" fmla="*/ 0 h 157"/>
                <a:gd name="T70" fmla="*/ 143 w 156"/>
                <a:gd name="T71" fmla="*/ 0 h 157"/>
                <a:gd name="T72" fmla="*/ 152 w 156"/>
                <a:gd name="T73" fmla="*/ 0 h 157"/>
                <a:gd name="T74" fmla="*/ 152 w 156"/>
                <a:gd name="T75" fmla="*/ 0 h 157"/>
                <a:gd name="T76" fmla="*/ 151 w 156"/>
                <a:gd name="T77" fmla="*/ 0 h 157"/>
                <a:gd name="T78" fmla="*/ 144 w 156"/>
                <a:gd name="T79" fmla="*/ 0 h 157"/>
                <a:gd name="T80" fmla="*/ 144 w 156"/>
                <a:gd name="T81" fmla="*/ 0 h 157"/>
                <a:gd name="T82" fmla="*/ 150 w 156"/>
                <a:gd name="T83" fmla="*/ 0 h 157"/>
                <a:gd name="T84" fmla="*/ 145 w 156"/>
                <a:gd name="T85" fmla="*/ 0 h 157"/>
                <a:gd name="T86" fmla="*/ 145 w 156"/>
                <a:gd name="T87" fmla="*/ 0 h 157"/>
                <a:gd name="T88" fmla="*/ 150 w 156"/>
                <a:gd name="T89" fmla="*/ 0 h 157"/>
                <a:gd name="T90" fmla="*/ 145 w 156"/>
                <a:gd name="T91" fmla="*/ 0 h 157"/>
                <a:gd name="T92" fmla="*/ 145 w 156"/>
                <a:gd name="T93" fmla="*/ 0 h 157"/>
                <a:gd name="T94" fmla="*/ 149 w 156"/>
                <a:gd name="T95" fmla="*/ 0 h 157"/>
                <a:gd name="T96" fmla="*/ 146 w 156"/>
                <a:gd name="T97" fmla="*/ 0 h 157"/>
                <a:gd name="T98" fmla="*/ 146 w 156"/>
                <a:gd name="T99" fmla="*/ 0 h 157"/>
                <a:gd name="T100" fmla="*/ 148 w 156"/>
                <a:gd name="T101" fmla="*/ 0 h 157"/>
                <a:gd name="T102" fmla="*/ 147 w 156"/>
                <a:gd name="T103" fmla="*/ 0 h 157"/>
                <a:gd name="T104" fmla="*/ 147 w 156"/>
                <a:gd name="T105" fmla="*/ 0 h 157"/>
                <a:gd name="T106" fmla="*/ 147 w 156"/>
                <a:gd name="T10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6" h="157">
                  <a:moveTo>
                    <a:pt x="0" y="157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0" y="157"/>
                    <a:pt x="0" y="157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3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1"/>
                  </a:moveTo>
                  <a:cubicBezTo>
                    <a:pt x="0" y="151"/>
                    <a:pt x="0" y="152"/>
                    <a:pt x="0" y="152"/>
                  </a:cubicBezTo>
                  <a:cubicBezTo>
                    <a:pt x="0" y="152"/>
                    <a:pt x="0" y="151"/>
                    <a:pt x="0" y="151"/>
                  </a:cubicBezTo>
                  <a:moveTo>
                    <a:pt x="0" y="15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0" y="15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0" y="15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0" y="15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0"/>
                  </a:cubicBezTo>
                  <a:moveTo>
                    <a:pt x="0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moveTo>
                    <a:pt x="0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moveTo>
                    <a:pt x="0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moveTo>
                    <a:pt x="0" y="149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9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8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6"/>
                  </a:moveTo>
                  <a:cubicBezTo>
                    <a:pt x="0" y="146"/>
                    <a:pt x="0" y="147"/>
                    <a:pt x="0" y="147"/>
                  </a:cubicBezTo>
                  <a:cubicBezTo>
                    <a:pt x="0" y="147"/>
                    <a:pt x="0" y="146"/>
                    <a:pt x="0" y="146"/>
                  </a:cubicBezTo>
                  <a:moveTo>
                    <a:pt x="0" y="146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moveTo>
                    <a:pt x="0" y="146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moveTo>
                    <a:pt x="0" y="146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moveTo>
                    <a:pt x="0" y="145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4"/>
                  </a:move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moveTo>
                    <a:pt x="0" y="144"/>
                  </a:move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moveTo>
                    <a:pt x="0" y="143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moveTo>
                    <a:pt x="0" y="143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moveTo>
                    <a:pt x="156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2" y="0"/>
                  </a:moveTo>
                  <a:cubicBezTo>
                    <a:pt x="152" y="0"/>
                    <a:pt x="153" y="0"/>
                    <a:pt x="153" y="0"/>
                  </a:cubicBezTo>
                  <a:cubicBezTo>
                    <a:pt x="153" y="0"/>
                    <a:pt x="152" y="0"/>
                    <a:pt x="152" y="0"/>
                  </a:cubicBezTo>
                  <a:moveTo>
                    <a:pt x="143" y="0"/>
                  </a:moveTo>
                  <a:cubicBezTo>
                    <a:pt x="143" y="0"/>
                    <a:pt x="142" y="0"/>
                    <a:pt x="142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1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1" y="0"/>
                  </a:cubicBezTo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moveTo>
                    <a:pt x="150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0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5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9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6" y="0"/>
                  </a:cubicBezTo>
                  <a:cubicBezTo>
                    <a:pt x="147" y="0"/>
                    <a:pt x="147" y="0"/>
                    <a:pt x="147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8" y="0"/>
                    <a:pt x="148" y="0"/>
                  </a:cubicBezTo>
                  <a:cubicBezTo>
                    <a:pt x="148" y="0"/>
                    <a:pt x="147" y="0"/>
                    <a:pt x="147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5" name="Freeform 54"/>
            <p:cNvSpPr>
              <a:spLocks/>
            </p:cNvSpPr>
            <p:nvPr/>
          </p:nvSpPr>
          <p:spPr bwMode="auto">
            <a:xfrm>
              <a:off x="4784724" y="3032323"/>
              <a:ext cx="1311274" cy="1317626"/>
            </a:xfrm>
            <a:custGeom>
              <a:avLst/>
              <a:gdLst>
                <a:gd name="T0" fmla="*/ 147 w 269"/>
                <a:gd name="T1" fmla="*/ 0 h 270"/>
                <a:gd name="T2" fmla="*/ 146 w 269"/>
                <a:gd name="T3" fmla="*/ 0 h 270"/>
                <a:gd name="T4" fmla="*/ 146 w 269"/>
                <a:gd name="T5" fmla="*/ 0 h 270"/>
                <a:gd name="T6" fmla="*/ 145 w 269"/>
                <a:gd name="T7" fmla="*/ 0 h 270"/>
                <a:gd name="T8" fmla="*/ 145 w 269"/>
                <a:gd name="T9" fmla="*/ 0 h 270"/>
                <a:gd name="T10" fmla="*/ 145 w 269"/>
                <a:gd name="T11" fmla="*/ 0 h 270"/>
                <a:gd name="T12" fmla="*/ 144 w 269"/>
                <a:gd name="T13" fmla="*/ 0 h 270"/>
                <a:gd name="T14" fmla="*/ 143 w 269"/>
                <a:gd name="T15" fmla="*/ 0 h 270"/>
                <a:gd name="T16" fmla="*/ 143 w 269"/>
                <a:gd name="T17" fmla="*/ 0 h 270"/>
                <a:gd name="T18" fmla="*/ 112 w 269"/>
                <a:gd name="T19" fmla="*/ 5 h 270"/>
                <a:gd name="T20" fmla="*/ 4 w 269"/>
                <a:gd name="T21" fmla="*/ 113 h 270"/>
                <a:gd name="T22" fmla="*/ 0 w 269"/>
                <a:gd name="T23" fmla="*/ 143 h 270"/>
                <a:gd name="T24" fmla="*/ 0 w 269"/>
                <a:gd name="T25" fmla="*/ 144 h 270"/>
                <a:gd name="T26" fmla="*/ 0 w 269"/>
                <a:gd name="T27" fmla="*/ 145 h 270"/>
                <a:gd name="T28" fmla="*/ 0 w 269"/>
                <a:gd name="T29" fmla="*/ 145 h 270"/>
                <a:gd name="T30" fmla="*/ 0 w 269"/>
                <a:gd name="T31" fmla="*/ 146 h 270"/>
                <a:gd name="T32" fmla="*/ 0 w 269"/>
                <a:gd name="T33" fmla="*/ 146 h 270"/>
                <a:gd name="T34" fmla="*/ 0 w 269"/>
                <a:gd name="T35" fmla="*/ 147 h 270"/>
                <a:gd name="T36" fmla="*/ 0 w 269"/>
                <a:gd name="T37" fmla="*/ 147 h 270"/>
                <a:gd name="T38" fmla="*/ 0 w 269"/>
                <a:gd name="T39" fmla="*/ 148 h 270"/>
                <a:gd name="T40" fmla="*/ 0 w 269"/>
                <a:gd name="T41" fmla="*/ 148 h 270"/>
                <a:gd name="T42" fmla="*/ 0 w 269"/>
                <a:gd name="T43" fmla="*/ 149 h 270"/>
                <a:gd name="T44" fmla="*/ 0 w 269"/>
                <a:gd name="T45" fmla="*/ 149 h 270"/>
                <a:gd name="T46" fmla="*/ 0 w 269"/>
                <a:gd name="T47" fmla="*/ 150 h 270"/>
                <a:gd name="T48" fmla="*/ 0 w 269"/>
                <a:gd name="T49" fmla="*/ 150 h 270"/>
                <a:gd name="T50" fmla="*/ 0 w 269"/>
                <a:gd name="T51" fmla="*/ 151 h 270"/>
                <a:gd name="T52" fmla="*/ 0 w 269"/>
                <a:gd name="T53" fmla="*/ 151 h 270"/>
                <a:gd name="T54" fmla="*/ 0 w 269"/>
                <a:gd name="T55" fmla="*/ 152 h 270"/>
                <a:gd name="T56" fmla="*/ 0 w 269"/>
                <a:gd name="T57" fmla="*/ 152 h 270"/>
                <a:gd name="T58" fmla="*/ 0 w 269"/>
                <a:gd name="T59" fmla="*/ 153 h 270"/>
                <a:gd name="T60" fmla="*/ 0 w 269"/>
                <a:gd name="T61" fmla="*/ 153 h 270"/>
                <a:gd name="T62" fmla="*/ 0 w 269"/>
                <a:gd name="T63" fmla="*/ 153 h 270"/>
                <a:gd name="T64" fmla="*/ 0 w 269"/>
                <a:gd name="T65" fmla="*/ 154 h 270"/>
                <a:gd name="T66" fmla="*/ 0 w 269"/>
                <a:gd name="T67" fmla="*/ 154 h 270"/>
                <a:gd name="T68" fmla="*/ 0 w 269"/>
                <a:gd name="T69" fmla="*/ 155 h 270"/>
                <a:gd name="T70" fmla="*/ 0 w 269"/>
                <a:gd name="T71" fmla="*/ 155 h 270"/>
                <a:gd name="T72" fmla="*/ 0 w 269"/>
                <a:gd name="T73" fmla="*/ 156 h 270"/>
                <a:gd name="T74" fmla="*/ 0 w 269"/>
                <a:gd name="T75" fmla="*/ 156 h 270"/>
                <a:gd name="T76" fmla="*/ 38 w 269"/>
                <a:gd name="T77" fmla="*/ 187 h 270"/>
                <a:gd name="T78" fmla="*/ 156 w 269"/>
                <a:gd name="T79" fmla="*/ 0 h 270"/>
                <a:gd name="T80" fmla="*/ 155 w 269"/>
                <a:gd name="T81" fmla="*/ 0 h 270"/>
                <a:gd name="T82" fmla="*/ 155 w 269"/>
                <a:gd name="T83" fmla="*/ 0 h 270"/>
                <a:gd name="T84" fmla="*/ 154 w 269"/>
                <a:gd name="T85" fmla="*/ 0 h 270"/>
                <a:gd name="T86" fmla="*/ 154 w 269"/>
                <a:gd name="T87" fmla="*/ 0 h 270"/>
                <a:gd name="T88" fmla="*/ 153 w 269"/>
                <a:gd name="T89" fmla="*/ 0 h 270"/>
                <a:gd name="T90" fmla="*/ 153 w 269"/>
                <a:gd name="T91" fmla="*/ 0 h 270"/>
                <a:gd name="T92" fmla="*/ 152 w 269"/>
                <a:gd name="T93" fmla="*/ 0 h 270"/>
                <a:gd name="T94" fmla="*/ 152 w 269"/>
                <a:gd name="T95" fmla="*/ 0 h 270"/>
                <a:gd name="T96" fmla="*/ 151 w 269"/>
                <a:gd name="T97" fmla="*/ 0 h 270"/>
                <a:gd name="T98" fmla="*/ 151 w 269"/>
                <a:gd name="T99" fmla="*/ 0 h 270"/>
                <a:gd name="T100" fmla="*/ 150 w 269"/>
                <a:gd name="T101" fmla="*/ 0 h 270"/>
                <a:gd name="T102" fmla="*/ 150 w 269"/>
                <a:gd name="T103" fmla="*/ 0 h 270"/>
                <a:gd name="T104" fmla="*/ 149 w 269"/>
                <a:gd name="T105" fmla="*/ 0 h 270"/>
                <a:gd name="T106" fmla="*/ 149 w 269"/>
                <a:gd name="T107" fmla="*/ 0 h 270"/>
                <a:gd name="T108" fmla="*/ 148 w 269"/>
                <a:gd name="T109" fmla="*/ 0 h 270"/>
                <a:gd name="T110" fmla="*/ 148 w 269"/>
                <a:gd name="T111" fmla="*/ 0 h 270"/>
                <a:gd name="T112" fmla="*/ 147 w 269"/>
                <a:gd name="T113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69" h="270"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2" y="0"/>
                  </a:cubicBezTo>
                  <a:cubicBezTo>
                    <a:pt x="132" y="1"/>
                    <a:pt x="122" y="2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95" y="9"/>
                    <a:pt x="78" y="16"/>
                    <a:pt x="64" y="26"/>
                  </a:cubicBezTo>
                  <a:cubicBezTo>
                    <a:pt x="53" y="40"/>
                    <a:pt x="40" y="53"/>
                    <a:pt x="25" y="65"/>
                  </a:cubicBezTo>
                  <a:cubicBezTo>
                    <a:pt x="16" y="79"/>
                    <a:pt x="8" y="95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1" y="122"/>
                    <a:pt x="0" y="13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3" y="204"/>
                    <a:pt x="27" y="245"/>
                    <a:pt x="64" y="270"/>
                  </a:cubicBezTo>
                  <a:cubicBezTo>
                    <a:pt x="48" y="246"/>
                    <a:pt x="38" y="218"/>
                    <a:pt x="38" y="187"/>
                  </a:cubicBezTo>
                  <a:cubicBezTo>
                    <a:pt x="38" y="105"/>
                    <a:pt x="104" y="39"/>
                    <a:pt x="186" y="39"/>
                  </a:cubicBezTo>
                  <a:cubicBezTo>
                    <a:pt x="217" y="39"/>
                    <a:pt x="246" y="48"/>
                    <a:pt x="269" y="65"/>
                  </a:cubicBezTo>
                  <a:cubicBezTo>
                    <a:pt x="244" y="28"/>
                    <a:pt x="203" y="3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7" y="0"/>
                    <a:pt x="147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6" name="Freeform 55"/>
            <p:cNvSpPr>
              <a:spLocks/>
            </p:cNvSpPr>
            <p:nvPr/>
          </p:nvSpPr>
          <p:spPr bwMode="auto">
            <a:xfrm>
              <a:off x="4905375" y="3159323"/>
              <a:ext cx="190500" cy="190500"/>
            </a:xfrm>
            <a:custGeom>
              <a:avLst/>
              <a:gdLst>
                <a:gd name="T0" fmla="*/ 39 w 39"/>
                <a:gd name="T1" fmla="*/ 0 h 39"/>
                <a:gd name="T2" fmla="*/ 39 w 39"/>
                <a:gd name="T3" fmla="*/ 0 h 39"/>
                <a:gd name="T4" fmla="*/ 0 w 39"/>
                <a:gd name="T5" fmla="*/ 39 h 39"/>
                <a:gd name="T6" fmla="*/ 0 w 39"/>
                <a:gd name="T7" fmla="*/ 39 h 39"/>
                <a:gd name="T8" fmla="*/ 0 w 39"/>
                <a:gd name="T9" fmla="*/ 39 h 39"/>
                <a:gd name="T10" fmla="*/ 0 w 39"/>
                <a:gd name="T11" fmla="*/ 39 h 39"/>
                <a:gd name="T12" fmla="*/ 0 w 39"/>
                <a:gd name="T13" fmla="*/ 39 h 39"/>
                <a:gd name="T14" fmla="*/ 0 w 39"/>
                <a:gd name="T15" fmla="*/ 39 h 39"/>
                <a:gd name="T16" fmla="*/ 39 w 39"/>
                <a:gd name="T17" fmla="*/ 0 h 39"/>
                <a:gd name="T18" fmla="*/ 39 w 39"/>
                <a:gd name="T19" fmla="*/ 0 h 39"/>
                <a:gd name="T20" fmla="*/ 39 w 39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39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28" y="14"/>
                    <a:pt x="15" y="27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5" y="27"/>
                    <a:pt x="28" y="14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7" name="Freeform 56"/>
            <p:cNvSpPr>
              <a:spLocks/>
            </p:cNvSpPr>
            <p:nvPr/>
          </p:nvSpPr>
          <p:spPr bwMode="auto">
            <a:xfrm>
              <a:off x="5222875" y="2797372"/>
              <a:ext cx="204788" cy="166688"/>
            </a:xfrm>
            <a:custGeom>
              <a:avLst/>
              <a:gdLst>
                <a:gd name="T0" fmla="*/ 42 w 42"/>
                <a:gd name="T1" fmla="*/ 0 h 34"/>
                <a:gd name="T2" fmla="*/ 13 w 42"/>
                <a:gd name="T3" fmla="*/ 4 h 34"/>
                <a:gd name="T4" fmla="*/ 0 w 42"/>
                <a:gd name="T5" fmla="*/ 34 h 34"/>
                <a:gd name="T6" fmla="*/ 34 w 42"/>
                <a:gd name="T7" fmla="*/ 26 h 34"/>
                <a:gd name="T8" fmla="*/ 42 w 42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4">
                  <a:moveTo>
                    <a:pt x="42" y="0"/>
                  </a:moveTo>
                  <a:cubicBezTo>
                    <a:pt x="32" y="0"/>
                    <a:pt x="23" y="2"/>
                    <a:pt x="13" y="4"/>
                  </a:cubicBezTo>
                  <a:cubicBezTo>
                    <a:pt x="10" y="14"/>
                    <a:pt x="5" y="24"/>
                    <a:pt x="0" y="34"/>
                  </a:cubicBezTo>
                  <a:cubicBezTo>
                    <a:pt x="11" y="30"/>
                    <a:pt x="22" y="27"/>
                    <a:pt x="34" y="26"/>
                  </a:cubicBezTo>
                  <a:cubicBezTo>
                    <a:pt x="37" y="17"/>
                    <a:pt x="39" y="9"/>
                    <a:pt x="42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8" name="Freeform 57"/>
            <p:cNvSpPr>
              <a:spLocks/>
            </p:cNvSpPr>
            <p:nvPr/>
          </p:nvSpPr>
          <p:spPr bwMode="auto">
            <a:xfrm>
              <a:off x="5095875" y="2924372"/>
              <a:ext cx="293688" cy="234951"/>
            </a:xfrm>
            <a:custGeom>
              <a:avLst/>
              <a:gdLst>
                <a:gd name="T0" fmla="*/ 60 w 60"/>
                <a:gd name="T1" fmla="*/ 0 h 48"/>
                <a:gd name="T2" fmla="*/ 26 w 60"/>
                <a:gd name="T3" fmla="*/ 8 h 48"/>
                <a:gd name="T4" fmla="*/ 0 w 60"/>
                <a:gd name="T5" fmla="*/ 48 h 48"/>
                <a:gd name="T6" fmla="*/ 48 w 60"/>
                <a:gd name="T7" fmla="*/ 27 h 48"/>
                <a:gd name="T8" fmla="*/ 60 w 6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8">
                  <a:moveTo>
                    <a:pt x="60" y="0"/>
                  </a:moveTo>
                  <a:cubicBezTo>
                    <a:pt x="48" y="1"/>
                    <a:pt x="37" y="4"/>
                    <a:pt x="26" y="8"/>
                  </a:cubicBezTo>
                  <a:cubicBezTo>
                    <a:pt x="19" y="22"/>
                    <a:pt x="10" y="35"/>
                    <a:pt x="0" y="48"/>
                  </a:cubicBezTo>
                  <a:cubicBezTo>
                    <a:pt x="14" y="38"/>
                    <a:pt x="31" y="31"/>
                    <a:pt x="48" y="27"/>
                  </a:cubicBezTo>
                  <a:cubicBezTo>
                    <a:pt x="52" y="18"/>
                    <a:pt x="56" y="9"/>
                    <a:pt x="60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9" name="Freeform 58"/>
            <p:cNvSpPr>
              <a:spLocks/>
            </p:cNvSpPr>
            <p:nvPr/>
          </p:nvSpPr>
          <p:spPr bwMode="auto">
            <a:xfrm>
              <a:off x="5095875" y="3056135"/>
              <a:ext cx="234951" cy="103188"/>
            </a:xfrm>
            <a:custGeom>
              <a:avLst/>
              <a:gdLst>
                <a:gd name="T0" fmla="*/ 48 w 48"/>
                <a:gd name="T1" fmla="*/ 0 h 21"/>
                <a:gd name="T2" fmla="*/ 0 w 48"/>
                <a:gd name="T3" fmla="*/ 21 h 21"/>
                <a:gd name="T4" fmla="*/ 0 w 48"/>
                <a:gd name="T5" fmla="*/ 21 h 21"/>
                <a:gd name="T6" fmla="*/ 48 w 48"/>
                <a:gd name="T7" fmla="*/ 0 h 21"/>
                <a:gd name="T8" fmla="*/ 48 w 48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1">
                  <a:moveTo>
                    <a:pt x="48" y="0"/>
                  </a:moveTo>
                  <a:cubicBezTo>
                    <a:pt x="31" y="4"/>
                    <a:pt x="14" y="1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4" y="11"/>
                    <a:pt x="31" y="4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solidFill>
              <a:srgbClr val="A95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0" name="Freeform 59"/>
            <p:cNvSpPr>
              <a:spLocks/>
            </p:cNvSpPr>
            <p:nvPr/>
          </p:nvSpPr>
          <p:spPr bwMode="auto">
            <a:xfrm>
              <a:off x="5095875" y="2818009"/>
              <a:ext cx="190500" cy="341314"/>
            </a:xfrm>
            <a:custGeom>
              <a:avLst/>
              <a:gdLst>
                <a:gd name="T0" fmla="*/ 39 w 39"/>
                <a:gd name="T1" fmla="*/ 0 h 70"/>
                <a:gd name="T2" fmla="*/ 39 w 39"/>
                <a:gd name="T3" fmla="*/ 0 h 70"/>
                <a:gd name="T4" fmla="*/ 0 w 39"/>
                <a:gd name="T5" fmla="*/ 70 h 70"/>
                <a:gd name="T6" fmla="*/ 0 w 39"/>
                <a:gd name="T7" fmla="*/ 70 h 70"/>
                <a:gd name="T8" fmla="*/ 0 w 39"/>
                <a:gd name="T9" fmla="*/ 70 h 70"/>
                <a:gd name="T10" fmla="*/ 26 w 39"/>
                <a:gd name="T11" fmla="*/ 30 h 70"/>
                <a:gd name="T12" fmla="*/ 39 w 39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70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0" y="26"/>
                    <a:pt x="17" y="4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0" y="57"/>
                    <a:pt x="19" y="44"/>
                    <a:pt x="26" y="30"/>
                  </a:cubicBezTo>
                  <a:cubicBezTo>
                    <a:pt x="31" y="20"/>
                    <a:pt x="36" y="10"/>
                    <a:pt x="39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1" name="Freeform 60"/>
            <p:cNvSpPr>
              <a:spLocks/>
            </p:cNvSpPr>
            <p:nvPr/>
          </p:nvSpPr>
          <p:spPr bwMode="auto">
            <a:xfrm>
              <a:off x="5095875" y="3056135"/>
              <a:ext cx="234951" cy="103188"/>
            </a:xfrm>
            <a:custGeom>
              <a:avLst/>
              <a:gdLst>
                <a:gd name="T0" fmla="*/ 48 w 48"/>
                <a:gd name="T1" fmla="*/ 0 h 21"/>
                <a:gd name="T2" fmla="*/ 0 w 48"/>
                <a:gd name="T3" fmla="*/ 21 h 21"/>
                <a:gd name="T4" fmla="*/ 0 w 48"/>
                <a:gd name="T5" fmla="*/ 21 h 21"/>
                <a:gd name="T6" fmla="*/ 48 w 48"/>
                <a:gd name="T7" fmla="*/ 0 h 21"/>
                <a:gd name="T8" fmla="*/ 48 w 48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1">
                  <a:moveTo>
                    <a:pt x="48" y="0"/>
                  </a:moveTo>
                  <a:cubicBezTo>
                    <a:pt x="31" y="4"/>
                    <a:pt x="14" y="1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4" y="11"/>
                    <a:pt x="31" y="4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solidFill>
              <a:srgbClr val="894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2" name="Oval 61"/>
            <p:cNvSpPr>
              <a:spLocks noChangeArrowheads="1"/>
            </p:cNvSpPr>
            <p:nvPr/>
          </p:nvSpPr>
          <p:spPr bwMode="auto">
            <a:xfrm>
              <a:off x="5095875" y="3159323"/>
              <a:ext cx="1588" cy="1588"/>
            </a:xfrm>
            <a:prstGeom prst="ellipse">
              <a:avLst/>
            </a:prstGeom>
            <a:solidFill>
              <a:srgbClr val="97A7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3" name="Freeform 62"/>
            <p:cNvSpPr>
              <a:spLocks/>
            </p:cNvSpPr>
            <p:nvPr/>
          </p:nvSpPr>
          <p:spPr bwMode="auto">
            <a:xfrm>
              <a:off x="4545011" y="3476823"/>
              <a:ext cx="166688" cy="200025"/>
            </a:xfrm>
            <a:custGeom>
              <a:avLst/>
              <a:gdLst>
                <a:gd name="T0" fmla="*/ 34 w 34"/>
                <a:gd name="T1" fmla="*/ 0 h 41"/>
                <a:gd name="T2" fmla="*/ 4 w 34"/>
                <a:gd name="T3" fmla="*/ 13 h 41"/>
                <a:gd name="T4" fmla="*/ 0 w 34"/>
                <a:gd name="T5" fmla="*/ 41 h 41"/>
                <a:gd name="T6" fmla="*/ 26 w 34"/>
                <a:gd name="T7" fmla="*/ 33 h 41"/>
                <a:gd name="T8" fmla="*/ 34 w 34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1">
                  <a:moveTo>
                    <a:pt x="34" y="0"/>
                  </a:moveTo>
                  <a:cubicBezTo>
                    <a:pt x="25" y="5"/>
                    <a:pt x="15" y="9"/>
                    <a:pt x="4" y="13"/>
                  </a:cubicBezTo>
                  <a:cubicBezTo>
                    <a:pt x="2" y="22"/>
                    <a:pt x="1" y="32"/>
                    <a:pt x="0" y="41"/>
                  </a:cubicBezTo>
                  <a:cubicBezTo>
                    <a:pt x="9" y="39"/>
                    <a:pt x="18" y="36"/>
                    <a:pt x="26" y="33"/>
                  </a:cubicBezTo>
                  <a:cubicBezTo>
                    <a:pt x="28" y="22"/>
                    <a:pt x="31" y="11"/>
                    <a:pt x="34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4" name="Freeform 63"/>
            <p:cNvSpPr>
              <a:spLocks/>
            </p:cNvSpPr>
            <p:nvPr/>
          </p:nvSpPr>
          <p:spPr bwMode="auto">
            <a:xfrm>
              <a:off x="4672011" y="3349823"/>
              <a:ext cx="233363" cy="287339"/>
            </a:xfrm>
            <a:custGeom>
              <a:avLst/>
              <a:gdLst>
                <a:gd name="T0" fmla="*/ 48 w 48"/>
                <a:gd name="T1" fmla="*/ 0 h 59"/>
                <a:gd name="T2" fmla="*/ 8 w 48"/>
                <a:gd name="T3" fmla="*/ 26 h 59"/>
                <a:gd name="T4" fmla="*/ 0 w 48"/>
                <a:gd name="T5" fmla="*/ 59 h 59"/>
                <a:gd name="T6" fmla="*/ 27 w 48"/>
                <a:gd name="T7" fmla="*/ 48 h 59"/>
                <a:gd name="T8" fmla="*/ 48 w 48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9">
                  <a:moveTo>
                    <a:pt x="48" y="0"/>
                  </a:moveTo>
                  <a:cubicBezTo>
                    <a:pt x="36" y="10"/>
                    <a:pt x="22" y="18"/>
                    <a:pt x="8" y="26"/>
                  </a:cubicBezTo>
                  <a:cubicBezTo>
                    <a:pt x="5" y="37"/>
                    <a:pt x="2" y="48"/>
                    <a:pt x="0" y="59"/>
                  </a:cubicBezTo>
                  <a:cubicBezTo>
                    <a:pt x="9" y="56"/>
                    <a:pt x="18" y="52"/>
                    <a:pt x="27" y="48"/>
                  </a:cubicBezTo>
                  <a:cubicBezTo>
                    <a:pt x="31" y="30"/>
                    <a:pt x="38" y="14"/>
                    <a:pt x="48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5" name="Freeform 64"/>
            <p:cNvSpPr>
              <a:spLocks/>
            </p:cNvSpPr>
            <p:nvPr/>
          </p:nvSpPr>
          <p:spPr bwMode="auto">
            <a:xfrm>
              <a:off x="4803775" y="3349823"/>
              <a:ext cx="101600" cy="233363"/>
            </a:xfrm>
            <a:custGeom>
              <a:avLst/>
              <a:gdLst>
                <a:gd name="T0" fmla="*/ 21 w 21"/>
                <a:gd name="T1" fmla="*/ 0 h 48"/>
                <a:gd name="T2" fmla="*/ 21 w 21"/>
                <a:gd name="T3" fmla="*/ 0 h 48"/>
                <a:gd name="T4" fmla="*/ 0 w 21"/>
                <a:gd name="T5" fmla="*/ 48 h 48"/>
                <a:gd name="T6" fmla="*/ 0 w 21"/>
                <a:gd name="T7" fmla="*/ 48 h 48"/>
                <a:gd name="T8" fmla="*/ 21 w 21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8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1" y="14"/>
                    <a:pt x="4" y="30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" y="30"/>
                    <a:pt x="11" y="14"/>
                    <a:pt x="21" y="0"/>
                  </a:cubicBezTo>
                </a:path>
              </a:pathLst>
            </a:custGeom>
            <a:solidFill>
              <a:srgbClr val="A95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6" name="Freeform 65"/>
            <p:cNvSpPr>
              <a:spLocks/>
            </p:cNvSpPr>
            <p:nvPr/>
          </p:nvSpPr>
          <p:spPr bwMode="auto">
            <a:xfrm>
              <a:off x="4564061" y="3349823"/>
              <a:ext cx="341313" cy="190500"/>
            </a:xfrm>
            <a:custGeom>
              <a:avLst/>
              <a:gdLst>
                <a:gd name="T0" fmla="*/ 70 w 70"/>
                <a:gd name="T1" fmla="*/ 0 h 39"/>
                <a:gd name="T2" fmla="*/ 0 w 70"/>
                <a:gd name="T3" fmla="*/ 39 h 39"/>
                <a:gd name="T4" fmla="*/ 0 w 70"/>
                <a:gd name="T5" fmla="*/ 39 h 39"/>
                <a:gd name="T6" fmla="*/ 30 w 70"/>
                <a:gd name="T7" fmla="*/ 26 h 39"/>
                <a:gd name="T8" fmla="*/ 70 w 70"/>
                <a:gd name="T9" fmla="*/ 0 h 39"/>
                <a:gd name="T10" fmla="*/ 70 w 70"/>
                <a:gd name="T11" fmla="*/ 0 h 39"/>
                <a:gd name="T12" fmla="*/ 70 w 70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39">
                  <a:moveTo>
                    <a:pt x="70" y="0"/>
                  </a:moveTo>
                  <a:cubicBezTo>
                    <a:pt x="49" y="16"/>
                    <a:pt x="26" y="30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1" y="35"/>
                    <a:pt x="21" y="31"/>
                    <a:pt x="30" y="26"/>
                  </a:cubicBezTo>
                  <a:cubicBezTo>
                    <a:pt x="44" y="18"/>
                    <a:pt x="58" y="1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7" name="Freeform 66"/>
            <p:cNvSpPr>
              <a:spLocks/>
            </p:cNvSpPr>
            <p:nvPr/>
          </p:nvSpPr>
          <p:spPr bwMode="auto">
            <a:xfrm>
              <a:off x="4803775" y="3349823"/>
              <a:ext cx="101600" cy="233363"/>
            </a:xfrm>
            <a:custGeom>
              <a:avLst/>
              <a:gdLst>
                <a:gd name="T0" fmla="*/ 21 w 21"/>
                <a:gd name="T1" fmla="*/ 0 h 48"/>
                <a:gd name="T2" fmla="*/ 21 w 21"/>
                <a:gd name="T3" fmla="*/ 0 h 48"/>
                <a:gd name="T4" fmla="*/ 0 w 21"/>
                <a:gd name="T5" fmla="*/ 48 h 48"/>
                <a:gd name="T6" fmla="*/ 0 w 21"/>
                <a:gd name="T7" fmla="*/ 48 h 48"/>
                <a:gd name="T8" fmla="*/ 21 w 21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8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1" y="14"/>
                    <a:pt x="4" y="30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" y="30"/>
                    <a:pt x="12" y="14"/>
                    <a:pt x="21" y="0"/>
                  </a:cubicBezTo>
                </a:path>
              </a:pathLst>
            </a:custGeom>
            <a:solidFill>
              <a:srgbClr val="894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8" name="Oval 67"/>
            <p:cNvSpPr>
              <a:spLocks noChangeArrowheads="1"/>
            </p:cNvSpPr>
            <p:nvPr/>
          </p:nvSpPr>
          <p:spPr bwMode="auto">
            <a:xfrm>
              <a:off x="4905375" y="3349823"/>
              <a:ext cx="1588" cy="1588"/>
            </a:xfrm>
            <a:prstGeom prst="ellipse">
              <a:avLst/>
            </a:prstGeom>
            <a:solidFill>
              <a:srgbClr val="97A7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9" name="Freeform 68"/>
            <p:cNvSpPr>
              <a:spLocks noEditPoints="1"/>
            </p:cNvSpPr>
            <p:nvPr/>
          </p:nvSpPr>
          <p:spPr bwMode="auto">
            <a:xfrm>
              <a:off x="6427786" y="4076898"/>
              <a:ext cx="122239" cy="14288"/>
            </a:xfrm>
            <a:custGeom>
              <a:avLst/>
              <a:gdLst>
                <a:gd name="T0" fmla="*/ 0 w 25"/>
                <a:gd name="T1" fmla="*/ 3 h 3"/>
                <a:gd name="T2" fmla="*/ 0 w 25"/>
                <a:gd name="T3" fmla="*/ 3 h 3"/>
                <a:gd name="T4" fmla="*/ 0 w 25"/>
                <a:gd name="T5" fmla="*/ 3 h 3"/>
                <a:gd name="T6" fmla="*/ 0 w 25"/>
                <a:gd name="T7" fmla="*/ 3 h 3"/>
                <a:gd name="T8" fmla="*/ 0 w 25"/>
                <a:gd name="T9" fmla="*/ 3 h 3"/>
                <a:gd name="T10" fmla="*/ 0 w 25"/>
                <a:gd name="T11" fmla="*/ 3 h 3"/>
                <a:gd name="T12" fmla="*/ 1 w 25"/>
                <a:gd name="T13" fmla="*/ 3 h 3"/>
                <a:gd name="T14" fmla="*/ 0 w 25"/>
                <a:gd name="T15" fmla="*/ 3 h 3"/>
                <a:gd name="T16" fmla="*/ 1 w 25"/>
                <a:gd name="T17" fmla="*/ 3 h 3"/>
                <a:gd name="T18" fmla="*/ 25 w 25"/>
                <a:gd name="T19" fmla="*/ 0 h 3"/>
                <a:gd name="T20" fmla="*/ 1 w 25"/>
                <a:gd name="T21" fmla="*/ 3 h 3"/>
                <a:gd name="T22" fmla="*/ 25 w 25"/>
                <a:gd name="T23" fmla="*/ 0 h 3"/>
                <a:gd name="T24" fmla="*/ 25 w 25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moveTo>
                    <a:pt x="25" y="0"/>
                  </a:moveTo>
                  <a:cubicBezTo>
                    <a:pt x="17" y="0"/>
                    <a:pt x="9" y="1"/>
                    <a:pt x="1" y="3"/>
                  </a:cubicBezTo>
                  <a:cubicBezTo>
                    <a:pt x="9" y="1"/>
                    <a:pt x="17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97A7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0" name="Freeform 69"/>
            <p:cNvSpPr>
              <a:spLocks noEditPoints="1"/>
            </p:cNvSpPr>
            <p:nvPr/>
          </p:nvSpPr>
          <p:spPr bwMode="auto">
            <a:xfrm>
              <a:off x="5822949" y="4076898"/>
              <a:ext cx="727074" cy="727075"/>
            </a:xfrm>
            <a:custGeom>
              <a:avLst/>
              <a:gdLst>
                <a:gd name="T0" fmla="*/ 30 w 149"/>
                <a:gd name="T1" fmla="*/ 106 h 149"/>
                <a:gd name="T2" fmla="*/ 5 w 149"/>
                <a:gd name="T3" fmla="*/ 118 h 149"/>
                <a:gd name="T4" fmla="*/ 0 w 149"/>
                <a:gd name="T5" fmla="*/ 149 h 149"/>
                <a:gd name="T6" fmla="*/ 21 w 149"/>
                <a:gd name="T7" fmla="*/ 143 h 149"/>
                <a:gd name="T8" fmla="*/ 30 w 149"/>
                <a:gd name="T9" fmla="*/ 106 h 149"/>
                <a:gd name="T10" fmla="*/ 149 w 149"/>
                <a:gd name="T11" fmla="*/ 0 h 149"/>
                <a:gd name="T12" fmla="*/ 125 w 149"/>
                <a:gd name="T13" fmla="*/ 3 h 149"/>
                <a:gd name="T14" fmla="*/ 125 w 149"/>
                <a:gd name="T15" fmla="*/ 3 h 149"/>
                <a:gd name="T16" fmla="*/ 124 w 149"/>
                <a:gd name="T17" fmla="*/ 3 h 149"/>
                <a:gd name="T18" fmla="*/ 124 w 149"/>
                <a:gd name="T19" fmla="*/ 3 h 149"/>
                <a:gd name="T20" fmla="*/ 124 w 149"/>
                <a:gd name="T21" fmla="*/ 3 h 149"/>
                <a:gd name="T22" fmla="*/ 124 w 149"/>
                <a:gd name="T23" fmla="*/ 3 h 149"/>
                <a:gd name="T24" fmla="*/ 124 w 149"/>
                <a:gd name="T25" fmla="*/ 3 h 149"/>
                <a:gd name="T26" fmla="*/ 118 w 149"/>
                <a:gd name="T27" fmla="*/ 5 h 149"/>
                <a:gd name="T28" fmla="*/ 107 w 149"/>
                <a:gd name="T29" fmla="*/ 29 h 149"/>
                <a:gd name="T30" fmla="*/ 143 w 149"/>
                <a:gd name="T31" fmla="*/ 20 h 149"/>
                <a:gd name="T32" fmla="*/ 149 w 149"/>
                <a:gd name="T3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9" h="149">
                  <a:moveTo>
                    <a:pt x="30" y="106"/>
                  </a:moveTo>
                  <a:cubicBezTo>
                    <a:pt x="22" y="111"/>
                    <a:pt x="13" y="115"/>
                    <a:pt x="5" y="118"/>
                  </a:cubicBezTo>
                  <a:cubicBezTo>
                    <a:pt x="2" y="128"/>
                    <a:pt x="1" y="138"/>
                    <a:pt x="0" y="149"/>
                  </a:cubicBezTo>
                  <a:cubicBezTo>
                    <a:pt x="7" y="147"/>
                    <a:pt x="14" y="145"/>
                    <a:pt x="21" y="143"/>
                  </a:cubicBezTo>
                  <a:cubicBezTo>
                    <a:pt x="22" y="130"/>
                    <a:pt x="25" y="118"/>
                    <a:pt x="30" y="106"/>
                  </a:cubicBezTo>
                  <a:moveTo>
                    <a:pt x="149" y="0"/>
                  </a:moveTo>
                  <a:cubicBezTo>
                    <a:pt x="141" y="0"/>
                    <a:pt x="133" y="1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3"/>
                    <a:pt x="124" y="3"/>
                    <a:pt x="124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20" y="4"/>
                    <a:pt x="118" y="5"/>
                  </a:cubicBezTo>
                  <a:cubicBezTo>
                    <a:pt x="115" y="13"/>
                    <a:pt x="111" y="21"/>
                    <a:pt x="107" y="29"/>
                  </a:cubicBezTo>
                  <a:cubicBezTo>
                    <a:pt x="118" y="25"/>
                    <a:pt x="131" y="22"/>
                    <a:pt x="143" y="20"/>
                  </a:cubicBezTo>
                  <a:cubicBezTo>
                    <a:pt x="146" y="14"/>
                    <a:pt x="148" y="7"/>
                    <a:pt x="149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1" name="Freeform 70"/>
            <p:cNvSpPr>
              <a:spLocks/>
            </p:cNvSpPr>
            <p:nvPr/>
          </p:nvSpPr>
          <p:spPr bwMode="auto">
            <a:xfrm>
              <a:off x="5926136" y="4173735"/>
              <a:ext cx="595313" cy="600075"/>
            </a:xfrm>
            <a:custGeom>
              <a:avLst/>
              <a:gdLst>
                <a:gd name="T0" fmla="*/ 122 w 122"/>
                <a:gd name="T1" fmla="*/ 0 h 123"/>
                <a:gd name="T2" fmla="*/ 86 w 122"/>
                <a:gd name="T3" fmla="*/ 9 h 123"/>
                <a:gd name="T4" fmla="*/ 9 w 122"/>
                <a:gd name="T5" fmla="*/ 86 h 123"/>
                <a:gd name="T6" fmla="*/ 0 w 122"/>
                <a:gd name="T7" fmla="*/ 123 h 123"/>
                <a:gd name="T8" fmla="*/ 20 w 122"/>
                <a:gd name="T9" fmla="*/ 115 h 123"/>
                <a:gd name="T10" fmla="*/ 114 w 122"/>
                <a:gd name="T11" fmla="*/ 21 h 123"/>
                <a:gd name="T12" fmla="*/ 122 w 122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123">
                  <a:moveTo>
                    <a:pt x="122" y="0"/>
                  </a:moveTo>
                  <a:cubicBezTo>
                    <a:pt x="110" y="2"/>
                    <a:pt x="97" y="5"/>
                    <a:pt x="86" y="9"/>
                  </a:cubicBezTo>
                  <a:cubicBezTo>
                    <a:pt x="68" y="42"/>
                    <a:pt x="41" y="69"/>
                    <a:pt x="9" y="86"/>
                  </a:cubicBezTo>
                  <a:cubicBezTo>
                    <a:pt x="4" y="98"/>
                    <a:pt x="1" y="110"/>
                    <a:pt x="0" y="123"/>
                  </a:cubicBezTo>
                  <a:cubicBezTo>
                    <a:pt x="7" y="121"/>
                    <a:pt x="14" y="118"/>
                    <a:pt x="20" y="115"/>
                  </a:cubicBezTo>
                  <a:cubicBezTo>
                    <a:pt x="30" y="67"/>
                    <a:pt x="67" y="30"/>
                    <a:pt x="114" y="21"/>
                  </a:cubicBezTo>
                  <a:cubicBezTo>
                    <a:pt x="117" y="14"/>
                    <a:pt x="120" y="8"/>
                    <a:pt x="122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2" name="Freeform 71"/>
            <p:cNvSpPr>
              <a:spLocks/>
            </p:cNvSpPr>
            <p:nvPr/>
          </p:nvSpPr>
          <p:spPr bwMode="auto">
            <a:xfrm>
              <a:off x="5848349" y="4100710"/>
              <a:ext cx="550863" cy="550863"/>
            </a:xfrm>
            <a:custGeom>
              <a:avLst/>
              <a:gdLst>
                <a:gd name="T0" fmla="*/ 113 w 113"/>
                <a:gd name="T1" fmla="*/ 0 h 113"/>
                <a:gd name="T2" fmla="*/ 113 w 113"/>
                <a:gd name="T3" fmla="*/ 0 h 113"/>
                <a:gd name="T4" fmla="*/ 0 w 113"/>
                <a:gd name="T5" fmla="*/ 113 h 113"/>
                <a:gd name="T6" fmla="*/ 0 w 113"/>
                <a:gd name="T7" fmla="*/ 113 h 113"/>
                <a:gd name="T8" fmla="*/ 25 w 113"/>
                <a:gd name="T9" fmla="*/ 101 h 113"/>
                <a:gd name="T10" fmla="*/ 102 w 113"/>
                <a:gd name="T11" fmla="*/ 24 h 113"/>
                <a:gd name="T12" fmla="*/ 113 w 113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113">
                  <a:moveTo>
                    <a:pt x="113" y="0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93" y="52"/>
                    <a:pt x="52" y="93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10"/>
                    <a:pt x="17" y="106"/>
                    <a:pt x="25" y="101"/>
                  </a:cubicBezTo>
                  <a:cubicBezTo>
                    <a:pt x="57" y="84"/>
                    <a:pt x="84" y="57"/>
                    <a:pt x="102" y="24"/>
                  </a:cubicBezTo>
                  <a:cubicBezTo>
                    <a:pt x="106" y="16"/>
                    <a:pt x="110" y="8"/>
                    <a:pt x="113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3" name="Freeform 72"/>
            <p:cNvSpPr>
              <a:spLocks/>
            </p:cNvSpPr>
            <p:nvPr/>
          </p:nvSpPr>
          <p:spPr bwMode="auto">
            <a:xfrm>
              <a:off x="6022974" y="4276924"/>
              <a:ext cx="458788" cy="458788"/>
            </a:xfrm>
            <a:custGeom>
              <a:avLst/>
              <a:gdLst>
                <a:gd name="T0" fmla="*/ 94 w 94"/>
                <a:gd name="T1" fmla="*/ 0 h 94"/>
                <a:gd name="T2" fmla="*/ 0 w 94"/>
                <a:gd name="T3" fmla="*/ 94 h 94"/>
                <a:gd name="T4" fmla="*/ 0 w 94"/>
                <a:gd name="T5" fmla="*/ 94 h 94"/>
                <a:gd name="T6" fmla="*/ 94 w 94"/>
                <a:gd name="T7" fmla="*/ 0 h 94"/>
                <a:gd name="T8" fmla="*/ 94 w 94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4">
                  <a:moveTo>
                    <a:pt x="94" y="0"/>
                  </a:moveTo>
                  <a:cubicBezTo>
                    <a:pt x="47" y="9"/>
                    <a:pt x="10" y="46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0" y="46"/>
                    <a:pt x="47" y="9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</a:path>
              </a:pathLst>
            </a:custGeom>
            <a:solidFill>
              <a:srgbClr val="2D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4" name="Freeform 73"/>
            <p:cNvSpPr>
              <a:spLocks/>
            </p:cNvSpPr>
            <p:nvPr/>
          </p:nvSpPr>
          <p:spPr bwMode="auto">
            <a:xfrm>
              <a:off x="7272335" y="5096073"/>
              <a:ext cx="161925" cy="112713"/>
            </a:xfrm>
            <a:custGeom>
              <a:avLst/>
              <a:gdLst>
                <a:gd name="T0" fmla="*/ 33 w 33"/>
                <a:gd name="T1" fmla="*/ 0 h 23"/>
                <a:gd name="T2" fmla="*/ 8 w 33"/>
                <a:gd name="T3" fmla="*/ 3 h 23"/>
                <a:gd name="T4" fmla="*/ 0 w 33"/>
                <a:gd name="T5" fmla="*/ 23 h 23"/>
                <a:gd name="T6" fmla="*/ 28 w 33"/>
                <a:gd name="T7" fmla="*/ 16 h 23"/>
                <a:gd name="T8" fmla="*/ 33 w 3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3">
                  <a:moveTo>
                    <a:pt x="33" y="0"/>
                  </a:moveTo>
                  <a:cubicBezTo>
                    <a:pt x="24" y="0"/>
                    <a:pt x="16" y="1"/>
                    <a:pt x="8" y="3"/>
                  </a:cubicBezTo>
                  <a:cubicBezTo>
                    <a:pt x="6" y="10"/>
                    <a:pt x="3" y="16"/>
                    <a:pt x="0" y="23"/>
                  </a:cubicBezTo>
                  <a:cubicBezTo>
                    <a:pt x="9" y="19"/>
                    <a:pt x="18" y="17"/>
                    <a:pt x="28" y="16"/>
                  </a:cubicBezTo>
                  <a:cubicBezTo>
                    <a:pt x="30" y="11"/>
                    <a:pt x="31" y="5"/>
                    <a:pt x="33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5" name="Freeform 74"/>
            <p:cNvSpPr>
              <a:spLocks/>
            </p:cNvSpPr>
            <p:nvPr/>
          </p:nvSpPr>
          <p:spPr bwMode="auto">
            <a:xfrm>
              <a:off x="7175498" y="5173861"/>
              <a:ext cx="233363" cy="171451"/>
            </a:xfrm>
            <a:custGeom>
              <a:avLst/>
              <a:gdLst>
                <a:gd name="T0" fmla="*/ 48 w 48"/>
                <a:gd name="T1" fmla="*/ 0 h 35"/>
                <a:gd name="T2" fmla="*/ 20 w 48"/>
                <a:gd name="T3" fmla="*/ 7 h 35"/>
                <a:gd name="T4" fmla="*/ 0 w 48"/>
                <a:gd name="T5" fmla="*/ 35 h 35"/>
                <a:gd name="T6" fmla="*/ 42 w 48"/>
                <a:gd name="T7" fmla="*/ 17 h 35"/>
                <a:gd name="T8" fmla="*/ 48 w 4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5">
                  <a:moveTo>
                    <a:pt x="48" y="0"/>
                  </a:moveTo>
                  <a:cubicBezTo>
                    <a:pt x="38" y="1"/>
                    <a:pt x="29" y="3"/>
                    <a:pt x="20" y="7"/>
                  </a:cubicBezTo>
                  <a:cubicBezTo>
                    <a:pt x="14" y="17"/>
                    <a:pt x="8" y="26"/>
                    <a:pt x="0" y="35"/>
                  </a:cubicBezTo>
                  <a:cubicBezTo>
                    <a:pt x="12" y="26"/>
                    <a:pt x="26" y="19"/>
                    <a:pt x="42" y="17"/>
                  </a:cubicBezTo>
                  <a:cubicBezTo>
                    <a:pt x="44" y="11"/>
                    <a:pt x="46" y="6"/>
                    <a:pt x="48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6" name="Freeform 75"/>
            <p:cNvSpPr>
              <a:spLocks/>
            </p:cNvSpPr>
            <p:nvPr/>
          </p:nvSpPr>
          <p:spPr bwMode="auto">
            <a:xfrm>
              <a:off x="7175498" y="5257999"/>
              <a:ext cx="204788" cy="87313"/>
            </a:xfrm>
            <a:custGeom>
              <a:avLst/>
              <a:gdLst>
                <a:gd name="T0" fmla="*/ 42 w 42"/>
                <a:gd name="T1" fmla="*/ 0 h 18"/>
                <a:gd name="T2" fmla="*/ 0 w 42"/>
                <a:gd name="T3" fmla="*/ 18 h 18"/>
                <a:gd name="T4" fmla="*/ 0 w 42"/>
                <a:gd name="T5" fmla="*/ 18 h 18"/>
                <a:gd name="T6" fmla="*/ 42 w 42"/>
                <a:gd name="T7" fmla="*/ 0 h 18"/>
                <a:gd name="T8" fmla="*/ 42 w 4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">
                  <a:moveTo>
                    <a:pt x="42" y="0"/>
                  </a:moveTo>
                  <a:cubicBezTo>
                    <a:pt x="26" y="2"/>
                    <a:pt x="12" y="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2" y="9"/>
                    <a:pt x="26" y="2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378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7" name="Freeform 76"/>
            <p:cNvSpPr>
              <a:spLocks/>
            </p:cNvSpPr>
            <p:nvPr/>
          </p:nvSpPr>
          <p:spPr bwMode="auto">
            <a:xfrm>
              <a:off x="7175498" y="5110361"/>
              <a:ext cx="136525" cy="234951"/>
            </a:xfrm>
            <a:custGeom>
              <a:avLst/>
              <a:gdLst>
                <a:gd name="T0" fmla="*/ 28 w 28"/>
                <a:gd name="T1" fmla="*/ 0 h 48"/>
                <a:gd name="T2" fmla="*/ 28 w 28"/>
                <a:gd name="T3" fmla="*/ 0 h 48"/>
                <a:gd name="T4" fmla="*/ 0 w 28"/>
                <a:gd name="T5" fmla="*/ 48 h 48"/>
                <a:gd name="T6" fmla="*/ 0 w 28"/>
                <a:gd name="T7" fmla="*/ 48 h 48"/>
                <a:gd name="T8" fmla="*/ 0 w 28"/>
                <a:gd name="T9" fmla="*/ 48 h 48"/>
                <a:gd name="T10" fmla="*/ 0 w 28"/>
                <a:gd name="T11" fmla="*/ 48 h 48"/>
                <a:gd name="T12" fmla="*/ 0 w 28"/>
                <a:gd name="T13" fmla="*/ 48 h 48"/>
                <a:gd name="T14" fmla="*/ 20 w 28"/>
                <a:gd name="T15" fmla="*/ 20 h 48"/>
                <a:gd name="T16" fmla="*/ 28 w 28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48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2" y="18"/>
                    <a:pt x="12" y="34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8" y="39"/>
                    <a:pt x="14" y="30"/>
                    <a:pt x="20" y="20"/>
                  </a:cubicBezTo>
                  <a:cubicBezTo>
                    <a:pt x="23" y="13"/>
                    <a:pt x="26" y="7"/>
                    <a:pt x="28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8" name="Freeform 77"/>
            <p:cNvSpPr>
              <a:spLocks/>
            </p:cNvSpPr>
            <p:nvPr/>
          </p:nvSpPr>
          <p:spPr bwMode="auto">
            <a:xfrm>
              <a:off x="7175498" y="5257999"/>
              <a:ext cx="204788" cy="87313"/>
            </a:xfrm>
            <a:custGeom>
              <a:avLst/>
              <a:gdLst>
                <a:gd name="T0" fmla="*/ 42 w 42"/>
                <a:gd name="T1" fmla="*/ 0 h 18"/>
                <a:gd name="T2" fmla="*/ 0 w 42"/>
                <a:gd name="T3" fmla="*/ 18 h 18"/>
                <a:gd name="T4" fmla="*/ 0 w 42"/>
                <a:gd name="T5" fmla="*/ 18 h 18"/>
                <a:gd name="T6" fmla="*/ 42 w 42"/>
                <a:gd name="T7" fmla="*/ 0 h 18"/>
                <a:gd name="T8" fmla="*/ 42 w 4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">
                  <a:moveTo>
                    <a:pt x="42" y="0"/>
                  </a:moveTo>
                  <a:cubicBezTo>
                    <a:pt x="26" y="2"/>
                    <a:pt x="12" y="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2" y="9"/>
                    <a:pt x="26" y="2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257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9" name="Oval 78"/>
            <p:cNvSpPr>
              <a:spLocks noChangeArrowheads="1"/>
            </p:cNvSpPr>
            <p:nvPr/>
          </p:nvSpPr>
          <p:spPr bwMode="auto">
            <a:xfrm>
              <a:off x="7175498" y="5345311"/>
              <a:ext cx="1588" cy="1588"/>
            </a:xfrm>
            <a:prstGeom prst="ellipse">
              <a:avLst/>
            </a:prstGeom>
            <a:solidFill>
              <a:srgbClr val="97A7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0" name="Freeform 79"/>
            <p:cNvSpPr>
              <a:spLocks/>
            </p:cNvSpPr>
            <p:nvPr/>
          </p:nvSpPr>
          <p:spPr bwMode="auto">
            <a:xfrm>
              <a:off x="6843710" y="5521524"/>
              <a:ext cx="111125" cy="160339"/>
            </a:xfrm>
            <a:custGeom>
              <a:avLst/>
              <a:gdLst>
                <a:gd name="T0" fmla="*/ 23 w 23"/>
                <a:gd name="T1" fmla="*/ 0 h 33"/>
                <a:gd name="T2" fmla="*/ 3 w 23"/>
                <a:gd name="T3" fmla="*/ 9 h 33"/>
                <a:gd name="T4" fmla="*/ 0 w 23"/>
                <a:gd name="T5" fmla="*/ 33 h 33"/>
                <a:gd name="T6" fmla="*/ 16 w 23"/>
                <a:gd name="T7" fmla="*/ 29 h 33"/>
                <a:gd name="T8" fmla="*/ 23 w 2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3">
                  <a:moveTo>
                    <a:pt x="23" y="0"/>
                  </a:moveTo>
                  <a:cubicBezTo>
                    <a:pt x="17" y="4"/>
                    <a:pt x="10" y="7"/>
                    <a:pt x="3" y="9"/>
                  </a:cubicBezTo>
                  <a:cubicBezTo>
                    <a:pt x="2" y="17"/>
                    <a:pt x="0" y="25"/>
                    <a:pt x="0" y="33"/>
                  </a:cubicBezTo>
                  <a:cubicBezTo>
                    <a:pt x="6" y="32"/>
                    <a:pt x="11" y="31"/>
                    <a:pt x="16" y="29"/>
                  </a:cubicBezTo>
                  <a:cubicBezTo>
                    <a:pt x="17" y="19"/>
                    <a:pt x="20" y="9"/>
                    <a:pt x="23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1" name="Freeform 80"/>
            <p:cNvSpPr>
              <a:spLocks/>
            </p:cNvSpPr>
            <p:nvPr/>
          </p:nvSpPr>
          <p:spPr bwMode="auto">
            <a:xfrm>
              <a:off x="6921498" y="5427862"/>
              <a:ext cx="169863" cy="234951"/>
            </a:xfrm>
            <a:custGeom>
              <a:avLst/>
              <a:gdLst>
                <a:gd name="T0" fmla="*/ 35 w 35"/>
                <a:gd name="T1" fmla="*/ 0 h 48"/>
                <a:gd name="T2" fmla="*/ 7 w 35"/>
                <a:gd name="T3" fmla="*/ 19 h 48"/>
                <a:gd name="T4" fmla="*/ 0 w 35"/>
                <a:gd name="T5" fmla="*/ 48 h 48"/>
                <a:gd name="T6" fmla="*/ 17 w 35"/>
                <a:gd name="T7" fmla="*/ 41 h 48"/>
                <a:gd name="T8" fmla="*/ 35 w 35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8">
                  <a:moveTo>
                    <a:pt x="35" y="0"/>
                  </a:moveTo>
                  <a:cubicBezTo>
                    <a:pt x="26" y="7"/>
                    <a:pt x="17" y="14"/>
                    <a:pt x="7" y="19"/>
                  </a:cubicBezTo>
                  <a:cubicBezTo>
                    <a:pt x="4" y="28"/>
                    <a:pt x="1" y="38"/>
                    <a:pt x="0" y="48"/>
                  </a:cubicBezTo>
                  <a:cubicBezTo>
                    <a:pt x="6" y="46"/>
                    <a:pt x="12" y="44"/>
                    <a:pt x="17" y="41"/>
                  </a:cubicBezTo>
                  <a:cubicBezTo>
                    <a:pt x="20" y="26"/>
                    <a:pt x="26" y="12"/>
                    <a:pt x="35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2" name="Freeform 81"/>
            <p:cNvSpPr>
              <a:spLocks/>
            </p:cNvSpPr>
            <p:nvPr/>
          </p:nvSpPr>
          <p:spPr bwMode="auto">
            <a:xfrm>
              <a:off x="7004049" y="5427862"/>
              <a:ext cx="87313" cy="200025"/>
            </a:xfrm>
            <a:custGeom>
              <a:avLst/>
              <a:gdLst>
                <a:gd name="T0" fmla="*/ 18 w 18"/>
                <a:gd name="T1" fmla="*/ 0 h 41"/>
                <a:gd name="T2" fmla="*/ 18 w 18"/>
                <a:gd name="T3" fmla="*/ 0 h 41"/>
                <a:gd name="T4" fmla="*/ 0 w 18"/>
                <a:gd name="T5" fmla="*/ 41 h 41"/>
                <a:gd name="T6" fmla="*/ 0 w 18"/>
                <a:gd name="T7" fmla="*/ 41 h 41"/>
                <a:gd name="T8" fmla="*/ 18 w 18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1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9" y="12"/>
                    <a:pt x="3" y="26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26"/>
                    <a:pt x="9" y="12"/>
                    <a:pt x="18" y="0"/>
                  </a:cubicBezTo>
                </a:path>
              </a:pathLst>
            </a:custGeom>
            <a:solidFill>
              <a:srgbClr val="378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3" name="Freeform 82"/>
            <p:cNvSpPr>
              <a:spLocks/>
            </p:cNvSpPr>
            <p:nvPr/>
          </p:nvSpPr>
          <p:spPr bwMode="auto">
            <a:xfrm>
              <a:off x="6857998" y="5427862"/>
              <a:ext cx="233363" cy="136525"/>
            </a:xfrm>
            <a:custGeom>
              <a:avLst/>
              <a:gdLst>
                <a:gd name="T0" fmla="*/ 48 w 48"/>
                <a:gd name="T1" fmla="*/ 0 h 28"/>
                <a:gd name="T2" fmla="*/ 0 w 48"/>
                <a:gd name="T3" fmla="*/ 28 h 28"/>
                <a:gd name="T4" fmla="*/ 0 w 48"/>
                <a:gd name="T5" fmla="*/ 28 h 28"/>
                <a:gd name="T6" fmla="*/ 20 w 48"/>
                <a:gd name="T7" fmla="*/ 19 h 28"/>
                <a:gd name="T8" fmla="*/ 48 w 48"/>
                <a:gd name="T9" fmla="*/ 0 h 28"/>
                <a:gd name="T10" fmla="*/ 48 w 48"/>
                <a:gd name="T11" fmla="*/ 0 h 28"/>
                <a:gd name="T12" fmla="*/ 48 w 48"/>
                <a:gd name="T13" fmla="*/ 0 h 28"/>
                <a:gd name="T14" fmla="*/ 48 w 48"/>
                <a:gd name="T15" fmla="*/ 0 h 28"/>
                <a:gd name="T16" fmla="*/ 48 w 48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8">
                  <a:moveTo>
                    <a:pt x="48" y="0"/>
                  </a:moveTo>
                  <a:cubicBezTo>
                    <a:pt x="34" y="12"/>
                    <a:pt x="18" y="22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7" y="26"/>
                    <a:pt x="14" y="23"/>
                    <a:pt x="20" y="19"/>
                  </a:cubicBezTo>
                  <a:cubicBezTo>
                    <a:pt x="30" y="14"/>
                    <a:pt x="39" y="7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solidFill>
              <a:srgbClr val="C5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4" name="Freeform 83"/>
            <p:cNvSpPr>
              <a:spLocks/>
            </p:cNvSpPr>
            <p:nvPr/>
          </p:nvSpPr>
          <p:spPr bwMode="auto">
            <a:xfrm>
              <a:off x="7004049" y="5427862"/>
              <a:ext cx="87313" cy="200025"/>
            </a:xfrm>
            <a:custGeom>
              <a:avLst/>
              <a:gdLst>
                <a:gd name="T0" fmla="*/ 18 w 18"/>
                <a:gd name="T1" fmla="*/ 0 h 41"/>
                <a:gd name="T2" fmla="*/ 18 w 18"/>
                <a:gd name="T3" fmla="*/ 0 h 41"/>
                <a:gd name="T4" fmla="*/ 0 w 18"/>
                <a:gd name="T5" fmla="*/ 41 h 41"/>
                <a:gd name="T6" fmla="*/ 0 w 18"/>
                <a:gd name="T7" fmla="*/ 41 h 41"/>
                <a:gd name="T8" fmla="*/ 18 w 18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1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9" y="12"/>
                    <a:pt x="3" y="26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26"/>
                    <a:pt x="9" y="12"/>
                    <a:pt x="18" y="0"/>
                  </a:cubicBezTo>
                </a:path>
              </a:pathLst>
            </a:custGeom>
            <a:solidFill>
              <a:srgbClr val="257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5" name="Oval 84"/>
            <p:cNvSpPr>
              <a:spLocks noChangeArrowheads="1"/>
            </p:cNvSpPr>
            <p:nvPr/>
          </p:nvSpPr>
          <p:spPr bwMode="auto">
            <a:xfrm>
              <a:off x="7091361" y="5427862"/>
              <a:ext cx="1588" cy="1588"/>
            </a:xfrm>
            <a:prstGeom prst="ellipse">
              <a:avLst/>
            </a:prstGeom>
            <a:solidFill>
              <a:srgbClr val="97A7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6" name="Freeform 85"/>
            <p:cNvSpPr>
              <a:spLocks noEditPoints="1"/>
            </p:cNvSpPr>
            <p:nvPr/>
          </p:nvSpPr>
          <p:spPr bwMode="auto">
            <a:xfrm>
              <a:off x="7248523" y="5481836"/>
              <a:ext cx="409575" cy="454026"/>
            </a:xfrm>
            <a:custGeom>
              <a:avLst/>
              <a:gdLst>
                <a:gd name="T0" fmla="*/ 67 w 84"/>
                <a:gd name="T1" fmla="*/ 13 h 93"/>
                <a:gd name="T2" fmla="*/ 59 w 84"/>
                <a:gd name="T3" fmla="*/ 23 h 93"/>
                <a:gd name="T4" fmla="*/ 71 w 84"/>
                <a:gd name="T5" fmla="*/ 47 h 93"/>
                <a:gd name="T6" fmla="*/ 43 w 84"/>
                <a:gd name="T7" fmla="*/ 76 h 93"/>
                <a:gd name="T8" fmla="*/ 43 w 84"/>
                <a:gd name="T9" fmla="*/ 71 h 93"/>
                <a:gd name="T10" fmla="*/ 24 w 84"/>
                <a:gd name="T11" fmla="*/ 82 h 93"/>
                <a:gd name="T12" fmla="*/ 43 w 84"/>
                <a:gd name="T13" fmla="*/ 93 h 93"/>
                <a:gd name="T14" fmla="*/ 43 w 84"/>
                <a:gd name="T15" fmla="*/ 89 h 93"/>
                <a:gd name="T16" fmla="*/ 84 w 84"/>
                <a:gd name="T17" fmla="*/ 47 h 93"/>
                <a:gd name="T18" fmla="*/ 67 w 84"/>
                <a:gd name="T19" fmla="*/ 13 h 93"/>
                <a:gd name="T20" fmla="*/ 38 w 84"/>
                <a:gd name="T21" fmla="*/ 0 h 93"/>
                <a:gd name="T22" fmla="*/ 38 w 84"/>
                <a:gd name="T23" fmla="*/ 5 h 93"/>
                <a:gd name="T24" fmla="*/ 0 w 84"/>
                <a:gd name="T25" fmla="*/ 47 h 93"/>
                <a:gd name="T26" fmla="*/ 14 w 84"/>
                <a:gd name="T27" fmla="*/ 78 h 93"/>
                <a:gd name="T28" fmla="*/ 23 w 84"/>
                <a:gd name="T29" fmla="*/ 69 h 93"/>
                <a:gd name="T30" fmla="*/ 13 w 84"/>
                <a:gd name="T31" fmla="*/ 47 h 93"/>
                <a:gd name="T32" fmla="*/ 38 w 84"/>
                <a:gd name="T33" fmla="*/ 18 h 93"/>
                <a:gd name="T34" fmla="*/ 38 w 84"/>
                <a:gd name="T35" fmla="*/ 22 h 93"/>
                <a:gd name="T36" fmla="*/ 57 w 84"/>
                <a:gd name="T37" fmla="*/ 11 h 93"/>
                <a:gd name="T38" fmla="*/ 38 w 84"/>
                <a:gd name="T3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93">
                  <a:moveTo>
                    <a:pt x="67" y="13"/>
                  </a:moveTo>
                  <a:cubicBezTo>
                    <a:pt x="59" y="23"/>
                    <a:pt x="59" y="23"/>
                    <a:pt x="59" y="23"/>
                  </a:cubicBezTo>
                  <a:cubicBezTo>
                    <a:pt x="66" y="29"/>
                    <a:pt x="71" y="37"/>
                    <a:pt x="71" y="47"/>
                  </a:cubicBezTo>
                  <a:cubicBezTo>
                    <a:pt x="71" y="62"/>
                    <a:pt x="59" y="75"/>
                    <a:pt x="43" y="76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66" y="88"/>
                    <a:pt x="84" y="69"/>
                    <a:pt x="84" y="47"/>
                  </a:cubicBezTo>
                  <a:cubicBezTo>
                    <a:pt x="84" y="33"/>
                    <a:pt x="77" y="21"/>
                    <a:pt x="67" y="13"/>
                  </a:cubicBezTo>
                  <a:moveTo>
                    <a:pt x="38" y="0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17" y="7"/>
                    <a:pt x="0" y="25"/>
                    <a:pt x="0" y="47"/>
                  </a:cubicBezTo>
                  <a:cubicBezTo>
                    <a:pt x="0" y="59"/>
                    <a:pt x="5" y="70"/>
                    <a:pt x="14" y="78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17" y="63"/>
                    <a:pt x="13" y="55"/>
                    <a:pt x="13" y="47"/>
                  </a:cubicBezTo>
                  <a:cubicBezTo>
                    <a:pt x="13" y="32"/>
                    <a:pt x="24" y="20"/>
                    <a:pt x="38" y="18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7" name="Freeform 86"/>
            <p:cNvSpPr>
              <a:spLocks noEditPoints="1"/>
            </p:cNvSpPr>
            <p:nvPr/>
          </p:nvSpPr>
          <p:spPr bwMode="auto">
            <a:xfrm>
              <a:off x="3709987" y="2027434"/>
              <a:ext cx="933450" cy="774700"/>
            </a:xfrm>
            <a:custGeom>
              <a:avLst/>
              <a:gdLst>
                <a:gd name="T0" fmla="*/ 25 w 191"/>
                <a:gd name="T1" fmla="*/ 89 h 159"/>
                <a:gd name="T2" fmla="*/ 113 w 191"/>
                <a:gd name="T3" fmla="*/ 89 h 159"/>
                <a:gd name="T4" fmla="*/ 80 w 191"/>
                <a:gd name="T5" fmla="*/ 20 h 159"/>
                <a:gd name="T6" fmla="*/ 58 w 191"/>
                <a:gd name="T7" fmla="*/ 33 h 159"/>
                <a:gd name="T8" fmla="*/ 28 w 191"/>
                <a:gd name="T9" fmla="*/ 33 h 159"/>
                <a:gd name="T10" fmla="*/ 21 w 191"/>
                <a:gd name="T11" fmla="*/ 57 h 159"/>
                <a:gd name="T12" fmla="*/ 0 w 191"/>
                <a:gd name="T13" fmla="*/ 79 h 159"/>
                <a:gd name="T14" fmla="*/ 12 w 191"/>
                <a:gd name="T15" fmla="*/ 100 h 159"/>
                <a:gd name="T16" fmla="*/ 12 w 191"/>
                <a:gd name="T17" fmla="*/ 131 h 159"/>
                <a:gd name="T18" fmla="*/ 37 w 191"/>
                <a:gd name="T19" fmla="*/ 137 h 159"/>
                <a:gd name="T20" fmla="*/ 58 w 191"/>
                <a:gd name="T21" fmla="*/ 159 h 159"/>
                <a:gd name="T22" fmla="*/ 80 w 191"/>
                <a:gd name="T23" fmla="*/ 146 h 159"/>
                <a:gd name="T24" fmla="*/ 110 w 191"/>
                <a:gd name="T25" fmla="*/ 146 h 159"/>
                <a:gd name="T26" fmla="*/ 116 w 191"/>
                <a:gd name="T27" fmla="*/ 122 h 159"/>
                <a:gd name="T28" fmla="*/ 138 w 191"/>
                <a:gd name="T29" fmla="*/ 100 h 159"/>
                <a:gd name="T30" fmla="*/ 125 w 191"/>
                <a:gd name="T31" fmla="*/ 79 h 159"/>
                <a:gd name="T32" fmla="*/ 126 w 191"/>
                <a:gd name="T33" fmla="*/ 48 h 159"/>
                <a:gd name="T34" fmla="*/ 101 w 191"/>
                <a:gd name="T35" fmla="*/ 42 h 159"/>
                <a:gd name="T36" fmla="*/ 80 w 191"/>
                <a:gd name="T37" fmla="*/ 20 h 159"/>
                <a:gd name="T38" fmla="*/ 141 w 191"/>
                <a:gd name="T39" fmla="*/ 34 h 159"/>
                <a:gd name="T40" fmla="*/ 175 w 191"/>
                <a:gd name="T41" fmla="*/ 34 h 159"/>
                <a:gd name="T42" fmla="*/ 163 w 191"/>
                <a:gd name="T43" fmla="*/ 0 h 159"/>
                <a:gd name="T44" fmla="*/ 153 w 191"/>
                <a:gd name="T45" fmla="*/ 7 h 159"/>
                <a:gd name="T46" fmla="*/ 138 w 191"/>
                <a:gd name="T47" fmla="*/ 7 h 159"/>
                <a:gd name="T48" fmla="*/ 135 w 191"/>
                <a:gd name="T49" fmla="*/ 18 h 159"/>
                <a:gd name="T50" fmla="*/ 125 w 191"/>
                <a:gd name="T51" fmla="*/ 29 h 159"/>
                <a:gd name="T52" fmla="*/ 131 w 191"/>
                <a:gd name="T53" fmla="*/ 39 h 159"/>
                <a:gd name="T54" fmla="*/ 131 w 191"/>
                <a:gd name="T55" fmla="*/ 54 h 159"/>
                <a:gd name="T56" fmla="*/ 143 w 191"/>
                <a:gd name="T57" fmla="*/ 57 h 159"/>
                <a:gd name="T58" fmla="*/ 153 w 191"/>
                <a:gd name="T59" fmla="*/ 67 h 159"/>
                <a:gd name="T60" fmla="*/ 163 w 191"/>
                <a:gd name="T61" fmla="*/ 61 h 159"/>
                <a:gd name="T62" fmla="*/ 178 w 191"/>
                <a:gd name="T63" fmla="*/ 61 h 159"/>
                <a:gd name="T64" fmla="*/ 181 w 191"/>
                <a:gd name="T65" fmla="*/ 49 h 159"/>
                <a:gd name="T66" fmla="*/ 191 w 191"/>
                <a:gd name="T67" fmla="*/ 39 h 159"/>
                <a:gd name="T68" fmla="*/ 185 w 191"/>
                <a:gd name="T69" fmla="*/ 29 h 159"/>
                <a:gd name="T70" fmla="*/ 185 w 191"/>
                <a:gd name="T71" fmla="*/ 14 h 159"/>
                <a:gd name="T72" fmla="*/ 174 w 191"/>
                <a:gd name="T73" fmla="*/ 11 h 159"/>
                <a:gd name="T74" fmla="*/ 163 w 191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1" h="159">
                  <a:moveTo>
                    <a:pt x="69" y="133"/>
                  </a:moveTo>
                  <a:cubicBezTo>
                    <a:pt x="45" y="133"/>
                    <a:pt x="25" y="114"/>
                    <a:pt x="25" y="89"/>
                  </a:cubicBezTo>
                  <a:cubicBezTo>
                    <a:pt x="25" y="65"/>
                    <a:pt x="45" y="46"/>
                    <a:pt x="69" y="46"/>
                  </a:cubicBezTo>
                  <a:cubicBezTo>
                    <a:pt x="93" y="46"/>
                    <a:pt x="113" y="65"/>
                    <a:pt x="113" y="89"/>
                  </a:cubicBezTo>
                  <a:cubicBezTo>
                    <a:pt x="113" y="114"/>
                    <a:pt x="93" y="133"/>
                    <a:pt x="69" y="133"/>
                  </a:cubicBezTo>
                  <a:moveTo>
                    <a:pt x="80" y="20"/>
                  </a:moveTo>
                  <a:cubicBezTo>
                    <a:pt x="58" y="20"/>
                    <a:pt x="58" y="20"/>
                    <a:pt x="58" y="20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0" y="35"/>
                    <a:pt x="43" y="38"/>
                    <a:pt x="37" y="4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7" y="64"/>
                    <a:pt x="14" y="71"/>
                    <a:pt x="12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4" y="108"/>
                    <a:pt x="17" y="115"/>
                    <a:pt x="21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37" y="137"/>
                    <a:pt x="37" y="137"/>
                    <a:pt x="37" y="137"/>
                  </a:cubicBezTo>
                  <a:cubicBezTo>
                    <a:pt x="43" y="141"/>
                    <a:pt x="50" y="144"/>
                    <a:pt x="58" y="146"/>
                  </a:cubicBezTo>
                  <a:cubicBezTo>
                    <a:pt x="58" y="159"/>
                    <a:pt x="58" y="159"/>
                    <a:pt x="58" y="159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7" y="144"/>
                    <a:pt x="95" y="141"/>
                    <a:pt x="101" y="137"/>
                  </a:cubicBezTo>
                  <a:cubicBezTo>
                    <a:pt x="110" y="146"/>
                    <a:pt x="110" y="146"/>
                    <a:pt x="110" y="146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16" y="122"/>
                    <a:pt x="116" y="122"/>
                    <a:pt x="116" y="122"/>
                  </a:cubicBezTo>
                  <a:cubicBezTo>
                    <a:pt x="121" y="115"/>
                    <a:pt x="124" y="108"/>
                    <a:pt x="125" y="100"/>
                  </a:cubicBezTo>
                  <a:cubicBezTo>
                    <a:pt x="138" y="100"/>
                    <a:pt x="138" y="100"/>
                    <a:pt x="138" y="100"/>
                  </a:cubicBezTo>
                  <a:cubicBezTo>
                    <a:pt x="138" y="79"/>
                    <a:pt x="138" y="79"/>
                    <a:pt x="138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4" y="71"/>
                    <a:pt x="121" y="64"/>
                    <a:pt x="116" y="57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10" y="33"/>
                    <a:pt x="110" y="33"/>
                    <a:pt x="110" y="33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95" y="38"/>
                    <a:pt x="87" y="35"/>
                    <a:pt x="80" y="33"/>
                  </a:cubicBezTo>
                  <a:cubicBezTo>
                    <a:pt x="80" y="20"/>
                    <a:pt x="80" y="20"/>
                    <a:pt x="80" y="20"/>
                  </a:cubicBezTo>
                  <a:moveTo>
                    <a:pt x="158" y="51"/>
                  </a:moveTo>
                  <a:cubicBezTo>
                    <a:pt x="149" y="51"/>
                    <a:pt x="141" y="43"/>
                    <a:pt x="141" y="34"/>
                  </a:cubicBezTo>
                  <a:cubicBezTo>
                    <a:pt x="141" y="24"/>
                    <a:pt x="149" y="17"/>
                    <a:pt x="158" y="17"/>
                  </a:cubicBezTo>
                  <a:cubicBezTo>
                    <a:pt x="168" y="17"/>
                    <a:pt x="175" y="24"/>
                    <a:pt x="175" y="34"/>
                  </a:cubicBezTo>
                  <a:cubicBezTo>
                    <a:pt x="175" y="43"/>
                    <a:pt x="168" y="51"/>
                    <a:pt x="158" y="51"/>
                  </a:cubicBezTo>
                  <a:moveTo>
                    <a:pt x="16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49" y="7"/>
                    <a:pt x="146" y="9"/>
                    <a:pt x="143" y="11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3" y="21"/>
                    <a:pt x="132" y="25"/>
                    <a:pt x="131" y="29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32" y="43"/>
                    <a:pt x="133" y="46"/>
                    <a:pt x="135" y="49"/>
                  </a:cubicBezTo>
                  <a:cubicBezTo>
                    <a:pt x="131" y="54"/>
                    <a:pt x="131" y="54"/>
                    <a:pt x="131" y="54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46" y="59"/>
                    <a:pt x="149" y="60"/>
                    <a:pt x="153" y="61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167" y="60"/>
                    <a:pt x="171" y="59"/>
                    <a:pt x="174" y="57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85" y="54"/>
                    <a:pt x="185" y="54"/>
                    <a:pt x="185" y="54"/>
                  </a:cubicBezTo>
                  <a:cubicBezTo>
                    <a:pt x="181" y="49"/>
                    <a:pt x="181" y="49"/>
                    <a:pt x="181" y="49"/>
                  </a:cubicBezTo>
                  <a:cubicBezTo>
                    <a:pt x="183" y="46"/>
                    <a:pt x="185" y="43"/>
                    <a:pt x="185" y="39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29"/>
                    <a:pt x="191" y="29"/>
                    <a:pt x="191" y="29"/>
                  </a:cubicBezTo>
                  <a:cubicBezTo>
                    <a:pt x="185" y="29"/>
                    <a:pt x="185" y="29"/>
                    <a:pt x="185" y="29"/>
                  </a:cubicBezTo>
                  <a:cubicBezTo>
                    <a:pt x="185" y="25"/>
                    <a:pt x="183" y="21"/>
                    <a:pt x="181" y="18"/>
                  </a:cubicBezTo>
                  <a:cubicBezTo>
                    <a:pt x="185" y="14"/>
                    <a:pt x="185" y="14"/>
                    <a:pt x="185" y="14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4" y="11"/>
                    <a:pt x="174" y="11"/>
                    <a:pt x="174" y="11"/>
                  </a:cubicBezTo>
                  <a:cubicBezTo>
                    <a:pt x="171" y="9"/>
                    <a:pt x="167" y="7"/>
                    <a:pt x="163" y="7"/>
                  </a:cubicBezTo>
                  <a:cubicBezTo>
                    <a:pt x="163" y="0"/>
                    <a:pt x="163" y="0"/>
                    <a:pt x="16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8" name="Freeform 87"/>
            <p:cNvSpPr>
              <a:spLocks noEditPoints="1"/>
            </p:cNvSpPr>
            <p:nvPr/>
          </p:nvSpPr>
          <p:spPr bwMode="auto">
            <a:xfrm>
              <a:off x="6316663" y="4627762"/>
              <a:ext cx="536575" cy="477839"/>
            </a:xfrm>
            <a:custGeom>
              <a:avLst/>
              <a:gdLst>
                <a:gd name="T0" fmla="*/ 23 w 110"/>
                <a:gd name="T1" fmla="*/ 40 h 98"/>
                <a:gd name="T2" fmla="*/ 34 w 110"/>
                <a:gd name="T3" fmla="*/ 55 h 98"/>
                <a:gd name="T4" fmla="*/ 50 w 110"/>
                <a:gd name="T5" fmla="*/ 44 h 98"/>
                <a:gd name="T6" fmla="*/ 39 w 110"/>
                <a:gd name="T7" fmla="*/ 30 h 98"/>
                <a:gd name="T8" fmla="*/ 50 w 110"/>
                <a:gd name="T9" fmla="*/ 22 h 98"/>
                <a:gd name="T10" fmla="*/ 8 w 110"/>
                <a:gd name="T11" fmla="*/ 0 h 98"/>
                <a:gd name="T12" fmla="*/ 11 w 110"/>
                <a:gd name="T13" fmla="*/ 48 h 98"/>
                <a:gd name="T14" fmla="*/ 23 w 110"/>
                <a:gd name="T15" fmla="*/ 40 h 98"/>
                <a:gd name="T16" fmla="*/ 88 w 110"/>
                <a:gd name="T17" fmla="*/ 41 h 98"/>
                <a:gd name="T18" fmla="*/ 100 w 110"/>
                <a:gd name="T19" fmla="*/ 49 h 98"/>
                <a:gd name="T20" fmla="*/ 105 w 110"/>
                <a:gd name="T21" fmla="*/ 1 h 98"/>
                <a:gd name="T22" fmla="*/ 62 w 110"/>
                <a:gd name="T23" fmla="*/ 22 h 98"/>
                <a:gd name="T24" fmla="*/ 73 w 110"/>
                <a:gd name="T25" fmla="*/ 30 h 98"/>
                <a:gd name="T26" fmla="*/ 0 w 110"/>
                <a:gd name="T27" fmla="*/ 78 h 98"/>
                <a:gd name="T28" fmla="*/ 4 w 110"/>
                <a:gd name="T29" fmla="*/ 96 h 98"/>
                <a:gd name="T30" fmla="*/ 88 w 110"/>
                <a:gd name="T31" fmla="*/ 41 h 98"/>
                <a:gd name="T32" fmla="*/ 77 w 110"/>
                <a:gd name="T33" fmla="*/ 66 h 98"/>
                <a:gd name="T34" fmla="*/ 62 w 110"/>
                <a:gd name="T35" fmla="*/ 78 h 98"/>
                <a:gd name="T36" fmla="*/ 105 w 110"/>
                <a:gd name="T37" fmla="*/ 98 h 98"/>
                <a:gd name="T38" fmla="*/ 110 w 110"/>
                <a:gd name="T39" fmla="*/ 80 h 98"/>
                <a:gd name="T40" fmla="*/ 77 w 110"/>
                <a:gd name="T41" fmla="*/ 6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98">
                  <a:moveTo>
                    <a:pt x="23" y="40"/>
                  </a:moveTo>
                  <a:cubicBezTo>
                    <a:pt x="27" y="45"/>
                    <a:pt x="30" y="50"/>
                    <a:pt x="34" y="55"/>
                  </a:cubicBezTo>
                  <a:cubicBezTo>
                    <a:pt x="40" y="52"/>
                    <a:pt x="45" y="48"/>
                    <a:pt x="50" y="44"/>
                  </a:cubicBezTo>
                  <a:cubicBezTo>
                    <a:pt x="46" y="40"/>
                    <a:pt x="42" y="35"/>
                    <a:pt x="39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1" y="48"/>
                    <a:pt x="11" y="48"/>
                    <a:pt x="11" y="48"/>
                  </a:cubicBezTo>
                  <a:lnTo>
                    <a:pt x="23" y="40"/>
                  </a:lnTo>
                  <a:close/>
                  <a:moveTo>
                    <a:pt x="88" y="41"/>
                  </a:moveTo>
                  <a:cubicBezTo>
                    <a:pt x="100" y="49"/>
                    <a:pt x="100" y="49"/>
                    <a:pt x="100" y="49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46" y="68"/>
                    <a:pt x="1" y="78"/>
                    <a:pt x="0" y="78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6" y="96"/>
                    <a:pt x="57" y="85"/>
                    <a:pt x="88" y="41"/>
                  </a:cubicBezTo>
                  <a:close/>
                  <a:moveTo>
                    <a:pt x="77" y="66"/>
                  </a:moveTo>
                  <a:cubicBezTo>
                    <a:pt x="72" y="70"/>
                    <a:pt x="67" y="75"/>
                    <a:pt x="62" y="78"/>
                  </a:cubicBezTo>
                  <a:cubicBezTo>
                    <a:pt x="84" y="93"/>
                    <a:pt x="104" y="98"/>
                    <a:pt x="105" y="98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09" y="80"/>
                    <a:pt x="95" y="76"/>
                    <a:pt x="77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9" name="Freeform 88"/>
            <p:cNvSpPr>
              <a:spLocks noEditPoints="1"/>
            </p:cNvSpPr>
            <p:nvPr/>
          </p:nvSpPr>
          <p:spPr bwMode="auto">
            <a:xfrm>
              <a:off x="5043488" y="3510159"/>
              <a:ext cx="915988" cy="463551"/>
            </a:xfrm>
            <a:custGeom>
              <a:avLst/>
              <a:gdLst>
                <a:gd name="T0" fmla="*/ 26 w 188"/>
                <a:gd name="T1" fmla="*/ 37 h 95"/>
                <a:gd name="T2" fmla="*/ 17 w 188"/>
                <a:gd name="T3" fmla="*/ 46 h 95"/>
                <a:gd name="T4" fmla="*/ 20 w 188"/>
                <a:gd name="T5" fmla="*/ 53 h 95"/>
                <a:gd name="T6" fmla="*/ 4 w 188"/>
                <a:gd name="T7" fmla="*/ 78 h 95"/>
                <a:gd name="T8" fmla="*/ 6 w 188"/>
                <a:gd name="T9" fmla="*/ 78 h 95"/>
                <a:gd name="T10" fmla="*/ 16 w 188"/>
                <a:gd name="T11" fmla="*/ 69 h 95"/>
                <a:gd name="T12" fmla="*/ 11 w 188"/>
                <a:gd name="T13" fmla="*/ 95 h 95"/>
                <a:gd name="T14" fmla="*/ 19 w 188"/>
                <a:gd name="T15" fmla="*/ 95 h 95"/>
                <a:gd name="T16" fmla="*/ 26 w 188"/>
                <a:gd name="T17" fmla="*/ 84 h 95"/>
                <a:gd name="T18" fmla="*/ 32 w 188"/>
                <a:gd name="T19" fmla="*/ 95 h 95"/>
                <a:gd name="T20" fmla="*/ 40 w 188"/>
                <a:gd name="T21" fmla="*/ 95 h 95"/>
                <a:gd name="T22" fmla="*/ 35 w 188"/>
                <a:gd name="T23" fmla="*/ 69 h 95"/>
                <a:gd name="T24" fmla="*/ 46 w 188"/>
                <a:gd name="T25" fmla="*/ 78 h 95"/>
                <a:gd name="T26" fmla="*/ 47 w 188"/>
                <a:gd name="T27" fmla="*/ 78 h 95"/>
                <a:gd name="T28" fmla="*/ 31 w 188"/>
                <a:gd name="T29" fmla="*/ 53 h 95"/>
                <a:gd name="T30" fmla="*/ 35 w 188"/>
                <a:gd name="T31" fmla="*/ 46 h 95"/>
                <a:gd name="T32" fmla="*/ 26 w 188"/>
                <a:gd name="T33" fmla="*/ 37 h 95"/>
                <a:gd name="T34" fmla="*/ 163 w 188"/>
                <a:gd name="T35" fmla="*/ 37 h 95"/>
                <a:gd name="T36" fmla="*/ 154 w 188"/>
                <a:gd name="T37" fmla="*/ 46 h 95"/>
                <a:gd name="T38" fmla="*/ 157 w 188"/>
                <a:gd name="T39" fmla="*/ 53 h 95"/>
                <a:gd name="T40" fmla="*/ 141 w 188"/>
                <a:gd name="T41" fmla="*/ 78 h 95"/>
                <a:gd name="T42" fmla="*/ 143 w 188"/>
                <a:gd name="T43" fmla="*/ 78 h 95"/>
                <a:gd name="T44" fmla="*/ 153 w 188"/>
                <a:gd name="T45" fmla="*/ 69 h 95"/>
                <a:gd name="T46" fmla="*/ 148 w 188"/>
                <a:gd name="T47" fmla="*/ 95 h 95"/>
                <a:gd name="T48" fmla="*/ 157 w 188"/>
                <a:gd name="T49" fmla="*/ 95 h 95"/>
                <a:gd name="T50" fmla="*/ 163 w 188"/>
                <a:gd name="T51" fmla="*/ 84 h 95"/>
                <a:gd name="T52" fmla="*/ 169 w 188"/>
                <a:gd name="T53" fmla="*/ 95 h 95"/>
                <a:gd name="T54" fmla="*/ 177 w 188"/>
                <a:gd name="T55" fmla="*/ 95 h 95"/>
                <a:gd name="T56" fmla="*/ 173 w 188"/>
                <a:gd name="T57" fmla="*/ 69 h 95"/>
                <a:gd name="T58" fmla="*/ 183 w 188"/>
                <a:gd name="T59" fmla="*/ 78 h 95"/>
                <a:gd name="T60" fmla="*/ 185 w 188"/>
                <a:gd name="T61" fmla="*/ 78 h 95"/>
                <a:gd name="T62" fmla="*/ 169 w 188"/>
                <a:gd name="T63" fmla="*/ 53 h 95"/>
                <a:gd name="T64" fmla="*/ 172 w 188"/>
                <a:gd name="T65" fmla="*/ 46 h 95"/>
                <a:gd name="T66" fmla="*/ 163 w 188"/>
                <a:gd name="T67" fmla="*/ 37 h 95"/>
                <a:gd name="T68" fmla="*/ 96 w 188"/>
                <a:gd name="T69" fmla="*/ 0 h 95"/>
                <a:gd name="T70" fmla="*/ 81 w 188"/>
                <a:gd name="T71" fmla="*/ 14 h 95"/>
                <a:gd name="T72" fmla="*/ 87 w 188"/>
                <a:gd name="T73" fmla="*/ 26 h 95"/>
                <a:gd name="T74" fmla="*/ 60 w 188"/>
                <a:gd name="T75" fmla="*/ 67 h 95"/>
                <a:gd name="T76" fmla="*/ 63 w 188"/>
                <a:gd name="T77" fmla="*/ 68 h 95"/>
                <a:gd name="T78" fmla="*/ 80 w 188"/>
                <a:gd name="T79" fmla="*/ 53 h 95"/>
                <a:gd name="T80" fmla="*/ 72 w 188"/>
                <a:gd name="T81" fmla="*/ 95 h 95"/>
                <a:gd name="T82" fmla="*/ 86 w 188"/>
                <a:gd name="T83" fmla="*/ 95 h 95"/>
                <a:gd name="T84" fmla="*/ 96 w 188"/>
                <a:gd name="T85" fmla="*/ 78 h 95"/>
                <a:gd name="T86" fmla="*/ 106 w 188"/>
                <a:gd name="T87" fmla="*/ 95 h 95"/>
                <a:gd name="T88" fmla="*/ 119 w 188"/>
                <a:gd name="T89" fmla="*/ 95 h 95"/>
                <a:gd name="T90" fmla="*/ 112 w 188"/>
                <a:gd name="T91" fmla="*/ 53 h 95"/>
                <a:gd name="T92" fmla="*/ 128 w 188"/>
                <a:gd name="T93" fmla="*/ 68 h 95"/>
                <a:gd name="T94" fmla="*/ 131 w 188"/>
                <a:gd name="T95" fmla="*/ 67 h 95"/>
                <a:gd name="T96" fmla="*/ 105 w 188"/>
                <a:gd name="T97" fmla="*/ 26 h 95"/>
                <a:gd name="T98" fmla="*/ 111 w 188"/>
                <a:gd name="T99" fmla="*/ 14 h 95"/>
                <a:gd name="T100" fmla="*/ 96 w 188"/>
                <a:gd name="T10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8" h="95">
                  <a:moveTo>
                    <a:pt x="26" y="37"/>
                  </a:moveTo>
                  <a:cubicBezTo>
                    <a:pt x="21" y="37"/>
                    <a:pt x="17" y="41"/>
                    <a:pt x="17" y="46"/>
                  </a:cubicBezTo>
                  <a:cubicBezTo>
                    <a:pt x="17" y="49"/>
                    <a:pt x="18" y="51"/>
                    <a:pt x="20" y="53"/>
                  </a:cubicBezTo>
                  <a:cubicBezTo>
                    <a:pt x="11" y="56"/>
                    <a:pt x="0" y="74"/>
                    <a:pt x="4" y="78"/>
                  </a:cubicBezTo>
                  <a:cubicBezTo>
                    <a:pt x="4" y="78"/>
                    <a:pt x="5" y="78"/>
                    <a:pt x="6" y="78"/>
                  </a:cubicBezTo>
                  <a:cubicBezTo>
                    <a:pt x="9" y="78"/>
                    <a:pt x="13" y="74"/>
                    <a:pt x="16" y="69"/>
                  </a:cubicBezTo>
                  <a:cubicBezTo>
                    <a:pt x="14" y="78"/>
                    <a:pt x="12" y="87"/>
                    <a:pt x="11" y="95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20" y="91"/>
                    <a:pt x="22" y="84"/>
                    <a:pt x="26" y="84"/>
                  </a:cubicBezTo>
                  <a:cubicBezTo>
                    <a:pt x="29" y="84"/>
                    <a:pt x="32" y="91"/>
                    <a:pt x="32" y="95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39" y="87"/>
                    <a:pt x="38" y="78"/>
                    <a:pt x="35" y="69"/>
                  </a:cubicBezTo>
                  <a:cubicBezTo>
                    <a:pt x="39" y="74"/>
                    <a:pt x="43" y="78"/>
                    <a:pt x="46" y="78"/>
                  </a:cubicBezTo>
                  <a:cubicBezTo>
                    <a:pt x="46" y="78"/>
                    <a:pt x="47" y="78"/>
                    <a:pt x="47" y="78"/>
                  </a:cubicBezTo>
                  <a:cubicBezTo>
                    <a:pt x="51" y="74"/>
                    <a:pt x="41" y="56"/>
                    <a:pt x="31" y="53"/>
                  </a:cubicBezTo>
                  <a:cubicBezTo>
                    <a:pt x="33" y="51"/>
                    <a:pt x="35" y="49"/>
                    <a:pt x="35" y="46"/>
                  </a:cubicBezTo>
                  <a:cubicBezTo>
                    <a:pt x="35" y="41"/>
                    <a:pt x="31" y="37"/>
                    <a:pt x="26" y="37"/>
                  </a:cubicBezTo>
                  <a:moveTo>
                    <a:pt x="163" y="37"/>
                  </a:moveTo>
                  <a:cubicBezTo>
                    <a:pt x="158" y="37"/>
                    <a:pt x="154" y="41"/>
                    <a:pt x="154" y="46"/>
                  </a:cubicBezTo>
                  <a:cubicBezTo>
                    <a:pt x="154" y="49"/>
                    <a:pt x="155" y="51"/>
                    <a:pt x="157" y="53"/>
                  </a:cubicBezTo>
                  <a:cubicBezTo>
                    <a:pt x="148" y="56"/>
                    <a:pt x="138" y="74"/>
                    <a:pt x="141" y="78"/>
                  </a:cubicBezTo>
                  <a:cubicBezTo>
                    <a:pt x="142" y="78"/>
                    <a:pt x="142" y="78"/>
                    <a:pt x="143" y="78"/>
                  </a:cubicBezTo>
                  <a:cubicBezTo>
                    <a:pt x="146" y="78"/>
                    <a:pt x="150" y="74"/>
                    <a:pt x="153" y="69"/>
                  </a:cubicBezTo>
                  <a:cubicBezTo>
                    <a:pt x="151" y="78"/>
                    <a:pt x="149" y="87"/>
                    <a:pt x="148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1"/>
                    <a:pt x="160" y="84"/>
                    <a:pt x="163" y="84"/>
                  </a:cubicBezTo>
                  <a:cubicBezTo>
                    <a:pt x="166" y="84"/>
                    <a:pt x="169" y="91"/>
                    <a:pt x="169" y="95"/>
                  </a:cubicBezTo>
                  <a:cubicBezTo>
                    <a:pt x="177" y="95"/>
                    <a:pt x="177" y="95"/>
                    <a:pt x="177" y="95"/>
                  </a:cubicBezTo>
                  <a:cubicBezTo>
                    <a:pt x="177" y="87"/>
                    <a:pt x="175" y="78"/>
                    <a:pt x="173" y="69"/>
                  </a:cubicBezTo>
                  <a:cubicBezTo>
                    <a:pt x="176" y="74"/>
                    <a:pt x="180" y="78"/>
                    <a:pt x="183" y="78"/>
                  </a:cubicBezTo>
                  <a:cubicBezTo>
                    <a:pt x="184" y="78"/>
                    <a:pt x="184" y="78"/>
                    <a:pt x="185" y="78"/>
                  </a:cubicBezTo>
                  <a:cubicBezTo>
                    <a:pt x="188" y="74"/>
                    <a:pt x="178" y="56"/>
                    <a:pt x="169" y="53"/>
                  </a:cubicBezTo>
                  <a:cubicBezTo>
                    <a:pt x="171" y="51"/>
                    <a:pt x="172" y="49"/>
                    <a:pt x="172" y="46"/>
                  </a:cubicBezTo>
                  <a:cubicBezTo>
                    <a:pt x="172" y="41"/>
                    <a:pt x="168" y="37"/>
                    <a:pt x="163" y="37"/>
                  </a:cubicBezTo>
                  <a:moveTo>
                    <a:pt x="96" y="0"/>
                  </a:moveTo>
                  <a:cubicBezTo>
                    <a:pt x="88" y="0"/>
                    <a:pt x="81" y="6"/>
                    <a:pt x="81" y="14"/>
                  </a:cubicBezTo>
                  <a:cubicBezTo>
                    <a:pt x="81" y="19"/>
                    <a:pt x="83" y="23"/>
                    <a:pt x="87" y="26"/>
                  </a:cubicBezTo>
                  <a:cubicBezTo>
                    <a:pt x="72" y="31"/>
                    <a:pt x="55" y="61"/>
                    <a:pt x="60" y="67"/>
                  </a:cubicBezTo>
                  <a:cubicBezTo>
                    <a:pt x="61" y="68"/>
                    <a:pt x="62" y="68"/>
                    <a:pt x="63" y="68"/>
                  </a:cubicBezTo>
                  <a:cubicBezTo>
                    <a:pt x="68" y="68"/>
                    <a:pt x="75" y="60"/>
                    <a:pt x="80" y="53"/>
                  </a:cubicBezTo>
                  <a:cubicBezTo>
                    <a:pt x="76" y="67"/>
                    <a:pt x="74" y="82"/>
                    <a:pt x="72" y="95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86" y="88"/>
                    <a:pt x="91" y="78"/>
                    <a:pt x="96" y="78"/>
                  </a:cubicBezTo>
                  <a:cubicBezTo>
                    <a:pt x="101" y="78"/>
                    <a:pt x="106" y="88"/>
                    <a:pt x="106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8" y="82"/>
                    <a:pt x="115" y="67"/>
                    <a:pt x="112" y="53"/>
                  </a:cubicBezTo>
                  <a:cubicBezTo>
                    <a:pt x="117" y="60"/>
                    <a:pt x="124" y="68"/>
                    <a:pt x="128" y="68"/>
                  </a:cubicBezTo>
                  <a:cubicBezTo>
                    <a:pt x="130" y="68"/>
                    <a:pt x="131" y="68"/>
                    <a:pt x="131" y="67"/>
                  </a:cubicBezTo>
                  <a:cubicBezTo>
                    <a:pt x="137" y="61"/>
                    <a:pt x="120" y="31"/>
                    <a:pt x="105" y="26"/>
                  </a:cubicBezTo>
                  <a:cubicBezTo>
                    <a:pt x="108" y="23"/>
                    <a:pt x="111" y="19"/>
                    <a:pt x="111" y="14"/>
                  </a:cubicBezTo>
                  <a:cubicBezTo>
                    <a:pt x="111" y="6"/>
                    <a:pt x="104" y="0"/>
                    <a:pt x="9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13" name="TextBox 212"/>
          <p:cNvSpPr txBox="1"/>
          <p:nvPr/>
        </p:nvSpPr>
        <p:spPr>
          <a:xfrm>
            <a:off x="611560" y="3151447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214" name="Rectangle 111"/>
          <p:cNvSpPr/>
          <p:nvPr/>
        </p:nvSpPr>
        <p:spPr>
          <a:xfrm>
            <a:off x="598290" y="3516831"/>
            <a:ext cx="3119313" cy="10387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  <a:p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输入简要文本内容，文字内容需概况精炼的说明该分项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  <a:p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输入简要文本内容，文字内容需概况精炼的说明该分项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520084" y="107614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520084" y="1311660"/>
            <a:ext cx="20847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352098" y="2025694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352098" y="2261205"/>
            <a:ext cx="20847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979320" y="285656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979320" y="3092079"/>
            <a:ext cx="20847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604828" y="3885244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604828" y="4120755"/>
            <a:ext cx="20847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565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/>
      <p:bldP spid="21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6" r="16077"/>
          <a:stretch/>
        </p:blipFill>
        <p:spPr>
          <a:xfrm>
            <a:off x="3637936" y="1014786"/>
            <a:ext cx="1868129" cy="357726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813820" y="1463519"/>
            <a:ext cx="1512168" cy="263097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7" name="Group 41"/>
          <p:cNvGrpSpPr/>
          <p:nvPr/>
        </p:nvGrpSpPr>
        <p:grpSpPr>
          <a:xfrm>
            <a:off x="5239918" y="2008958"/>
            <a:ext cx="623455" cy="623455"/>
            <a:chOff x="8115591" y="1727927"/>
            <a:chExt cx="831273" cy="831273"/>
          </a:xfrm>
        </p:grpSpPr>
        <p:sp>
          <p:nvSpPr>
            <p:cNvPr id="88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89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90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  <p:sp>
            <p:nvSpPr>
              <p:cNvPr id="91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  <p:sp>
            <p:nvSpPr>
              <p:cNvPr id="92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  <p:sp>
            <p:nvSpPr>
              <p:cNvPr id="93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  <p:sp>
            <p:nvSpPr>
              <p:cNvPr id="94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  <p:sp>
            <p:nvSpPr>
              <p:cNvPr id="95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  <p:sp>
            <p:nvSpPr>
              <p:cNvPr id="96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  <p:sp>
            <p:nvSpPr>
              <p:cNvPr id="97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  <p:sp>
            <p:nvSpPr>
              <p:cNvPr id="98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99" name="Group 43"/>
          <p:cNvGrpSpPr/>
          <p:nvPr/>
        </p:nvGrpSpPr>
        <p:grpSpPr>
          <a:xfrm>
            <a:off x="3345621" y="2694291"/>
            <a:ext cx="623455" cy="623455"/>
            <a:chOff x="3245823" y="3429000"/>
            <a:chExt cx="831273" cy="831273"/>
          </a:xfrm>
        </p:grpSpPr>
        <p:sp>
          <p:nvSpPr>
            <p:cNvPr id="100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1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2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  <p:sp>
            <p:nvSpPr>
              <p:cNvPr id="103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104" name="Group 42"/>
          <p:cNvGrpSpPr/>
          <p:nvPr/>
        </p:nvGrpSpPr>
        <p:grpSpPr>
          <a:xfrm>
            <a:off x="5239402" y="3284762"/>
            <a:ext cx="623455" cy="623455"/>
            <a:chOff x="8114903" y="3428999"/>
            <a:chExt cx="831273" cy="831273"/>
          </a:xfrm>
        </p:grpSpPr>
        <p:sp>
          <p:nvSpPr>
            <p:cNvPr id="105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6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7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8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9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10" name="Group 3"/>
          <p:cNvGrpSpPr/>
          <p:nvPr/>
        </p:nvGrpSpPr>
        <p:grpSpPr>
          <a:xfrm>
            <a:off x="3345621" y="1418487"/>
            <a:ext cx="623455" cy="623455"/>
            <a:chOff x="3245823" y="1727927"/>
            <a:chExt cx="831273" cy="831273"/>
          </a:xfrm>
        </p:grpSpPr>
        <p:sp>
          <p:nvSpPr>
            <p:cNvPr id="111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2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13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  <p:sp>
            <p:nvSpPr>
              <p:cNvPr id="114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  <p:sp>
            <p:nvSpPr>
              <p:cNvPr id="115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ym typeface="Gill Sans" charset="0"/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5930286" y="191661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30286" y="2152121"/>
            <a:ext cx="182738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30286" y="320642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30286" y="3441934"/>
            <a:ext cx="182738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098187" y="2615952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78797" y="2851463"/>
            <a:ext cx="182738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098187" y="1375014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378797" y="1610525"/>
            <a:ext cx="182738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457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Box 157"/>
          <p:cNvSpPr txBox="1"/>
          <p:nvPr/>
        </p:nvSpPr>
        <p:spPr>
          <a:xfrm>
            <a:off x="7162834" y="1131590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159" name="Rectangle 460"/>
          <p:cNvSpPr/>
          <p:nvPr/>
        </p:nvSpPr>
        <p:spPr>
          <a:xfrm>
            <a:off x="4139952" y="1469847"/>
            <a:ext cx="4376426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  <a:p>
            <a:pPr algn="r"/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1196774"/>
            <a:ext cx="3651646" cy="3267076"/>
            <a:chOff x="0" y="1196774"/>
            <a:chExt cx="3651646" cy="3267076"/>
          </a:xfrm>
        </p:grpSpPr>
        <p:sp>
          <p:nvSpPr>
            <p:cNvPr id="160" name="Freeform 6"/>
            <p:cNvSpPr>
              <a:spLocks/>
            </p:cNvSpPr>
            <p:nvPr/>
          </p:nvSpPr>
          <p:spPr bwMode="auto">
            <a:xfrm>
              <a:off x="1090613" y="2813644"/>
              <a:ext cx="659606" cy="288131"/>
            </a:xfrm>
            <a:custGeom>
              <a:avLst/>
              <a:gdLst>
                <a:gd name="T0" fmla="*/ 54 w 256"/>
                <a:gd name="T1" fmla="*/ 107 h 112"/>
                <a:gd name="T2" fmla="*/ 70 w 256"/>
                <a:gd name="T3" fmla="*/ 108 h 112"/>
                <a:gd name="T4" fmla="*/ 143 w 256"/>
                <a:gd name="T5" fmla="*/ 80 h 112"/>
                <a:gd name="T6" fmla="*/ 239 w 256"/>
                <a:gd name="T7" fmla="*/ 65 h 112"/>
                <a:gd name="T8" fmla="*/ 239 w 256"/>
                <a:gd name="T9" fmla="*/ 63 h 112"/>
                <a:gd name="T10" fmla="*/ 256 w 256"/>
                <a:gd name="T11" fmla="*/ 52 h 112"/>
                <a:gd name="T12" fmla="*/ 252 w 256"/>
                <a:gd name="T13" fmla="*/ 0 h 112"/>
                <a:gd name="T14" fmla="*/ 0 w 256"/>
                <a:gd name="T15" fmla="*/ 22 h 112"/>
                <a:gd name="T16" fmla="*/ 37 w 256"/>
                <a:gd name="T17" fmla="*/ 112 h 112"/>
                <a:gd name="T18" fmla="*/ 54 w 256"/>
                <a:gd name="T19" fmla="*/ 10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" h="112">
                  <a:moveTo>
                    <a:pt x="54" y="107"/>
                  </a:moveTo>
                  <a:cubicBezTo>
                    <a:pt x="60" y="105"/>
                    <a:pt x="65" y="106"/>
                    <a:pt x="70" y="108"/>
                  </a:cubicBezTo>
                  <a:cubicBezTo>
                    <a:pt x="143" y="80"/>
                    <a:pt x="143" y="80"/>
                    <a:pt x="143" y="80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39" y="64"/>
                    <a:pt x="239" y="64"/>
                    <a:pt x="239" y="63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7" y="112"/>
                    <a:pt x="37" y="112"/>
                    <a:pt x="37" y="112"/>
                  </a:cubicBezTo>
                  <a:lnTo>
                    <a:pt x="54" y="1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1" name="Freeform 7"/>
            <p:cNvSpPr>
              <a:spLocks/>
            </p:cNvSpPr>
            <p:nvPr/>
          </p:nvSpPr>
          <p:spPr bwMode="auto">
            <a:xfrm>
              <a:off x="1668066" y="3879253"/>
              <a:ext cx="392906" cy="285750"/>
            </a:xfrm>
            <a:custGeom>
              <a:avLst/>
              <a:gdLst>
                <a:gd name="T0" fmla="*/ 135 w 153"/>
                <a:gd name="T1" fmla="*/ 0 h 111"/>
                <a:gd name="T2" fmla="*/ 72 w 153"/>
                <a:gd name="T3" fmla="*/ 46 h 111"/>
                <a:gd name="T4" fmla="*/ 71 w 153"/>
                <a:gd name="T5" fmla="*/ 47 h 111"/>
                <a:gd name="T6" fmla="*/ 39 w 153"/>
                <a:gd name="T7" fmla="*/ 57 h 111"/>
                <a:gd name="T8" fmla="*/ 33 w 153"/>
                <a:gd name="T9" fmla="*/ 57 h 111"/>
                <a:gd name="T10" fmla="*/ 0 w 153"/>
                <a:gd name="T11" fmla="*/ 58 h 111"/>
                <a:gd name="T12" fmla="*/ 8 w 153"/>
                <a:gd name="T13" fmla="*/ 79 h 111"/>
                <a:gd name="T14" fmla="*/ 60 w 153"/>
                <a:gd name="T15" fmla="*/ 104 h 111"/>
                <a:gd name="T16" fmla="*/ 105 w 153"/>
                <a:gd name="T17" fmla="*/ 90 h 111"/>
                <a:gd name="T18" fmla="*/ 141 w 153"/>
                <a:gd name="T19" fmla="*/ 15 h 111"/>
                <a:gd name="T20" fmla="*/ 135 w 153"/>
                <a:gd name="T2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11">
                  <a:moveTo>
                    <a:pt x="135" y="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61" y="52"/>
                    <a:pt x="50" y="55"/>
                    <a:pt x="39" y="57"/>
                  </a:cubicBezTo>
                  <a:cubicBezTo>
                    <a:pt x="37" y="57"/>
                    <a:pt x="35" y="57"/>
                    <a:pt x="33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16" y="100"/>
                    <a:pt x="39" y="111"/>
                    <a:pt x="60" y="104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36" y="80"/>
                    <a:pt x="153" y="46"/>
                    <a:pt x="141" y="15"/>
                  </a:cubicBezTo>
                  <a:cubicBezTo>
                    <a:pt x="139" y="10"/>
                    <a:pt x="137" y="5"/>
                    <a:pt x="1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2" name="Freeform 8"/>
            <p:cNvSpPr>
              <a:spLocks/>
            </p:cNvSpPr>
            <p:nvPr/>
          </p:nvSpPr>
          <p:spPr bwMode="auto">
            <a:xfrm>
              <a:off x="594122" y="2962472"/>
              <a:ext cx="1488281" cy="1069181"/>
            </a:xfrm>
            <a:custGeom>
              <a:avLst/>
              <a:gdLst>
                <a:gd name="T0" fmla="*/ 338 w 578"/>
                <a:gd name="T1" fmla="*/ 30 h 415"/>
                <a:gd name="T2" fmla="*/ 229 w 578"/>
                <a:gd name="T3" fmla="*/ 72 h 415"/>
                <a:gd name="T4" fmla="*/ 195 w 578"/>
                <a:gd name="T5" fmla="*/ 94 h 415"/>
                <a:gd name="T6" fmla="*/ 156 w 578"/>
                <a:gd name="T7" fmla="*/ 131 h 415"/>
                <a:gd name="T8" fmla="*/ 0 w 578"/>
                <a:gd name="T9" fmla="*/ 173 h 415"/>
                <a:gd name="T10" fmla="*/ 76 w 578"/>
                <a:gd name="T11" fmla="*/ 415 h 415"/>
                <a:gd name="T12" fmla="*/ 234 w 578"/>
                <a:gd name="T13" fmla="*/ 388 h 415"/>
                <a:gd name="T14" fmla="*/ 317 w 578"/>
                <a:gd name="T15" fmla="*/ 406 h 415"/>
                <a:gd name="T16" fmla="*/ 350 w 578"/>
                <a:gd name="T17" fmla="*/ 409 h 415"/>
                <a:gd name="T18" fmla="*/ 450 w 578"/>
                <a:gd name="T19" fmla="*/ 405 h 415"/>
                <a:gd name="T20" fmla="*/ 484 w 578"/>
                <a:gd name="T21" fmla="*/ 396 h 415"/>
                <a:gd name="T22" fmla="*/ 558 w 578"/>
                <a:gd name="T23" fmla="*/ 341 h 415"/>
                <a:gd name="T24" fmla="*/ 574 w 578"/>
                <a:gd name="T25" fmla="*/ 314 h 415"/>
                <a:gd name="T26" fmla="*/ 574 w 578"/>
                <a:gd name="T27" fmla="*/ 295 h 415"/>
                <a:gd name="T28" fmla="*/ 552 w 578"/>
                <a:gd name="T29" fmla="*/ 268 h 415"/>
                <a:gd name="T30" fmla="*/ 552 w 578"/>
                <a:gd name="T31" fmla="*/ 268 h 415"/>
                <a:gd name="T32" fmla="*/ 552 w 578"/>
                <a:gd name="T33" fmla="*/ 266 h 415"/>
                <a:gd name="T34" fmla="*/ 560 w 578"/>
                <a:gd name="T35" fmla="*/ 263 h 415"/>
                <a:gd name="T36" fmla="*/ 578 w 578"/>
                <a:gd name="T37" fmla="*/ 236 h 415"/>
                <a:gd name="T38" fmla="*/ 575 w 578"/>
                <a:gd name="T39" fmla="*/ 210 h 415"/>
                <a:gd name="T40" fmla="*/ 554 w 578"/>
                <a:gd name="T41" fmla="*/ 180 h 415"/>
                <a:gd name="T42" fmla="*/ 544 w 578"/>
                <a:gd name="T43" fmla="*/ 178 h 415"/>
                <a:gd name="T44" fmla="*/ 544 w 578"/>
                <a:gd name="T45" fmla="*/ 175 h 415"/>
                <a:gd name="T46" fmla="*/ 555 w 578"/>
                <a:gd name="T47" fmla="*/ 173 h 415"/>
                <a:gd name="T48" fmla="*/ 568 w 578"/>
                <a:gd name="T49" fmla="*/ 143 h 415"/>
                <a:gd name="T50" fmla="*/ 566 w 578"/>
                <a:gd name="T51" fmla="*/ 122 h 415"/>
                <a:gd name="T52" fmla="*/ 527 w 578"/>
                <a:gd name="T53" fmla="*/ 100 h 415"/>
                <a:gd name="T54" fmla="*/ 520 w 578"/>
                <a:gd name="T55" fmla="*/ 99 h 415"/>
                <a:gd name="T56" fmla="*/ 520 w 578"/>
                <a:gd name="T57" fmla="*/ 97 h 415"/>
                <a:gd name="T58" fmla="*/ 538 w 578"/>
                <a:gd name="T59" fmla="*/ 89 h 415"/>
                <a:gd name="T60" fmla="*/ 554 w 578"/>
                <a:gd name="T61" fmla="*/ 57 h 415"/>
                <a:gd name="T62" fmla="*/ 549 w 578"/>
                <a:gd name="T63" fmla="*/ 26 h 415"/>
                <a:gd name="T64" fmla="*/ 516 w 578"/>
                <a:gd name="T65" fmla="*/ 2 h 415"/>
                <a:gd name="T66" fmla="*/ 338 w 578"/>
                <a:gd name="T67" fmla="*/ 3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8" h="415">
                  <a:moveTo>
                    <a:pt x="338" y="30"/>
                  </a:moveTo>
                  <a:cubicBezTo>
                    <a:pt x="229" y="72"/>
                    <a:pt x="229" y="72"/>
                    <a:pt x="229" y="72"/>
                  </a:cubicBezTo>
                  <a:cubicBezTo>
                    <a:pt x="216" y="77"/>
                    <a:pt x="204" y="84"/>
                    <a:pt x="195" y="94"/>
                  </a:cubicBezTo>
                  <a:cubicBezTo>
                    <a:pt x="156" y="131"/>
                    <a:pt x="156" y="131"/>
                    <a:pt x="156" y="13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234" y="388"/>
                    <a:pt x="234" y="388"/>
                    <a:pt x="234" y="388"/>
                  </a:cubicBezTo>
                  <a:cubicBezTo>
                    <a:pt x="317" y="406"/>
                    <a:pt x="317" y="406"/>
                    <a:pt x="317" y="406"/>
                  </a:cubicBezTo>
                  <a:cubicBezTo>
                    <a:pt x="328" y="409"/>
                    <a:pt x="339" y="409"/>
                    <a:pt x="350" y="409"/>
                  </a:cubicBezTo>
                  <a:cubicBezTo>
                    <a:pt x="450" y="405"/>
                    <a:pt x="450" y="405"/>
                    <a:pt x="450" y="405"/>
                  </a:cubicBezTo>
                  <a:cubicBezTo>
                    <a:pt x="462" y="404"/>
                    <a:pt x="474" y="401"/>
                    <a:pt x="484" y="396"/>
                  </a:cubicBezTo>
                  <a:cubicBezTo>
                    <a:pt x="558" y="341"/>
                    <a:pt x="558" y="341"/>
                    <a:pt x="558" y="341"/>
                  </a:cubicBezTo>
                  <a:cubicBezTo>
                    <a:pt x="569" y="336"/>
                    <a:pt x="575" y="325"/>
                    <a:pt x="574" y="314"/>
                  </a:cubicBezTo>
                  <a:cubicBezTo>
                    <a:pt x="574" y="295"/>
                    <a:pt x="574" y="295"/>
                    <a:pt x="574" y="295"/>
                  </a:cubicBezTo>
                  <a:cubicBezTo>
                    <a:pt x="573" y="283"/>
                    <a:pt x="564" y="272"/>
                    <a:pt x="552" y="268"/>
                  </a:cubicBezTo>
                  <a:cubicBezTo>
                    <a:pt x="552" y="268"/>
                    <a:pt x="552" y="268"/>
                    <a:pt x="552" y="268"/>
                  </a:cubicBezTo>
                  <a:cubicBezTo>
                    <a:pt x="551" y="268"/>
                    <a:pt x="551" y="266"/>
                    <a:pt x="552" y="266"/>
                  </a:cubicBezTo>
                  <a:cubicBezTo>
                    <a:pt x="560" y="263"/>
                    <a:pt x="560" y="263"/>
                    <a:pt x="560" y="263"/>
                  </a:cubicBezTo>
                  <a:cubicBezTo>
                    <a:pt x="572" y="259"/>
                    <a:pt x="578" y="249"/>
                    <a:pt x="578" y="236"/>
                  </a:cubicBezTo>
                  <a:cubicBezTo>
                    <a:pt x="575" y="210"/>
                    <a:pt x="575" y="210"/>
                    <a:pt x="575" y="210"/>
                  </a:cubicBezTo>
                  <a:cubicBezTo>
                    <a:pt x="574" y="197"/>
                    <a:pt x="566" y="184"/>
                    <a:pt x="554" y="180"/>
                  </a:cubicBezTo>
                  <a:cubicBezTo>
                    <a:pt x="544" y="178"/>
                    <a:pt x="544" y="178"/>
                    <a:pt x="544" y="178"/>
                  </a:cubicBezTo>
                  <a:cubicBezTo>
                    <a:pt x="542" y="177"/>
                    <a:pt x="542" y="175"/>
                    <a:pt x="544" y="175"/>
                  </a:cubicBezTo>
                  <a:cubicBezTo>
                    <a:pt x="555" y="173"/>
                    <a:pt x="555" y="173"/>
                    <a:pt x="555" y="173"/>
                  </a:cubicBezTo>
                  <a:cubicBezTo>
                    <a:pt x="570" y="170"/>
                    <a:pt x="570" y="158"/>
                    <a:pt x="568" y="143"/>
                  </a:cubicBezTo>
                  <a:cubicBezTo>
                    <a:pt x="566" y="122"/>
                    <a:pt x="566" y="122"/>
                    <a:pt x="566" y="122"/>
                  </a:cubicBezTo>
                  <a:cubicBezTo>
                    <a:pt x="560" y="99"/>
                    <a:pt x="541" y="100"/>
                    <a:pt x="527" y="100"/>
                  </a:cubicBezTo>
                  <a:cubicBezTo>
                    <a:pt x="520" y="99"/>
                    <a:pt x="520" y="99"/>
                    <a:pt x="520" y="99"/>
                  </a:cubicBezTo>
                  <a:cubicBezTo>
                    <a:pt x="519" y="99"/>
                    <a:pt x="519" y="97"/>
                    <a:pt x="520" y="97"/>
                  </a:cubicBezTo>
                  <a:cubicBezTo>
                    <a:pt x="538" y="89"/>
                    <a:pt x="538" y="89"/>
                    <a:pt x="538" y="89"/>
                  </a:cubicBezTo>
                  <a:cubicBezTo>
                    <a:pt x="550" y="83"/>
                    <a:pt x="557" y="70"/>
                    <a:pt x="554" y="57"/>
                  </a:cubicBezTo>
                  <a:cubicBezTo>
                    <a:pt x="549" y="26"/>
                    <a:pt x="549" y="26"/>
                    <a:pt x="549" y="26"/>
                  </a:cubicBezTo>
                  <a:cubicBezTo>
                    <a:pt x="546" y="10"/>
                    <a:pt x="531" y="0"/>
                    <a:pt x="516" y="2"/>
                  </a:cubicBezTo>
                  <a:lnTo>
                    <a:pt x="338" y="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3" name="Freeform 9"/>
            <p:cNvSpPr>
              <a:spLocks/>
            </p:cNvSpPr>
            <p:nvPr/>
          </p:nvSpPr>
          <p:spPr bwMode="auto">
            <a:xfrm>
              <a:off x="0" y="3251794"/>
              <a:ext cx="1014413" cy="1212056"/>
            </a:xfrm>
            <a:custGeom>
              <a:avLst/>
              <a:gdLst>
                <a:gd name="T0" fmla="*/ 0 w 394"/>
                <a:gd name="T1" fmla="*/ 85 h 471"/>
                <a:gd name="T2" fmla="*/ 0 w 394"/>
                <a:gd name="T3" fmla="*/ 471 h 471"/>
                <a:gd name="T4" fmla="*/ 377 w 394"/>
                <a:gd name="T5" fmla="*/ 346 h 471"/>
                <a:gd name="T6" fmla="*/ 391 w 394"/>
                <a:gd name="T7" fmla="*/ 322 h 471"/>
                <a:gd name="T8" fmla="*/ 310 w 394"/>
                <a:gd name="T9" fmla="*/ 0 h 471"/>
                <a:gd name="T10" fmla="*/ 0 w 394"/>
                <a:gd name="T11" fmla="*/ 8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471">
                  <a:moveTo>
                    <a:pt x="0" y="85"/>
                  </a:moveTo>
                  <a:cubicBezTo>
                    <a:pt x="0" y="471"/>
                    <a:pt x="0" y="471"/>
                    <a:pt x="0" y="471"/>
                  </a:cubicBezTo>
                  <a:cubicBezTo>
                    <a:pt x="377" y="346"/>
                    <a:pt x="377" y="346"/>
                    <a:pt x="377" y="346"/>
                  </a:cubicBezTo>
                  <a:cubicBezTo>
                    <a:pt x="388" y="343"/>
                    <a:pt x="394" y="332"/>
                    <a:pt x="391" y="322"/>
                  </a:cubicBezTo>
                  <a:cubicBezTo>
                    <a:pt x="310" y="0"/>
                    <a:pt x="310" y="0"/>
                    <a:pt x="310" y="0"/>
                  </a:cubicBezTo>
                  <a:lnTo>
                    <a:pt x="0" y="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4" name="Freeform 10"/>
            <p:cNvSpPr>
              <a:spLocks/>
            </p:cNvSpPr>
            <p:nvPr/>
          </p:nvSpPr>
          <p:spPr bwMode="auto">
            <a:xfrm>
              <a:off x="802482" y="3241078"/>
              <a:ext cx="334565" cy="841772"/>
            </a:xfrm>
            <a:custGeom>
              <a:avLst/>
              <a:gdLst>
                <a:gd name="T0" fmla="*/ 80 w 130"/>
                <a:gd name="T1" fmla="*/ 327 h 327"/>
                <a:gd name="T2" fmla="*/ 107 w 130"/>
                <a:gd name="T3" fmla="*/ 322 h 327"/>
                <a:gd name="T4" fmla="*/ 127 w 130"/>
                <a:gd name="T5" fmla="*/ 292 h 327"/>
                <a:gd name="T6" fmla="*/ 58 w 130"/>
                <a:gd name="T7" fmla="*/ 18 h 327"/>
                <a:gd name="T8" fmla="*/ 33 w 130"/>
                <a:gd name="T9" fmla="*/ 3 h 327"/>
                <a:gd name="T10" fmla="*/ 0 w 130"/>
                <a:gd name="T11" fmla="*/ 10 h 327"/>
                <a:gd name="T12" fmla="*/ 80 w 130"/>
                <a:gd name="T13" fmla="*/ 32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327">
                  <a:moveTo>
                    <a:pt x="80" y="327"/>
                  </a:moveTo>
                  <a:cubicBezTo>
                    <a:pt x="107" y="322"/>
                    <a:pt x="107" y="322"/>
                    <a:pt x="107" y="322"/>
                  </a:cubicBezTo>
                  <a:cubicBezTo>
                    <a:pt x="121" y="320"/>
                    <a:pt x="130" y="306"/>
                    <a:pt x="127" y="292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6" y="7"/>
                    <a:pt x="44" y="0"/>
                    <a:pt x="33" y="3"/>
                  </a:cubicBezTo>
                  <a:cubicBezTo>
                    <a:pt x="0" y="10"/>
                    <a:pt x="0" y="10"/>
                    <a:pt x="0" y="10"/>
                  </a:cubicBezTo>
                  <a:lnTo>
                    <a:pt x="80" y="32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5" name="Freeform 11"/>
            <p:cNvSpPr>
              <a:spLocks/>
            </p:cNvSpPr>
            <p:nvPr/>
          </p:nvSpPr>
          <p:spPr bwMode="auto">
            <a:xfrm>
              <a:off x="851297" y="3287512"/>
              <a:ext cx="239315" cy="748904"/>
            </a:xfrm>
            <a:custGeom>
              <a:avLst/>
              <a:gdLst>
                <a:gd name="T0" fmla="*/ 0 w 93"/>
                <a:gd name="T1" fmla="*/ 4 h 291"/>
                <a:gd name="T2" fmla="*/ 18 w 93"/>
                <a:gd name="T3" fmla="*/ 0 h 291"/>
                <a:gd name="T4" fmla="*/ 18 w 93"/>
                <a:gd name="T5" fmla="*/ 0 h 291"/>
                <a:gd name="T6" fmla="*/ 24 w 93"/>
                <a:gd name="T7" fmla="*/ 4 h 291"/>
                <a:gd name="T8" fmla="*/ 92 w 93"/>
                <a:gd name="T9" fmla="*/ 277 h 291"/>
                <a:gd name="T10" fmla="*/ 91 w 93"/>
                <a:gd name="T11" fmla="*/ 284 h 291"/>
                <a:gd name="T12" fmla="*/ 85 w 93"/>
                <a:gd name="T13" fmla="*/ 288 h 291"/>
                <a:gd name="T14" fmla="*/ 73 w 93"/>
                <a:gd name="T15" fmla="*/ 291 h 291"/>
                <a:gd name="T16" fmla="*/ 0 w 93"/>
                <a:gd name="T17" fmla="*/ 4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291">
                  <a:moveTo>
                    <a:pt x="0" y="4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4" y="4"/>
                  </a:cubicBezTo>
                  <a:cubicBezTo>
                    <a:pt x="92" y="277"/>
                    <a:pt x="92" y="277"/>
                    <a:pt x="92" y="277"/>
                  </a:cubicBezTo>
                  <a:cubicBezTo>
                    <a:pt x="93" y="281"/>
                    <a:pt x="92" y="283"/>
                    <a:pt x="91" y="284"/>
                  </a:cubicBezTo>
                  <a:cubicBezTo>
                    <a:pt x="90" y="286"/>
                    <a:pt x="88" y="288"/>
                    <a:pt x="85" y="288"/>
                  </a:cubicBezTo>
                  <a:cubicBezTo>
                    <a:pt x="73" y="291"/>
                    <a:pt x="73" y="291"/>
                    <a:pt x="73" y="29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6" name="Freeform 12"/>
            <p:cNvSpPr>
              <a:spLocks/>
            </p:cNvSpPr>
            <p:nvPr/>
          </p:nvSpPr>
          <p:spPr bwMode="auto">
            <a:xfrm>
              <a:off x="1566863" y="1904006"/>
              <a:ext cx="113109" cy="209550"/>
            </a:xfrm>
            <a:custGeom>
              <a:avLst/>
              <a:gdLst>
                <a:gd name="T0" fmla="*/ 0 w 44"/>
                <a:gd name="T1" fmla="*/ 1 h 81"/>
                <a:gd name="T2" fmla="*/ 9 w 44"/>
                <a:gd name="T3" fmla="*/ 81 h 81"/>
                <a:gd name="T4" fmla="*/ 41 w 44"/>
                <a:gd name="T5" fmla="*/ 37 h 81"/>
                <a:gd name="T6" fmla="*/ 0 w 44"/>
                <a:gd name="T7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81">
                  <a:moveTo>
                    <a:pt x="0" y="1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30" y="77"/>
                    <a:pt x="44" y="58"/>
                    <a:pt x="41" y="37"/>
                  </a:cubicBezTo>
                  <a:cubicBezTo>
                    <a:pt x="39" y="16"/>
                    <a:pt x="20" y="0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7" name="Freeform 13"/>
            <p:cNvSpPr>
              <a:spLocks/>
            </p:cNvSpPr>
            <p:nvPr/>
          </p:nvSpPr>
          <p:spPr bwMode="auto">
            <a:xfrm>
              <a:off x="1462087" y="1909959"/>
              <a:ext cx="100013" cy="110729"/>
            </a:xfrm>
            <a:custGeom>
              <a:avLst/>
              <a:gdLst>
                <a:gd name="T0" fmla="*/ 39 w 39"/>
                <a:gd name="T1" fmla="*/ 38 h 43"/>
                <a:gd name="T2" fmla="*/ 34 w 39"/>
                <a:gd name="T3" fmla="*/ 0 h 43"/>
                <a:gd name="T4" fmla="*/ 2 w 39"/>
                <a:gd name="T5" fmla="*/ 43 h 43"/>
                <a:gd name="T6" fmla="*/ 39 w 39"/>
                <a:gd name="T7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3">
                  <a:moveTo>
                    <a:pt x="39" y="38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4" y="4"/>
                    <a:pt x="0" y="22"/>
                    <a:pt x="2" y="43"/>
                  </a:cubicBezTo>
                  <a:lnTo>
                    <a:pt x="39" y="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8" name="Freeform 14"/>
            <p:cNvSpPr>
              <a:spLocks/>
            </p:cNvSpPr>
            <p:nvPr/>
          </p:nvSpPr>
          <p:spPr bwMode="auto">
            <a:xfrm>
              <a:off x="1469232" y="2025450"/>
              <a:ext cx="105965" cy="92869"/>
            </a:xfrm>
            <a:custGeom>
              <a:avLst/>
              <a:gdLst>
                <a:gd name="T0" fmla="*/ 0 w 41"/>
                <a:gd name="T1" fmla="*/ 5 h 36"/>
                <a:gd name="T2" fmla="*/ 41 w 41"/>
                <a:gd name="T3" fmla="*/ 35 h 36"/>
                <a:gd name="T4" fmla="*/ 36 w 41"/>
                <a:gd name="T5" fmla="*/ 0 h 36"/>
                <a:gd name="T6" fmla="*/ 0 w 41"/>
                <a:gd name="T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6">
                  <a:moveTo>
                    <a:pt x="0" y="5"/>
                  </a:moveTo>
                  <a:cubicBezTo>
                    <a:pt x="5" y="23"/>
                    <a:pt x="22" y="36"/>
                    <a:pt x="41" y="35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9" name="Freeform 15"/>
            <p:cNvSpPr>
              <a:spLocks/>
            </p:cNvSpPr>
            <p:nvPr/>
          </p:nvSpPr>
          <p:spPr bwMode="auto">
            <a:xfrm>
              <a:off x="3227784" y="2713631"/>
              <a:ext cx="113109" cy="205979"/>
            </a:xfrm>
            <a:custGeom>
              <a:avLst/>
              <a:gdLst>
                <a:gd name="T0" fmla="*/ 0 w 44"/>
                <a:gd name="T1" fmla="*/ 1 h 80"/>
                <a:gd name="T2" fmla="*/ 10 w 44"/>
                <a:gd name="T3" fmla="*/ 80 h 80"/>
                <a:gd name="T4" fmla="*/ 41 w 44"/>
                <a:gd name="T5" fmla="*/ 36 h 80"/>
                <a:gd name="T6" fmla="*/ 0 w 44"/>
                <a:gd name="T7" fmla="*/ 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80">
                  <a:moveTo>
                    <a:pt x="0" y="1"/>
                  </a:moveTo>
                  <a:cubicBezTo>
                    <a:pt x="10" y="80"/>
                    <a:pt x="10" y="80"/>
                    <a:pt x="10" y="80"/>
                  </a:cubicBezTo>
                  <a:cubicBezTo>
                    <a:pt x="30" y="76"/>
                    <a:pt x="44" y="57"/>
                    <a:pt x="41" y="36"/>
                  </a:cubicBezTo>
                  <a:cubicBezTo>
                    <a:pt x="39" y="15"/>
                    <a:pt x="21" y="0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0" name="Freeform 16"/>
            <p:cNvSpPr>
              <a:spLocks/>
            </p:cNvSpPr>
            <p:nvPr/>
          </p:nvSpPr>
          <p:spPr bwMode="auto">
            <a:xfrm>
              <a:off x="3121818" y="2716012"/>
              <a:ext cx="100013" cy="110729"/>
            </a:xfrm>
            <a:custGeom>
              <a:avLst/>
              <a:gdLst>
                <a:gd name="T0" fmla="*/ 39 w 39"/>
                <a:gd name="T1" fmla="*/ 39 h 43"/>
                <a:gd name="T2" fmla="*/ 34 w 39"/>
                <a:gd name="T3" fmla="*/ 0 h 43"/>
                <a:gd name="T4" fmla="*/ 2 w 39"/>
                <a:gd name="T5" fmla="*/ 43 h 43"/>
                <a:gd name="T6" fmla="*/ 39 w 39"/>
                <a:gd name="T7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3">
                  <a:moveTo>
                    <a:pt x="39" y="39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4" y="5"/>
                    <a:pt x="0" y="23"/>
                    <a:pt x="2" y="43"/>
                  </a:cubicBezTo>
                  <a:lnTo>
                    <a:pt x="39" y="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1" name="Freeform 17"/>
            <p:cNvSpPr>
              <a:spLocks/>
            </p:cNvSpPr>
            <p:nvPr/>
          </p:nvSpPr>
          <p:spPr bwMode="auto">
            <a:xfrm>
              <a:off x="3128962" y="2833884"/>
              <a:ext cx="105965" cy="90488"/>
            </a:xfrm>
            <a:custGeom>
              <a:avLst/>
              <a:gdLst>
                <a:gd name="T0" fmla="*/ 0 w 41"/>
                <a:gd name="T1" fmla="*/ 4 h 35"/>
                <a:gd name="T2" fmla="*/ 41 w 41"/>
                <a:gd name="T3" fmla="*/ 34 h 35"/>
                <a:gd name="T4" fmla="*/ 37 w 41"/>
                <a:gd name="T5" fmla="*/ 0 h 35"/>
                <a:gd name="T6" fmla="*/ 0 w 41"/>
                <a:gd name="T7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5">
                  <a:moveTo>
                    <a:pt x="0" y="4"/>
                  </a:moveTo>
                  <a:cubicBezTo>
                    <a:pt x="5" y="22"/>
                    <a:pt x="22" y="35"/>
                    <a:pt x="41" y="34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2" name="Freeform 18"/>
            <p:cNvSpPr>
              <a:spLocks/>
            </p:cNvSpPr>
            <p:nvPr/>
          </p:nvSpPr>
          <p:spPr bwMode="auto">
            <a:xfrm>
              <a:off x="979885" y="2713631"/>
              <a:ext cx="50006" cy="91679"/>
            </a:xfrm>
            <a:custGeom>
              <a:avLst/>
              <a:gdLst>
                <a:gd name="T0" fmla="*/ 19 w 19"/>
                <a:gd name="T1" fmla="*/ 30 h 36"/>
                <a:gd name="T2" fmla="*/ 14 w 19"/>
                <a:gd name="T3" fmla="*/ 35 h 36"/>
                <a:gd name="T4" fmla="*/ 9 w 19"/>
                <a:gd name="T5" fmla="*/ 36 h 36"/>
                <a:gd name="T6" fmla="*/ 3 w 19"/>
                <a:gd name="T7" fmla="*/ 32 h 36"/>
                <a:gd name="T8" fmla="*/ 0 w 19"/>
                <a:gd name="T9" fmla="*/ 6 h 36"/>
                <a:gd name="T10" fmla="*/ 5 w 19"/>
                <a:gd name="T11" fmla="*/ 1 h 36"/>
                <a:gd name="T12" fmla="*/ 10 w 19"/>
                <a:gd name="T13" fmla="*/ 0 h 36"/>
                <a:gd name="T14" fmla="*/ 15 w 19"/>
                <a:gd name="T15" fmla="*/ 4 h 36"/>
                <a:gd name="T16" fmla="*/ 19 w 19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6">
                  <a:moveTo>
                    <a:pt x="19" y="30"/>
                  </a:moveTo>
                  <a:cubicBezTo>
                    <a:pt x="19" y="32"/>
                    <a:pt x="17" y="35"/>
                    <a:pt x="14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6" y="36"/>
                    <a:pt x="4" y="34"/>
                    <a:pt x="3" y="3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9" y="3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3" name="Freeform 19"/>
            <p:cNvSpPr>
              <a:spLocks/>
            </p:cNvSpPr>
            <p:nvPr/>
          </p:nvSpPr>
          <p:spPr bwMode="auto">
            <a:xfrm>
              <a:off x="1032271" y="2679103"/>
              <a:ext cx="51197" cy="121444"/>
            </a:xfrm>
            <a:custGeom>
              <a:avLst/>
              <a:gdLst>
                <a:gd name="T0" fmla="*/ 20 w 20"/>
                <a:gd name="T1" fmla="*/ 40 h 47"/>
                <a:gd name="T2" fmla="*/ 16 w 20"/>
                <a:gd name="T3" fmla="*/ 46 h 47"/>
                <a:gd name="T4" fmla="*/ 10 w 20"/>
                <a:gd name="T5" fmla="*/ 46 h 47"/>
                <a:gd name="T6" fmla="*/ 5 w 20"/>
                <a:gd name="T7" fmla="*/ 42 h 47"/>
                <a:gd name="T8" fmla="*/ 0 w 20"/>
                <a:gd name="T9" fmla="*/ 7 h 47"/>
                <a:gd name="T10" fmla="*/ 5 w 20"/>
                <a:gd name="T11" fmla="*/ 1 h 47"/>
                <a:gd name="T12" fmla="*/ 10 w 20"/>
                <a:gd name="T13" fmla="*/ 1 h 47"/>
                <a:gd name="T14" fmla="*/ 16 w 20"/>
                <a:gd name="T15" fmla="*/ 5 h 47"/>
                <a:gd name="T16" fmla="*/ 20 w 20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7">
                  <a:moveTo>
                    <a:pt x="20" y="40"/>
                  </a:moveTo>
                  <a:cubicBezTo>
                    <a:pt x="20" y="43"/>
                    <a:pt x="18" y="45"/>
                    <a:pt x="16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8" y="47"/>
                    <a:pt x="5" y="45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6" y="5"/>
                  </a:cubicBezTo>
                  <a:lnTo>
                    <a:pt x="20" y="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4" name="Freeform 20"/>
            <p:cNvSpPr>
              <a:spLocks/>
            </p:cNvSpPr>
            <p:nvPr/>
          </p:nvSpPr>
          <p:spPr bwMode="auto">
            <a:xfrm>
              <a:off x="1083469" y="2641003"/>
              <a:ext cx="55959" cy="152400"/>
            </a:xfrm>
            <a:custGeom>
              <a:avLst/>
              <a:gdLst>
                <a:gd name="T0" fmla="*/ 22 w 22"/>
                <a:gd name="T1" fmla="*/ 52 h 59"/>
                <a:gd name="T2" fmla="*/ 17 w 22"/>
                <a:gd name="T3" fmla="*/ 58 h 59"/>
                <a:gd name="T4" fmla="*/ 12 w 22"/>
                <a:gd name="T5" fmla="*/ 59 h 59"/>
                <a:gd name="T6" fmla="*/ 6 w 22"/>
                <a:gd name="T7" fmla="*/ 54 h 59"/>
                <a:gd name="T8" fmla="*/ 1 w 22"/>
                <a:gd name="T9" fmla="*/ 7 h 59"/>
                <a:gd name="T10" fmla="*/ 5 w 22"/>
                <a:gd name="T11" fmla="*/ 1 h 59"/>
                <a:gd name="T12" fmla="*/ 10 w 22"/>
                <a:gd name="T13" fmla="*/ 0 h 59"/>
                <a:gd name="T14" fmla="*/ 16 w 22"/>
                <a:gd name="T15" fmla="*/ 5 h 59"/>
                <a:gd name="T16" fmla="*/ 22 w 22"/>
                <a:gd name="T17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9">
                  <a:moveTo>
                    <a:pt x="22" y="52"/>
                  </a:moveTo>
                  <a:cubicBezTo>
                    <a:pt x="22" y="55"/>
                    <a:pt x="20" y="58"/>
                    <a:pt x="17" y="58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6" y="5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6" y="5"/>
                  </a:cubicBezTo>
                  <a:lnTo>
                    <a:pt x="22" y="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5" name="Freeform 21"/>
            <p:cNvSpPr>
              <a:spLocks/>
            </p:cNvSpPr>
            <p:nvPr/>
          </p:nvSpPr>
          <p:spPr bwMode="auto">
            <a:xfrm>
              <a:off x="983456" y="2798165"/>
              <a:ext cx="223838" cy="61913"/>
            </a:xfrm>
            <a:custGeom>
              <a:avLst/>
              <a:gdLst>
                <a:gd name="T0" fmla="*/ 7 w 87"/>
                <a:gd name="T1" fmla="*/ 23 h 24"/>
                <a:gd name="T2" fmla="*/ 1 w 87"/>
                <a:gd name="T3" fmla="*/ 19 h 24"/>
                <a:gd name="T4" fmla="*/ 1 w 87"/>
                <a:gd name="T5" fmla="*/ 15 h 24"/>
                <a:gd name="T6" fmla="*/ 5 w 87"/>
                <a:gd name="T7" fmla="*/ 9 h 24"/>
                <a:gd name="T8" fmla="*/ 81 w 87"/>
                <a:gd name="T9" fmla="*/ 0 h 24"/>
                <a:gd name="T10" fmla="*/ 86 w 87"/>
                <a:gd name="T11" fmla="*/ 4 h 24"/>
                <a:gd name="T12" fmla="*/ 87 w 87"/>
                <a:gd name="T13" fmla="*/ 9 h 24"/>
                <a:gd name="T14" fmla="*/ 83 w 87"/>
                <a:gd name="T15" fmla="*/ 14 h 24"/>
                <a:gd name="T16" fmla="*/ 7 w 87"/>
                <a:gd name="T1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24">
                  <a:moveTo>
                    <a:pt x="7" y="23"/>
                  </a:moveTo>
                  <a:cubicBezTo>
                    <a:pt x="4" y="24"/>
                    <a:pt x="1" y="22"/>
                    <a:pt x="1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2"/>
                    <a:pt x="2" y="10"/>
                    <a:pt x="5" y="9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4" y="0"/>
                    <a:pt x="86" y="2"/>
                    <a:pt x="86" y="4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1"/>
                    <a:pt x="85" y="14"/>
                    <a:pt x="83" y="14"/>
                  </a:cubicBezTo>
                  <a:lnTo>
                    <a:pt x="7" y="2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6" name="Freeform 22"/>
            <p:cNvSpPr>
              <a:spLocks/>
            </p:cNvSpPr>
            <p:nvPr/>
          </p:nvSpPr>
          <p:spPr bwMode="auto">
            <a:xfrm>
              <a:off x="1139428" y="2667197"/>
              <a:ext cx="52388" cy="117872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5 w 20"/>
                <a:gd name="T7" fmla="*/ 42 h 46"/>
                <a:gd name="T8" fmla="*/ 0 w 20"/>
                <a:gd name="T9" fmla="*/ 7 h 46"/>
                <a:gd name="T10" fmla="*/ 5 w 20"/>
                <a:gd name="T11" fmla="*/ 1 h 46"/>
                <a:gd name="T12" fmla="*/ 10 w 20"/>
                <a:gd name="T13" fmla="*/ 1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3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5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7" name="Freeform 23"/>
            <p:cNvSpPr>
              <a:spLocks/>
            </p:cNvSpPr>
            <p:nvPr/>
          </p:nvSpPr>
          <p:spPr bwMode="auto">
            <a:xfrm>
              <a:off x="3323035" y="1682550"/>
              <a:ext cx="48815" cy="92869"/>
            </a:xfrm>
            <a:custGeom>
              <a:avLst/>
              <a:gdLst>
                <a:gd name="T0" fmla="*/ 18 w 19"/>
                <a:gd name="T1" fmla="*/ 29 h 36"/>
                <a:gd name="T2" fmla="*/ 14 w 19"/>
                <a:gd name="T3" fmla="*/ 35 h 36"/>
                <a:gd name="T4" fmla="*/ 9 w 19"/>
                <a:gd name="T5" fmla="*/ 36 h 36"/>
                <a:gd name="T6" fmla="*/ 3 w 19"/>
                <a:gd name="T7" fmla="*/ 31 h 36"/>
                <a:gd name="T8" fmla="*/ 0 w 19"/>
                <a:gd name="T9" fmla="*/ 6 h 36"/>
                <a:gd name="T10" fmla="*/ 5 w 19"/>
                <a:gd name="T11" fmla="*/ 1 h 36"/>
                <a:gd name="T12" fmla="*/ 10 w 19"/>
                <a:gd name="T13" fmla="*/ 0 h 36"/>
                <a:gd name="T14" fmla="*/ 15 w 19"/>
                <a:gd name="T15" fmla="*/ 4 h 36"/>
                <a:gd name="T16" fmla="*/ 18 w 19"/>
                <a:gd name="T17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6">
                  <a:moveTo>
                    <a:pt x="18" y="29"/>
                  </a:moveTo>
                  <a:cubicBezTo>
                    <a:pt x="19" y="32"/>
                    <a:pt x="17" y="35"/>
                    <a:pt x="14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6" y="36"/>
                    <a:pt x="4" y="34"/>
                    <a:pt x="3" y="3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1"/>
                    <a:pt x="15" y="4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8" name="Freeform 24"/>
            <p:cNvSpPr>
              <a:spLocks/>
            </p:cNvSpPr>
            <p:nvPr/>
          </p:nvSpPr>
          <p:spPr bwMode="auto">
            <a:xfrm>
              <a:off x="3374230" y="1649212"/>
              <a:ext cx="51197" cy="119063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5 w 20"/>
                <a:gd name="T7" fmla="*/ 42 h 46"/>
                <a:gd name="T8" fmla="*/ 0 w 20"/>
                <a:gd name="T9" fmla="*/ 7 h 46"/>
                <a:gd name="T10" fmla="*/ 5 w 20"/>
                <a:gd name="T11" fmla="*/ 1 h 46"/>
                <a:gd name="T12" fmla="*/ 10 w 20"/>
                <a:gd name="T13" fmla="*/ 0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3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4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9" name="Freeform 25"/>
            <p:cNvSpPr>
              <a:spLocks/>
            </p:cNvSpPr>
            <p:nvPr/>
          </p:nvSpPr>
          <p:spPr bwMode="auto">
            <a:xfrm>
              <a:off x="3425428" y="1611113"/>
              <a:ext cx="57150" cy="151210"/>
            </a:xfrm>
            <a:custGeom>
              <a:avLst/>
              <a:gdLst>
                <a:gd name="T0" fmla="*/ 21 w 22"/>
                <a:gd name="T1" fmla="*/ 52 h 59"/>
                <a:gd name="T2" fmla="*/ 17 w 22"/>
                <a:gd name="T3" fmla="*/ 58 h 59"/>
                <a:gd name="T4" fmla="*/ 12 w 22"/>
                <a:gd name="T5" fmla="*/ 58 h 59"/>
                <a:gd name="T6" fmla="*/ 6 w 22"/>
                <a:gd name="T7" fmla="*/ 54 h 59"/>
                <a:gd name="T8" fmla="*/ 0 w 22"/>
                <a:gd name="T9" fmla="*/ 6 h 59"/>
                <a:gd name="T10" fmla="*/ 5 w 22"/>
                <a:gd name="T11" fmla="*/ 1 h 59"/>
                <a:gd name="T12" fmla="*/ 10 w 22"/>
                <a:gd name="T13" fmla="*/ 0 h 59"/>
                <a:gd name="T14" fmla="*/ 16 w 22"/>
                <a:gd name="T15" fmla="*/ 4 h 59"/>
                <a:gd name="T16" fmla="*/ 21 w 22"/>
                <a:gd name="T17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9">
                  <a:moveTo>
                    <a:pt x="21" y="52"/>
                  </a:moveTo>
                  <a:cubicBezTo>
                    <a:pt x="22" y="55"/>
                    <a:pt x="20" y="57"/>
                    <a:pt x="17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9" y="59"/>
                    <a:pt x="7" y="57"/>
                    <a:pt x="6" y="5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6" y="4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0" name="Freeform 26"/>
            <p:cNvSpPr>
              <a:spLocks/>
            </p:cNvSpPr>
            <p:nvPr/>
          </p:nvSpPr>
          <p:spPr bwMode="auto">
            <a:xfrm>
              <a:off x="3325415" y="1765894"/>
              <a:ext cx="223838" cy="64294"/>
            </a:xfrm>
            <a:custGeom>
              <a:avLst/>
              <a:gdLst>
                <a:gd name="T0" fmla="*/ 6 w 87"/>
                <a:gd name="T1" fmla="*/ 24 h 25"/>
                <a:gd name="T2" fmla="*/ 1 w 87"/>
                <a:gd name="T3" fmla="*/ 20 h 25"/>
                <a:gd name="T4" fmla="*/ 0 w 87"/>
                <a:gd name="T5" fmla="*/ 16 h 25"/>
                <a:gd name="T6" fmla="*/ 5 w 87"/>
                <a:gd name="T7" fmla="*/ 10 h 25"/>
                <a:gd name="T8" fmla="*/ 81 w 87"/>
                <a:gd name="T9" fmla="*/ 1 h 25"/>
                <a:gd name="T10" fmla="*/ 86 w 87"/>
                <a:gd name="T11" fmla="*/ 5 h 25"/>
                <a:gd name="T12" fmla="*/ 87 w 87"/>
                <a:gd name="T13" fmla="*/ 9 h 25"/>
                <a:gd name="T14" fmla="*/ 82 w 87"/>
                <a:gd name="T15" fmla="*/ 15 h 25"/>
                <a:gd name="T16" fmla="*/ 6 w 87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25">
                  <a:moveTo>
                    <a:pt x="6" y="24"/>
                  </a:moveTo>
                  <a:cubicBezTo>
                    <a:pt x="4" y="25"/>
                    <a:pt x="1" y="23"/>
                    <a:pt x="1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3" y="0"/>
                    <a:pt x="86" y="2"/>
                    <a:pt x="86" y="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2"/>
                    <a:pt x="85" y="14"/>
                    <a:pt x="82" y="15"/>
                  </a:cubicBezTo>
                  <a:lnTo>
                    <a:pt x="6" y="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1" name="Freeform 27"/>
            <p:cNvSpPr>
              <a:spLocks/>
            </p:cNvSpPr>
            <p:nvPr/>
          </p:nvSpPr>
          <p:spPr bwMode="auto">
            <a:xfrm>
              <a:off x="3482578" y="1636115"/>
              <a:ext cx="51197" cy="119063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4 w 20"/>
                <a:gd name="T7" fmla="*/ 42 h 46"/>
                <a:gd name="T8" fmla="*/ 0 w 20"/>
                <a:gd name="T9" fmla="*/ 6 h 46"/>
                <a:gd name="T10" fmla="*/ 4 w 20"/>
                <a:gd name="T11" fmla="*/ 1 h 46"/>
                <a:gd name="T12" fmla="*/ 10 w 20"/>
                <a:gd name="T13" fmla="*/ 0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2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4"/>
                    <a:pt x="4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2" name="Freeform 28"/>
            <p:cNvSpPr>
              <a:spLocks/>
            </p:cNvSpPr>
            <p:nvPr/>
          </p:nvSpPr>
          <p:spPr bwMode="auto">
            <a:xfrm>
              <a:off x="534590" y="2182613"/>
              <a:ext cx="41672" cy="57150"/>
            </a:xfrm>
            <a:custGeom>
              <a:avLst/>
              <a:gdLst>
                <a:gd name="T0" fmla="*/ 16 w 16"/>
                <a:gd name="T1" fmla="*/ 16 h 22"/>
                <a:gd name="T2" fmla="*/ 12 w 16"/>
                <a:gd name="T3" fmla="*/ 21 h 22"/>
                <a:gd name="T4" fmla="*/ 7 w 16"/>
                <a:gd name="T5" fmla="*/ 22 h 22"/>
                <a:gd name="T6" fmla="*/ 1 w 16"/>
                <a:gd name="T7" fmla="*/ 18 h 22"/>
                <a:gd name="T8" fmla="*/ 0 w 16"/>
                <a:gd name="T9" fmla="*/ 6 h 22"/>
                <a:gd name="T10" fmla="*/ 4 w 16"/>
                <a:gd name="T11" fmla="*/ 1 h 22"/>
                <a:gd name="T12" fmla="*/ 9 w 16"/>
                <a:gd name="T13" fmla="*/ 0 h 22"/>
                <a:gd name="T14" fmla="*/ 15 w 16"/>
                <a:gd name="T15" fmla="*/ 4 h 22"/>
                <a:gd name="T16" fmla="*/ 16 w 16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2">
                  <a:moveTo>
                    <a:pt x="16" y="16"/>
                  </a:moveTo>
                  <a:cubicBezTo>
                    <a:pt x="16" y="18"/>
                    <a:pt x="14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4" y="22"/>
                    <a:pt x="2" y="20"/>
                    <a:pt x="1" y="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1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4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3" name="Freeform 29"/>
            <p:cNvSpPr>
              <a:spLocks/>
            </p:cNvSpPr>
            <p:nvPr/>
          </p:nvSpPr>
          <p:spPr bwMode="auto">
            <a:xfrm>
              <a:off x="584597" y="2144513"/>
              <a:ext cx="45244" cy="86916"/>
            </a:xfrm>
            <a:custGeom>
              <a:avLst/>
              <a:gdLst>
                <a:gd name="T0" fmla="*/ 18 w 18"/>
                <a:gd name="T1" fmla="*/ 28 h 34"/>
                <a:gd name="T2" fmla="*/ 14 w 18"/>
                <a:gd name="T3" fmla="*/ 34 h 34"/>
                <a:gd name="T4" fmla="*/ 9 w 18"/>
                <a:gd name="T5" fmla="*/ 34 h 34"/>
                <a:gd name="T6" fmla="*/ 3 w 18"/>
                <a:gd name="T7" fmla="*/ 30 h 34"/>
                <a:gd name="T8" fmla="*/ 0 w 18"/>
                <a:gd name="T9" fmla="*/ 7 h 34"/>
                <a:gd name="T10" fmla="*/ 5 w 18"/>
                <a:gd name="T11" fmla="*/ 1 h 34"/>
                <a:gd name="T12" fmla="*/ 10 w 18"/>
                <a:gd name="T13" fmla="*/ 1 h 34"/>
                <a:gd name="T14" fmla="*/ 15 w 18"/>
                <a:gd name="T15" fmla="*/ 5 h 34"/>
                <a:gd name="T16" fmla="*/ 18 w 18"/>
                <a:gd name="T17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8"/>
                  </a:moveTo>
                  <a:cubicBezTo>
                    <a:pt x="18" y="31"/>
                    <a:pt x="16" y="33"/>
                    <a:pt x="14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6" y="34"/>
                    <a:pt x="4" y="33"/>
                    <a:pt x="3" y="3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2" y="0"/>
                    <a:pt x="15" y="2"/>
                    <a:pt x="15" y="5"/>
                  </a:cubicBezTo>
                  <a:lnTo>
                    <a:pt x="18" y="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4" name="Freeform 30"/>
            <p:cNvSpPr>
              <a:spLocks/>
            </p:cNvSpPr>
            <p:nvPr/>
          </p:nvSpPr>
          <p:spPr bwMode="auto">
            <a:xfrm>
              <a:off x="629840" y="2109985"/>
              <a:ext cx="52388" cy="116681"/>
            </a:xfrm>
            <a:custGeom>
              <a:avLst/>
              <a:gdLst>
                <a:gd name="T0" fmla="*/ 19 w 20"/>
                <a:gd name="T1" fmla="*/ 39 h 45"/>
                <a:gd name="T2" fmla="*/ 15 w 20"/>
                <a:gd name="T3" fmla="*/ 44 h 45"/>
                <a:gd name="T4" fmla="*/ 10 w 20"/>
                <a:gd name="T5" fmla="*/ 45 h 45"/>
                <a:gd name="T6" fmla="*/ 5 w 20"/>
                <a:gd name="T7" fmla="*/ 41 h 45"/>
                <a:gd name="T8" fmla="*/ 1 w 20"/>
                <a:gd name="T9" fmla="*/ 7 h 45"/>
                <a:gd name="T10" fmla="*/ 5 w 20"/>
                <a:gd name="T11" fmla="*/ 1 h 45"/>
                <a:gd name="T12" fmla="*/ 10 w 20"/>
                <a:gd name="T13" fmla="*/ 1 h 45"/>
                <a:gd name="T14" fmla="*/ 15 w 20"/>
                <a:gd name="T15" fmla="*/ 5 h 45"/>
                <a:gd name="T16" fmla="*/ 19 w 20"/>
                <a:gd name="T17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5">
                  <a:moveTo>
                    <a:pt x="19" y="39"/>
                  </a:moveTo>
                  <a:cubicBezTo>
                    <a:pt x="20" y="41"/>
                    <a:pt x="18" y="44"/>
                    <a:pt x="15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8" y="45"/>
                    <a:pt x="5" y="43"/>
                    <a:pt x="5" y="4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19" y="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5" name="Freeform 31"/>
            <p:cNvSpPr>
              <a:spLocks/>
            </p:cNvSpPr>
            <p:nvPr/>
          </p:nvSpPr>
          <p:spPr bwMode="auto">
            <a:xfrm>
              <a:off x="527447" y="2074266"/>
              <a:ext cx="110728" cy="97631"/>
            </a:xfrm>
            <a:custGeom>
              <a:avLst/>
              <a:gdLst>
                <a:gd name="T0" fmla="*/ 2 w 43"/>
                <a:gd name="T1" fmla="*/ 38 h 38"/>
                <a:gd name="T2" fmla="*/ 1 w 43"/>
                <a:gd name="T3" fmla="*/ 38 h 38"/>
                <a:gd name="T4" fmla="*/ 0 w 43"/>
                <a:gd name="T5" fmla="*/ 35 h 38"/>
                <a:gd name="T6" fmla="*/ 13 w 43"/>
                <a:gd name="T7" fmla="*/ 19 h 38"/>
                <a:gd name="T8" fmla="*/ 14 w 43"/>
                <a:gd name="T9" fmla="*/ 18 h 38"/>
                <a:gd name="T10" fmla="*/ 26 w 43"/>
                <a:gd name="T11" fmla="*/ 17 h 38"/>
                <a:gd name="T12" fmla="*/ 39 w 43"/>
                <a:gd name="T13" fmla="*/ 1 h 38"/>
                <a:gd name="T14" fmla="*/ 42 w 43"/>
                <a:gd name="T15" fmla="*/ 1 h 38"/>
                <a:gd name="T16" fmla="*/ 42 w 43"/>
                <a:gd name="T17" fmla="*/ 4 h 38"/>
                <a:gd name="T18" fmla="*/ 29 w 43"/>
                <a:gd name="T19" fmla="*/ 20 h 38"/>
                <a:gd name="T20" fmla="*/ 28 w 43"/>
                <a:gd name="T21" fmla="*/ 21 h 38"/>
                <a:gd name="T22" fmla="*/ 15 w 43"/>
                <a:gd name="T23" fmla="*/ 22 h 38"/>
                <a:gd name="T24" fmla="*/ 3 w 43"/>
                <a:gd name="T25" fmla="*/ 37 h 38"/>
                <a:gd name="T26" fmla="*/ 2 w 43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38">
                  <a:moveTo>
                    <a:pt x="2" y="38"/>
                  </a:moveTo>
                  <a:cubicBezTo>
                    <a:pt x="2" y="38"/>
                    <a:pt x="1" y="38"/>
                    <a:pt x="1" y="38"/>
                  </a:cubicBezTo>
                  <a:cubicBezTo>
                    <a:pt x="0" y="37"/>
                    <a:pt x="0" y="36"/>
                    <a:pt x="0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4" y="18"/>
                    <a:pt x="1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1" y="0"/>
                    <a:pt x="42" y="1"/>
                  </a:cubicBezTo>
                  <a:cubicBezTo>
                    <a:pt x="43" y="2"/>
                    <a:pt x="43" y="3"/>
                    <a:pt x="42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8" y="21"/>
                    <a:pt x="28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8"/>
                    <a:pt x="3" y="38"/>
                    <a:pt x="2" y="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6" name="Freeform 32"/>
            <p:cNvSpPr>
              <a:spLocks noEditPoints="1"/>
            </p:cNvSpPr>
            <p:nvPr/>
          </p:nvSpPr>
          <p:spPr bwMode="auto">
            <a:xfrm>
              <a:off x="467916" y="2087363"/>
              <a:ext cx="239315" cy="208360"/>
            </a:xfrm>
            <a:custGeom>
              <a:avLst/>
              <a:gdLst>
                <a:gd name="T0" fmla="*/ 86 w 93"/>
                <a:gd name="T1" fmla="*/ 59 h 81"/>
                <a:gd name="T2" fmla="*/ 23 w 93"/>
                <a:gd name="T3" fmla="*/ 66 h 81"/>
                <a:gd name="T4" fmla="*/ 15 w 93"/>
                <a:gd name="T5" fmla="*/ 4 h 81"/>
                <a:gd name="T6" fmla="*/ 10 w 93"/>
                <a:gd name="T7" fmla="*/ 0 h 81"/>
                <a:gd name="T8" fmla="*/ 5 w 93"/>
                <a:gd name="T9" fmla="*/ 1 h 81"/>
                <a:gd name="T10" fmla="*/ 1 w 93"/>
                <a:gd name="T11" fmla="*/ 6 h 81"/>
                <a:gd name="T12" fmla="*/ 9 w 93"/>
                <a:gd name="T13" fmla="*/ 73 h 81"/>
                <a:gd name="T14" fmla="*/ 9 w 93"/>
                <a:gd name="T15" fmla="*/ 77 h 81"/>
                <a:gd name="T16" fmla="*/ 10 w 93"/>
                <a:gd name="T17" fmla="*/ 79 h 81"/>
                <a:gd name="T18" fmla="*/ 15 w 93"/>
                <a:gd name="T19" fmla="*/ 81 h 81"/>
                <a:gd name="T20" fmla="*/ 15 w 93"/>
                <a:gd name="T21" fmla="*/ 81 h 81"/>
                <a:gd name="T22" fmla="*/ 20 w 93"/>
                <a:gd name="T23" fmla="*/ 81 h 81"/>
                <a:gd name="T24" fmla="*/ 88 w 93"/>
                <a:gd name="T25" fmla="*/ 72 h 81"/>
                <a:gd name="T26" fmla="*/ 92 w 93"/>
                <a:gd name="T27" fmla="*/ 67 h 81"/>
                <a:gd name="T28" fmla="*/ 92 w 93"/>
                <a:gd name="T29" fmla="*/ 63 h 81"/>
                <a:gd name="T30" fmla="*/ 86 w 93"/>
                <a:gd name="T31" fmla="*/ 59 h 81"/>
                <a:gd name="T32" fmla="*/ 9 w 93"/>
                <a:gd name="T33" fmla="*/ 9 h 81"/>
                <a:gd name="T34" fmla="*/ 12 w 93"/>
                <a:gd name="T35" fmla="*/ 12 h 81"/>
                <a:gd name="T36" fmla="*/ 9 w 93"/>
                <a:gd name="T37" fmla="*/ 16 h 81"/>
                <a:gd name="T38" fmla="*/ 6 w 93"/>
                <a:gd name="T39" fmla="*/ 13 h 81"/>
                <a:gd name="T40" fmla="*/ 9 w 93"/>
                <a:gd name="T41" fmla="*/ 9 h 81"/>
                <a:gd name="T42" fmla="*/ 11 w 93"/>
                <a:gd name="T43" fmla="*/ 31 h 81"/>
                <a:gd name="T44" fmla="*/ 15 w 93"/>
                <a:gd name="T45" fmla="*/ 34 h 81"/>
                <a:gd name="T46" fmla="*/ 12 w 93"/>
                <a:gd name="T47" fmla="*/ 38 h 81"/>
                <a:gd name="T48" fmla="*/ 8 w 93"/>
                <a:gd name="T49" fmla="*/ 35 h 81"/>
                <a:gd name="T50" fmla="*/ 11 w 93"/>
                <a:gd name="T51" fmla="*/ 31 h 81"/>
                <a:gd name="T52" fmla="*/ 14 w 93"/>
                <a:gd name="T53" fmla="*/ 53 h 81"/>
                <a:gd name="T54" fmla="*/ 18 w 93"/>
                <a:gd name="T55" fmla="*/ 56 h 81"/>
                <a:gd name="T56" fmla="*/ 15 w 93"/>
                <a:gd name="T57" fmla="*/ 60 h 81"/>
                <a:gd name="T58" fmla="*/ 11 w 93"/>
                <a:gd name="T59" fmla="*/ 57 h 81"/>
                <a:gd name="T60" fmla="*/ 14 w 93"/>
                <a:gd name="T61" fmla="*/ 5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81">
                  <a:moveTo>
                    <a:pt x="86" y="59"/>
                  </a:moveTo>
                  <a:cubicBezTo>
                    <a:pt x="23" y="66"/>
                    <a:pt x="23" y="66"/>
                    <a:pt x="23" y="66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3" y="0"/>
                    <a:pt x="10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1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0" y="78"/>
                    <a:pt x="10" y="78"/>
                    <a:pt x="10" y="79"/>
                  </a:cubicBezTo>
                  <a:cubicBezTo>
                    <a:pt x="11" y="80"/>
                    <a:pt x="13" y="81"/>
                    <a:pt x="15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1" y="72"/>
                    <a:pt x="93" y="69"/>
                    <a:pt x="92" y="67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1" y="60"/>
                    <a:pt x="89" y="58"/>
                    <a:pt x="86" y="59"/>
                  </a:cubicBezTo>
                  <a:close/>
                  <a:moveTo>
                    <a:pt x="9" y="9"/>
                  </a:moveTo>
                  <a:cubicBezTo>
                    <a:pt x="11" y="9"/>
                    <a:pt x="12" y="11"/>
                    <a:pt x="12" y="12"/>
                  </a:cubicBezTo>
                  <a:cubicBezTo>
                    <a:pt x="13" y="14"/>
                    <a:pt x="11" y="16"/>
                    <a:pt x="9" y="16"/>
                  </a:cubicBezTo>
                  <a:cubicBezTo>
                    <a:pt x="7" y="17"/>
                    <a:pt x="6" y="15"/>
                    <a:pt x="6" y="13"/>
                  </a:cubicBezTo>
                  <a:cubicBezTo>
                    <a:pt x="5" y="11"/>
                    <a:pt x="7" y="10"/>
                    <a:pt x="9" y="9"/>
                  </a:cubicBezTo>
                  <a:close/>
                  <a:moveTo>
                    <a:pt x="11" y="31"/>
                  </a:moveTo>
                  <a:cubicBezTo>
                    <a:pt x="13" y="31"/>
                    <a:pt x="15" y="32"/>
                    <a:pt x="15" y="34"/>
                  </a:cubicBezTo>
                  <a:cubicBezTo>
                    <a:pt x="15" y="36"/>
                    <a:pt x="14" y="38"/>
                    <a:pt x="12" y="38"/>
                  </a:cubicBezTo>
                  <a:cubicBezTo>
                    <a:pt x="10" y="39"/>
                    <a:pt x="8" y="37"/>
                    <a:pt x="8" y="35"/>
                  </a:cubicBezTo>
                  <a:cubicBezTo>
                    <a:pt x="8" y="33"/>
                    <a:pt x="9" y="32"/>
                    <a:pt x="11" y="31"/>
                  </a:cubicBezTo>
                  <a:close/>
                  <a:moveTo>
                    <a:pt x="14" y="53"/>
                  </a:moveTo>
                  <a:cubicBezTo>
                    <a:pt x="16" y="53"/>
                    <a:pt x="18" y="54"/>
                    <a:pt x="18" y="56"/>
                  </a:cubicBez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7" name="Freeform 33"/>
            <p:cNvSpPr>
              <a:spLocks/>
            </p:cNvSpPr>
            <p:nvPr/>
          </p:nvSpPr>
          <p:spPr bwMode="auto">
            <a:xfrm>
              <a:off x="2094309" y="2164753"/>
              <a:ext cx="44053" cy="55960"/>
            </a:xfrm>
            <a:custGeom>
              <a:avLst/>
              <a:gdLst>
                <a:gd name="T0" fmla="*/ 17 w 17"/>
                <a:gd name="T1" fmla="*/ 16 h 22"/>
                <a:gd name="T2" fmla="*/ 12 w 17"/>
                <a:gd name="T3" fmla="*/ 21 h 22"/>
                <a:gd name="T4" fmla="*/ 7 w 17"/>
                <a:gd name="T5" fmla="*/ 22 h 22"/>
                <a:gd name="T6" fmla="*/ 2 w 17"/>
                <a:gd name="T7" fmla="*/ 18 h 22"/>
                <a:gd name="T8" fmla="*/ 1 w 17"/>
                <a:gd name="T9" fmla="*/ 6 h 22"/>
                <a:gd name="T10" fmla="*/ 5 w 17"/>
                <a:gd name="T11" fmla="*/ 1 h 22"/>
                <a:gd name="T12" fmla="*/ 10 w 17"/>
                <a:gd name="T13" fmla="*/ 0 h 22"/>
                <a:gd name="T14" fmla="*/ 15 w 17"/>
                <a:gd name="T15" fmla="*/ 4 h 22"/>
                <a:gd name="T16" fmla="*/ 17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17" y="16"/>
                  </a:moveTo>
                  <a:cubicBezTo>
                    <a:pt x="17" y="19"/>
                    <a:pt x="15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5" y="22"/>
                    <a:pt x="2" y="21"/>
                    <a:pt x="2" y="1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7" y="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8" name="Freeform 34"/>
            <p:cNvSpPr>
              <a:spLocks/>
            </p:cNvSpPr>
            <p:nvPr/>
          </p:nvSpPr>
          <p:spPr bwMode="auto">
            <a:xfrm>
              <a:off x="2146697" y="2129034"/>
              <a:ext cx="46434" cy="86916"/>
            </a:xfrm>
            <a:custGeom>
              <a:avLst/>
              <a:gdLst>
                <a:gd name="T0" fmla="*/ 18 w 18"/>
                <a:gd name="T1" fmla="*/ 27 h 34"/>
                <a:gd name="T2" fmla="*/ 13 w 18"/>
                <a:gd name="T3" fmla="*/ 33 h 34"/>
                <a:gd name="T4" fmla="*/ 8 w 18"/>
                <a:gd name="T5" fmla="*/ 33 h 34"/>
                <a:gd name="T6" fmla="*/ 3 w 18"/>
                <a:gd name="T7" fmla="*/ 29 h 34"/>
                <a:gd name="T8" fmla="*/ 0 w 18"/>
                <a:gd name="T9" fmla="*/ 6 h 34"/>
                <a:gd name="T10" fmla="*/ 4 w 18"/>
                <a:gd name="T11" fmla="*/ 1 h 34"/>
                <a:gd name="T12" fmla="*/ 9 w 18"/>
                <a:gd name="T13" fmla="*/ 0 h 34"/>
                <a:gd name="T14" fmla="*/ 15 w 18"/>
                <a:gd name="T15" fmla="*/ 4 h 34"/>
                <a:gd name="T16" fmla="*/ 18 w 18"/>
                <a:gd name="T1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7"/>
                  </a:moveTo>
                  <a:cubicBezTo>
                    <a:pt x="18" y="30"/>
                    <a:pt x="16" y="33"/>
                    <a:pt x="1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3" y="32"/>
                    <a:pt x="3" y="2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2"/>
                    <a:pt x="15" y="4"/>
                  </a:cubicBezTo>
                  <a:lnTo>
                    <a:pt x="18" y="2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9" name="Freeform 35"/>
            <p:cNvSpPr>
              <a:spLocks/>
            </p:cNvSpPr>
            <p:nvPr/>
          </p:nvSpPr>
          <p:spPr bwMode="auto">
            <a:xfrm>
              <a:off x="2193131" y="2094506"/>
              <a:ext cx="48815" cy="114300"/>
            </a:xfrm>
            <a:custGeom>
              <a:avLst/>
              <a:gdLst>
                <a:gd name="T0" fmla="*/ 19 w 19"/>
                <a:gd name="T1" fmla="*/ 38 h 44"/>
                <a:gd name="T2" fmla="*/ 15 w 19"/>
                <a:gd name="T3" fmla="*/ 43 h 44"/>
                <a:gd name="T4" fmla="*/ 10 w 19"/>
                <a:gd name="T5" fmla="*/ 44 h 44"/>
                <a:gd name="T6" fmla="*/ 4 w 19"/>
                <a:gd name="T7" fmla="*/ 40 h 44"/>
                <a:gd name="T8" fmla="*/ 0 w 19"/>
                <a:gd name="T9" fmla="*/ 6 h 44"/>
                <a:gd name="T10" fmla="*/ 4 w 19"/>
                <a:gd name="T11" fmla="*/ 1 h 44"/>
                <a:gd name="T12" fmla="*/ 9 w 19"/>
                <a:gd name="T13" fmla="*/ 0 h 44"/>
                <a:gd name="T14" fmla="*/ 15 w 19"/>
                <a:gd name="T15" fmla="*/ 4 h 44"/>
                <a:gd name="T16" fmla="*/ 19 w 19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4">
                  <a:moveTo>
                    <a:pt x="19" y="38"/>
                  </a:moveTo>
                  <a:cubicBezTo>
                    <a:pt x="19" y="41"/>
                    <a:pt x="17" y="43"/>
                    <a:pt x="15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7" y="44"/>
                    <a:pt x="5" y="43"/>
                    <a:pt x="4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2"/>
                    <a:pt x="15" y="4"/>
                  </a:cubicBezTo>
                  <a:lnTo>
                    <a:pt x="19" y="3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0" name="Freeform 36"/>
            <p:cNvSpPr>
              <a:spLocks/>
            </p:cNvSpPr>
            <p:nvPr/>
          </p:nvSpPr>
          <p:spPr bwMode="auto">
            <a:xfrm>
              <a:off x="2087165" y="2056407"/>
              <a:ext cx="113109" cy="97631"/>
            </a:xfrm>
            <a:custGeom>
              <a:avLst/>
              <a:gdLst>
                <a:gd name="T0" fmla="*/ 3 w 44"/>
                <a:gd name="T1" fmla="*/ 38 h 38"/>
                <a:gd name="T2" fmla="*/ 1 w 44"/>
                <a:gd name="T3" fmla="*/ 38 h 38"/>
                <a:gd name="T4" fmla="*/ 1 w 44"/>
                <a:gd name="T5" fmla="*/ 35 h 38"/>
                <a:gd name="T6" fmla="*/ 13 w 44"/>
                <a:gd name="T7" fmla="*/ 19 h 38"/>
                <a:gd name="T8" fmla="*/ 15 w 44"/>
                <a:gd name="T9" fmla="*/ 19 h 38"/>
                <a:gd name="T10" fmla="*/ 27 w 44"/>
                <a:gd name="T11" fmla="*/ 17 h 38"/>
                <a:gd name="T12" fmla="*/ 40 w 44"/>
                <a:gd name="T13" fmla="*/ 1 h 38"/>
                <a:gd name="T14" fmla="*/ 43 w 44"/>
                <a:gd name="T15" fmla="*/ 1 h 38"/>
                <a:gd name="T16" fmla="*/ 43 w 44"/>
                <a:gd name="T17" fmla="*/ 4 h 38"/>
                <a:gd name="T18" fmla="*/ 29 w 44"/>
                <a:gd name="T19" fmla="*/ 20 h 38"/>
                <a:gd name="T20" fmla="*/ 28 w 44"/>
                <a:gd name="T21" fmla="*/ 21 h 38"/>
                <a:gd name="T22" fmla="*/ 16 w 44"/>
                <a:gd name="T23" fmla="*/ 22 h 38"/>
                <a:gd name="T24" fmla="*/ 4 w 44"/>
                <a:gd name="T25" fmla="*/ 38 h 38"/>
                <a:gd name="T26" fmla="*/ 3 w 44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3" y="38"/>
                  </a:moveTo>
                  <a:cubicBezTo>
                    <a:pt x="2" y="38"/>
                    <a:pt x="2" y="38"/>
                    <a:pt x="1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1"/>
                    <a:pt x="42" y="0"/>
                    <a:pt x="43" y="1"/>
                  </a:cubicBezTo>
                  <a:cubicBezTo>
                    <a:pt x="44" y="2"/>
                    <a:pt x="44" y="3"/>
                    <a:pt x="43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1" name="Freeform 37"/>
            <p:cNvSpPr>
              <a:spLocks noEditPoints="1"/>
            </p:cNvSpPr>
            <p:nvPr/>
          </p:nvSpPr>
          <p:spPr bwMode="auto">
            <a:xfrm>
              <a:off x="2030015" y="2069503"/>
              <a:ext cx="236934" cy="210741"/>
            </a:xfrm>
            <a:custGeom>
              <a:avLst/>
              <a:gdLst>
                <a:gd name="T0" fmla="*/ 86 w 92"/>
                <a:gd name="T1" fmla="*/ 59 h 82"/>
                <a:gd name="T2" fmla="*/ 23 w 92"/>
                <a:gd name="T3" fmla="*/ 67 h 82"/>
                <a:gd name="T4" fmla="*/ 15 w 92"/>
                <a:gd name="T5" fmla="*/ 5 h 82"/>
                <a:gd name="T6" fmla="*/ 10 w 92"/>
                <a:gd name="T7" fmla="*/ 0 h 82"/>
                <a:gd name="T8" fmla="*/ 4 w 92"/>
                <a:gd name="T9" fmla="*/ 1 h 82"/>
                <a:gd name="T10" fmla="*/ 0 w 92"/>
                <a:gd name="T11" fmla="*/ 6 h 82"/>
                <a:gd name="T12" fmla="*/ 9 w 92"/>
                <a:gd name="T13" fmla="*/ 73 h 82"/>
                <a:gd name="T14" fmla="*/ 9 w 92"/>
                <a:gd name="T15" fmla="*/ 77 h 82"/>
                <a:gd name="T16" fmla="*/ 10 w 92"/>
                <a:gd name="T17" fmla="*/ 79 h 82"/>
                <a:gd name="T18" fmla="*/ 14 w 92"/>
                <a:gd name="T19" fmla="*/ 82 h 82"/>
                <a:gd name="T20" fmla="*/ 14 w 92"/>
                <a:gd name="T21" fmla="*/ 82 h 82"/>
                <a:gd name="T22" fmla="*/ 19 w 92"/>
                <a:gd name="T23" fmla="*/ 81 h 82"/>
                <a:gd name="T24" fmla="*/ 88 w 92"/>
                <a:gd name="T25" fmla="*/ 72 h 82"/>
                <a:gd name="T26" fmla="*/ 92 w 92"/>
                <a:gd name="T27" fmla="*/ 67 h 82"/>
                <a:gd name="T28" fmla="*/ 91 w 92"/>
                <a:gd name="T29" fmla="*/ 63 h 82"/>
                <a:gd name="T30" fmla="*/ 86 w 92"/>
                <a:gd name="T31" fmla="*/ 59 h 82"/>
                <a:gd name="T32" fmla="*/ 8 w 92"/>
                <a:gd name="T33" fmla="*/ 10 h 82"/>
                <a:gd name="T34" fmla="*/ 12 w 92"/>
                <a:gd name="T35" fmla="*/ 13 h 82"/>
                <a:gd name="T36" fmla="*/ 9 w 92"/>
                <a:gd name="T37" fmla="*/ 17 h 82"/>
                <a:gd name="T38" fmla="*/ 5 w 92"/>
                <a:gd name="T39" fmla="*/ 14 h 82"/>
                <a:gd name="T40" fmla="*/ 8 w 92"/>
                <a:gd name="T41" fmla="*/ 10 h 82"/>
                <a:gd name="T42" fmla="*/ 11 w 92"/>
                <a:gd name="T43" fmla="*/ 32 h 82"/>
                <a:gd name="T44" fmla="*/ 15 w 92"/>
                <a:gd name="T45" fmla="*/ 35 h 82"/>
                <a:gd name="T46" fmla="*/ 12 w 92"/>
                <a:gd name="T47" fmla="*/ 39 h 82"/>
                <a:gd name="T48" fmla="*/ 8 w 92"/>
                <a:gd name="T49" fmla="*/ 36 h 82"/>
                <a:gd name="T50" fmla="*/ 11 w 92"/>
                <a:gd name="T51" fmla="*/ 32 h 82"/>
                <a:gd name="T52" fmla="*/ 14 w 92"/>
                <a:gd name="T53" fmla="*/ 54 h 82"/>
                <a:gd name="T54" fmla="*/ 17 w 92"/>
                <a:gd name="T55" fmla="*/ 57 h 82"/>
                <a:gd name="T56" fmla="*/ 14 w 92"/>
                <a:gd name="T57" fmla="*/ 61 h 82"/>
                <a:gd name="T58" fmla="*/ 10 w 92"/>
                <a:gd name="T59" fmla="*/ 57 h 82"/>
                <a:gd name="T60" fmla="*/ 14 w 92"/>
                <a:gd name="T6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82">
                  <a:moveTo>
                    <a:pt x="86" y="59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2" y="0"/>
                    <a:pt x="10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0" y="4"/>
                    <a:pt x="0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9"/>
                    <a:pt x="10" y="79"/>
                  </a:cubicBezTo>
                  <a:cubicBezTo>
                    <a:pt x="11" y="81"/>
                    <a:pt x="12" y="82"/>
                    <a:pt x="14" y="82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0" y="72"/>
                    <a:pt x="92" y="70"/>
                    <a:pt x="92" y="67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0"/>
                    <a:pt x="89" y="59"/>
                    <a:pt x="86" y="59"/>
                  </a:cubicBezTo>
                  <a:close/>
                  <a:moveTo>
                    <a:pt x="8" y="10"/>
                  </a:moveTo>
                  <a:cubicBezTo>
                    <a:pt x="10" y="9"/>
                    <a:pt x="12" y="11"/>
                    <a:pt x="12" y="13"/>
                  </a:cubicBezTo>
                  <a:cubicBezTo>
                    <a:pt x="12" y="15"/>
                    <a:pt x="11" y="16"/>
                    <a:pt x="9" y="17"/>
                  </a:cubicBezTo>
                  <a:cubicBezTo>
                    <a:pt x="7" y="17"/>
                    <a:pt x="5" y="16"/>
                    <a:pt x="5" y="14"/>
                  </a:cubicBezTo>
                  <a:cubicBezTo>
                    <a:pt x="5" y="12"/>
                    <a:pt x="6" y="10"/>
                    <a:pt x="8" y="10"/>
                  </a:cubicBezTo>
                  <a:close/>
                  <a:moveTo>
                    <a:pt x="11" y="32"/>
                  </a:moveTo>
                  <a:cubicBezTo>
                    <a:pt x="13" y="31"/>
                    <a:pt x="15" y="33"/>
                    <a:pt x="15" y="35"/>
                  </a:cubicBezTo>
                  <a:cubicBezTo>
                    <a:pt x="15" y="37"/>
                    <a:pt x="14" y="38"/>
                    <a:pt x="12" y="39"/>
                  </a:cubicBezTo>
                  <a:cubicBezTo>
                    <a:pt x="10" y="39"/>
                    <a:pt x="8" y="37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lose/>
                  <a:moveTo>
                    <a:pt x="14" y="54"/>
                  </a:moveTo>
                  <a:cubicBezTo>
                    <a:pt x="15" y="53"/>
                    <a:pt x="17" y="55"/>
                    <a:pt x="17" y="57"/>
                  </a:cubicBezTo>
                  <a:cubicBezTo>
                    <a:pt x="18" y="59"/>
                    <a:pt x="16" y="60"/>
                    <a:pt x="14" y="61"/>
                  </a:cubicBezTo>
                  <a:cubicBezTo>
                    <a:pt x="12" y="61"/>
                    <a:pt x="11" y="59"/>
                    <a:pt x="10" y="57"/>
                  </a:cubicBezTo>
                  <a:cubicBezTo>
                    <a:pt x="10" y="56"/>
                    <a:pt x="12" y="54"/>
                    <a:pt x="14" y="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2" name="Freeform 38"/>
            <p:cNvSpPr>
              <a:spLocks/>
            </p:cNvSpPr>
            <p:nvPr/>
          </p:nvSpPr>
          <p:spPr bwMode="auto">
            <a:xfrm>
              <a:off x="2869406" y="1987350"/>
              <a:ext cx="44053" cy="55960"/>
            </a:xfrm>
            <a:custGeom>
              <a:avLst/>
              <a:gdLst>
                <a:gd name="T0" fmla="*/ 17 w 17"/>
                <a:gd name="T1" fmla="*/ 16 h 22"/>
                <a:gd name="T2" fmla="*/ 12 w 17"/>
                <a:gd name="T3" fmla="*/ 21 h 22"/>
                <a:gd name="T4" fmla="*/ 7 w 17"/>
                <a:gd name="T5" fmla="*/ 22 h 22"/>
                <a:gd name="T6" fmla="*/ 2 w 17"/>
                <a:gd name="T7" fmla="*/ 18 h 22"/>
                <a:gd name="T8" fmla="*/ 1 w 17"/>
                <a:gd name="T9" fmla="*/ 6 h 22"/>
                <a:gd name="T10" fmla="*/ 5 w 17"/>
                <a:gd name="T11" fmla="*/ 1 h 22"/>
                <a:gd name="T12" fmla="*/ 10 w 17"/>
                <a:gd name="T13" fmla="*/ 0 h 22"/>
                <a:gd name="T14" fmla="*/ 15 w 17"/>
                <a:gd name="T15" fmla="*/ 4 h 22"/>
                <a:gd name="T16" fmla="*/ 17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17" y="16"/>
                  </a:moveTo>
                  <a:cubicBezTo>
                    <a:pt x="17" y="19"/>
                    <a:pt x="15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5" y="22"/>
                    <a:pt x="2" y="20"/>
                    <a:pt x="2" y="1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3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7" y="1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3" name="Freeform 39"/>
            <p:cNvSpPr>
              <a:spLocks/>
            </p:cNvSpPr>
            <p:nvPr/>
          </p:nvSpPr>
          <p:spPr bwMode="auto">
            <a:xfrm>
              <a:off x="2920603" y="1950441"/>
              <a:ext cx="46434" cy="88106"/>
            </a:xfrm>
            <a:custGeom>
              <a:avLst/>
              <a:gdLst>
                <a:gd name="T0" fmla="*/ 18 w 18"/>
                <a:gd name="T1" fmla="*/ 27 h 34"/>
                <a:gd name="T2" fmla="*/ 13 w 18"/>
                <a:gd name="T3" fmla="*/ 33 h 34"/>
                <a:gd name="T4" fmla="*/ 8 w 18"/>
                <a:gd name="T5" fmla="*/ 33 h 34"/>
                <a:gd name="T6" fmla="*/ 3 w 18"/>
                <a:gd name="T7" fmla="*/ 29 h 34"/>
                <a:gd name="T8" fmla="*/ 0 w 18"/>
                <a:gd name="T9" fmla="*/ 6 h 34"/>
                <a:gd name="T10" fmla="*/ 4 w 18"/>
                <a:gd name="T11" fmla="*/ 1 h 34"/>
                <a:gd name="T12" fmla="*/ 9 w 18"/>
                <a:gd name="T13" fmla="*/ 0 h 34"/>
                <a:gd name="T14" fmla="*/ 15 w 18"/>
                <a:gd name="T15" fmla="*/ 4 h 34"/>
                <a:gd name="T16" fmla="*/ 18 w 18"/>
                <a:gd name="T1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7"/>
                  </a:moveTo>
                  <a:cubicBezTo>
                    <a:pt x="18" y="30"/>
                    <a:pt x="16" y="32"/>
                    <a:pt x="1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3" y="32"/>
                    <a:pt x="3" y="2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4"/>
                  </a:cubicBezTo>
                  <a:lnTo>
                    <a:pt x="18" y="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4" name="Freeform 40"/>
            <p:cNvSpPr>
              <a:spLocks/>
            </p:cNvSpPr>
            <p:nvPr/>
          </p:nvSpPr>
          <p:spPr bwMode="auto">
            <a:xfrm>
              <a:off x="2967037" y="1917103"/>
              <a:ext cx="48815" cy="113110"/>
            </a:xfrm>
            <a:custGeom>
              <a:avLst/>
              <a:gdLst>
                <a:gd name="T0" fmla="*/ 19 w 19"/>
                <a:gd name="T1" fmla="*/ 38 h 44"/>
                <a:gd name="T2" fmla="*/ 15 w 19"/>
                <a:gd name="T3" fmla="*/ 43 h 44"/>
                <a:gd name="T4" fmla="*/ 10 w 19"/>
                <a:gd name="T5" fmla="*/ 44 h 44"/>
                <a:gd name="T6" fmla="*/ 4 w 19"/>
                <a:gd name="T7" fmla="*/ 40 h 44"/>
                <a:gd name="T8" fmla="*/ 0 w 19"/>
                <a:gd name="T9" fmla="*/ 6 h 44"/>
                <a:gd name="T10" fmla="*/ 4 w 19"/>
                <a:gd name="T11" fmla="*/ 1 h 44"/>
                <a:gd name="T12" fmla="*/ 10 w 19"/>
                <a:gd name="T13" fmla="*/ 0 h 44"/>
                <a:gd name="T14" fmla="*/ 15 w 19"/>
                <a:gd name="T15" fmla="*/ 4 h 44"/>
                <a:gd name="T16" fmla="*/ 19 w 19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4">
                  <a:moveTo>
                    <a:pt x="19" y="38"/>
                  </a:moveTo>
                  <a:cubicBezTo>
                    <a:pt x="19" y="41"/>
                    <a:pt x="17" y="43"/>
                    <a:pt x="15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7" y="44"/>
                    <a:pt x="5" y="42"/>
                    <a:pt x="4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9" y="3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5" name="Freeform 41"/>
            <p:cNvSpPr>
              <a:spLocks/>
            </p:cNvSpPr>
            <p:nvPr/>
          </p:nvSpPr>
          <p:spPr bwMode="auto">
            <a:xfrm>
              <a:off x="2862262" y="1879003"/>
              <a:ext cx="113109" cy="97631"/>
            </a:xfrm>
            <a:custGeom>
              <a:avLst/>
              <a:gdLst>
                <a:gd name="T0" fmla="*/ 3 w 44"/>
                <a:gd name="T1" fmla="*/ 38 h 38"/>
                <a:gd name="T2" fmla="*/ 1 w 44"/>
                <a:gd name="T3" fmla="*/ 38 h 38"/>
                <a:gd name="T4" fmla="*/ 1 w 44"/>
                <a:gd name="T5" fmla="*/ 35 h 38"/>
                <a:gd name="T6" fmla="*/ 13 w 44"/>
                <a:gd name="T7" fmla="*/ 19 h 38"/>
                <a:gd name="T8" fmla="*/ 15 w 44"/>
                <a:gd name="T9" fmla="*/ 18 h 38"/>
                <a:gd name="T10" fmla="*/ 27 w 44"/>
                <a:gd name="T11" fmla="*/ 17 h 38"/>
                <a:gd name="T12" fmla="*/ 40 w 44"/>
                <a:gd name="T13" fmla="*/ 1 h 38"/>
                <a:gd name="T14" fmla="*/ 43 w 44"/>
                <a:gd name="T15" fmla="*/ 1 h 38"/>
                <a:gd name="T16" fmla="*/ 43 w 44"/>
                <a:gd name="T17" fmla="*/ 4 h 38"/>
                <a:gd name="T18" fmla="*/ 30 w 44"/>
                <a:gd name="T19" fmla="*/ 20 h 38"/>
                <a:gd name="T20" fmla="*/ 28 w 44"/>
                <a:gd name="T21" fmla="*/ 21 h 38"/>
                <a:gd name="T22" fmla="*/ 16 w 44"/>
                <a:gd name="T23" fmla="*/ 22 h 38"/>
                <a:gd name="T24" fmla="*/ 4 w 44"/>
                <a:gd name="T25" fmla="*/ 38 h 38"/>
                <a:gd name="T26" fmla="*/ 3 w 44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3" y="38"/>
                  </a:moveTo>
                  <a:cubicBezTo>
                    <a:pt x="2" y="38"/>
                    <a:pt x="2" y="38"/>
                    <a:pt x="1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8"/>
                    <a:pt x="15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1"/>
                    <a:pt x="42" y="0"/>
                    <a:pt x="43" y="1"/>
                  </a:cubicBezTo>
                  <a:cubicBezTo>
                    <a:pt x="44" y="2"/>
                    <a:pt x="44" y="3"/>
                    <a:pt x="43" y="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6" name="Freeform 42"/>
            <p:cNvSpPr>
              <a:spLocks noEditPoints="1"/>
            </p:cNvSpPr>
            <p:nvPr/>
          </p:nvSpPr>
          <p:spPr bwMode="auto">
            <a:xfrm>
              <a:off x="2805112" y="1892100"/>
              <a:ext cx="236934" cy="210741"/>
            </a:xfrm>
            <a:custGeom>
              <a:avLst/>
              <a:gdLst>
                <a:gd name="T0" fmla="*/ 86 w 92"/>
                <a:gd name="T1" fmla="*/ 59 h 82"/>
                <a:gd name="T2" fmla="*/ 23 w 92"/>
                <a:gd name="T3" fmla="*/ 67 h 82"/>
                <a:gd name="T4" fmla="*/ 15 w 92"/>
                <a:gd name="T5" fmla="*/ 5 h 82"/>
                <a:gd name="T6" fmla="*/ 10 w 92"/>
                <a:gd name="T7" fmla="*/ 0 h 82"/>
                <a:gd name="T8" fmla="*/ 5 w 92"/>
                <a:gd name="T9" fmla="*/ 1 h 82"/>
                <a:gd name="T10" fmla="*/ 0 w 92"/>
                <a:gd name="T11" fmla="*/ 6 h 82"/>
                <a:gd name="T12" fmla="*/ 9 w 92"/>
                <a:gd name="T13" fmla="*/ 73 h 82"/>
                <a:gd name="T14" fmla="*/ 9 w 92"/>
                <a:gd name="T15" fmla="*/ 77 h 82"/>
                <a:gd name="T16" fmla="*/ 10 w 92"/>
                <a:gd name="T17" fmla="*/ 79 h 82"/>
                <a:gd name="T18" fmla="*/ 14 w 92"/>
                <a:gd name="T19" fmla="*/ 81 h 82"/>
                <a:gd name="T20" fmla="*/ 14 w 92"/>
                <a:gd name="T21" fmla="*/ 81 h 82"/>
                <a:gd name="T22" fmla="*/ 20 w 92"/>
                <a:gd name="T23" fmla="*/ 81 h 82"/>
                <a:gd name="T24" fmla="*/ 88 w 92"/>
                <a:gd name="T25" fmla="*/ 72 h 82"/>
                <a:gd name="T26" fmla="*/ 92 w 92"/>
                <a:gd name="T27" fmla="*/ 67 h 82"/>
                <a:gd name="T28" fmla="*/ 91 w 92"/>
                <a:gd name="T29" fmla="*/ 63 h 82"/>
                <a:gd name="T30" fmla="*/ 86 w 92"/>
                <a:gd name="T31" fmla="*/ 59 h 82"/>
                <a:gd name="T32" fmla="*/ 8 w 92"/>
                <a:gd name="T33" fmla="*/ 10 h 82"/>
                <a:gd name="T34" fmla="*/ 12 w 92"/>
                <a:gd name="T35" fmla="*/ 13 h 82"/>
                <a:gd name="T36" fmla="*/ 9 w 92"/>
                <a:gd name="T37" fmla="*/ 17 h 82"/>
                <a:gd name="T38" fmla="*/ 5 w 92"/>
                <a:gd name="T39" fmla="*/ 14 h 82"/>
                <a:gd name="T40" fmla="*/ 8 w 92"/>
                <a:gd name="T41" fmla="*/ 10 h 82"/>
                <a:gd name="T42" fmla="*/ 11 w 92"/>
                <a:gd name="T43" fmla="*/ 31 h 82"/>
                <a:gd name="T44" fmla="*/ 15 w 92"/>
                <a:gd name="T45" fmla="*/ 35 h 82"/>
                <a:gd name="T46" fmla="*/ 12 w 92"/>
                <a:gd name="T47" fmla="*/ 38 h 82"/>
                <a:gd name="T48" fmla="*/ 8 w 92"/>
                <a:gd name="T49" fmla="*/ 35 h 82"/>
                <a:gd name="T50" fmla="*/ 11 w 92"/>
                <a:gd name="T51" fmla="*/ 31 h 82"/>
                <a:gd name="T52" fmla="*/ 14 w 92"/>
                <a:gd name="T53" fmla="*/ 53 h 82"/>
                <a:gd name="T54" fmla="*/ 18 w 92"/>
                <a:gd name="T55" fmla="*/ 56 h 82"/>
                <a:gd name="T56" fmla="*/ 14 w 92"/>
                <a:gd name="T57" fmla="*/ 60 h 82"/>
                <a:gd name="T58" fmla="*/ 11 w 92"/>
                <a:gd name="T59" fmla="*/ 57 h 82"/>
                <a:gd name="T60" fmla="*/ 14 w 92"/>
                <a:gd name="T61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82">
                  <a:moveTo>
                    <a:pt x="86" y="59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2" y="0"/>
                    <a:pt x="10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0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9"/>
                    <a:pt x="10" y="79"/>
                  </a:cubicBezTo>
                  <a:cubicBezTo>
                    <a:pt x="11" y="81"/>
                    <a:pt x="12" y="82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0" y="72"/>
                    <a:pt x="92" y="70"/>
                    <a:pt x="92" y="67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0"/>
                    <a:pt x="89" y="58"/>
                    <a:pt x="86" y="59"/>
                  </a:cubicBezTo>
                  <a:close/>
                  <a:moveTo>
                    <a:pt x="8" y="10"/>
                  </a:moveTo>
                  <a:cubicBezTo>
                    <a:pt x="10" y="9"/>
                    <a:pt x="12" y="11"/>
                    <a:pt x="12" y="13"/>
                  </a:cubicBezTo>
                  <a:cubicBezTo>
                    <a:pt x="12" y="15"/>
                    <a:pt x="11" y="16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ubicBezTo>
                    <a:pt x="5" y="12"/>
                    <a:pt x="6" y="10"/>
                    <a:pt x="8" y="10"/>
                  </a:cubicBezTo>
                  <a:close/>
                  <a:moveTo>
                    <a:pt x="11" y="31"/>
                  </a:moveTo>
                  <a:cubicBezTo>
                    <a:pt x="13" y="31"/>
                    <a:pt x="15" y="33"/>
                    <a:pt x="15" y="35"/>
                  </a:cubicBezTo>
                  <a:cubicBezTo>
                    <a:pt x="15" y="36"/>
                    <a:pt x="14" y="38"/>
                    <a:pt x="12" y="38"/>
                  </a:cubicBezTo>
                  <a:cubicBezTo>
                    <a:pt x="10" y="39"/>
                    <a:pt x="8" y="37"/>
                    <a:pt x="8" y="35"/>
                  </a:cubicBezTo>
                  <a:cubicBezTo>
                    <a:pt x="8" y="33"/>
                    <a:pt x="9" y="32"/>
                    <a:pt x="11" y="31"/>
                  </a:cubicBezTo>
                  <a:close/>
                  <a:moveTo>
                    <a:pt x="14" y="53"/>
                  </a:moveTo>
                  <a:cubicBezTo>
                    <a:pt x="16" y="53"/>
                    <a:pt x="17" y="55"/>
                    <a:pt x="18" y="56"/>
                  </a:cubicBezTo>
                  <a:cubicBezTo>
                    <a:pt x="18" y="58"/>
                    <a:pt x="16" y="60"/>
                    <a:pt x="14" y="60"/>
                  </a:cubicBezTo>
                  <a:cubicBezTo>
                    <a:pt x="13" y="61"/>
                    <a:pt x="11" y="59"/>
                    <a:pt x="11" y="57"/>
                  </a:cubicBezTo>
                  <a:cubicBezTo>
                    <a:pt x="10" y="55"/>
                    <a:pt x="12" y="54"/>
                    <a:pt x="14" y="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7" name="Freeform 43"/>
            <p:cNvSpPr>
              <a:spLocks noEditPoints="1"/>
            </p:cNvSpPr>
            <p:nvPr/>
          </p:nvSpPr>
          <p:spPr bwMode="auto">
            <a:xfrm>
              <a:off x="388144" y="2517178"/>
              <a:ext cx="234553" cy="201216"/>
            </a:xfrm>
            <a:custGeom>
              <a:avLst/>
              <a:gdLst>
                <a:gd name="T0" fmla="*/ 72 w 91"/>
                <a:gd name="T1" fmla="*/ 11 h 78"/>
                <a:gd name="T2" fmla="*/ 72 w 91"/>
                <a:gd name="T3" fmla="*/ 11 h 78"/>
                <a:gd name="T4" fmla="*/ 70 w 91"/>
                <a:gd name="T5" fmla="*/ 9 h 78"/>
                <a:gd name="T6" fmla="*/ 62 w 91"/>
                <a:gd name="T7" fmla="*/ 10 h 78"/>
                <a:gd name="T8" fmla="*/ 61 w 91"/>
                <a:gd name="T9" fmla="*/ 12 h 78"/>
                <a:gd name="T10" fmla="*/ 56 w 91"/>
                <a:gd name="T11" fmla="*/ 12 h 78"/>
                <a:gd name="T12" fmla="*/ 56 w 91"/>
                <a:gd name="T13" fmla="*/ 7 h 78"/>
                <a:gd name="T14" fmla="*/ 44 w 91"/>
                <a:gd name="T15" fmla="*/ 1 h 78"/>
                <a:gd name="T16" fmla="*/ 37 w 91"/>
                <a:gd name="T17" fmla="*/ 2 h 78"/>
                <a:gd name="T18" fmla="*/ 27 w 91"/>
                <a:gd name="T19" fmla="*/ 11 h 78"/>
                <a:gd name="T20" fmla="*/ 28 w 91"/>
                <a:gd name="T21" fmla="*/ 16 h 78"/>
                <a:gd name="T22" fmla="*/ 23 w 91"/>
                <a:gd name="T23" fmla="*/ 16 h 78"/>
                <a:gd name="T24" fmla="*/ 21 w 91"/>
                <a:gd name="T25" fmla="*/ 15 h 78"/>
                <a:gd name="T26" fmla="*/ 14 w 91"/>
                <a:gd name="T27" fmla="*/ 16 h 78"/>
                <a:gd name="T28" fmla="*/ 12 w 91"/>
                <a:gd name="T29" fmla="*/ 18 h 78"/>
                <a:gd name="T30" fmla="*/ 12 w 91"/>
                <a:gd name="T31" fmla="*/ 18 h 78"/>
                <a:gd name="T32" fmla="*/ 1 w 91"/>
                <a:gd name="T33" fmla="*/ 35 h 78"/>
                <a:gd name="T34" fmla="*/ 4 w 91"/>
                <a:gd name="T35" fmla="*/ 63 h 78"/>
                <a:gd name="T36" fmla="*/ 21 w 91"/>
                <a:gd name="T37" fmla="*/ 77 h 78"/>
                <a:gd name="T38" fmla="*/ 77 w 91"/>
                <a:gd name="T39" fmla="*/ 70 h 78"/>
                <a:gd name="T40" fmla="*/ 90 w 91"/>
                <a:gd name="T41" fmla="*/ 53 h 78"/>
                <a:gd name="T42" fmla="*/ 86 w 91"/>
                <a:gd name="T43" fmla="*/ 24 h 78"/>
                <a:gd name="T44" fmla="*/ 72 w 91"/>
                <a:gd name="T45" fmla="*/ 11 h 78"/>
                <a:gd name="T46" fmla="*/ 32 w 91"/>
                <a:gd name="T47" fmla="*/ 10 h 78"/>
                <a:gd name="T48" fmla="*/ 37 w 91"/>
                <a:gd name="T49" fmla="*/ 7 h 78"/>
                <a:gd name="T50" fmla="*/ 45 w 91"/>
                <a:gd name="T51" fmla="*/ 6 h 78"/>
                <a:gd name="T52" fmla="*/ 51 w 91"/>
                <a:gd name="T53" fmla="*/ 8 h 78"/>
                <a:gd name="T54" fmla="*/ 51 w 91"/>
                <a:gd name="T55" fmla="*/ 13 h 78"/>
                <a:gd name="T56" fmla="*/ 33 w 91"/>
                <a:gd name="T57" fmla="*/ 15 h 78"/>
                <a:gd name="T58" fmla="*/ 32 w 91"/>
                <a:gd name="T59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1" h="78">
                  <a:moveTo>
                    <a:pt x="72" y="11"/>
                  </a:moveTo>
                  <a:cubicBezTo>
                    <a:pt x="72" y="11"/>
                    <a:pt x="72" y="11"/>
                    <a:pt x="72" y="11"/>
                  </a:cubicBezTo>
                  <a:cubicBezTo>
                    <a:pt x="72" y="10"/>
                    <a:pt x="71" y="9"/>
                    <a:pt x="70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10"/>
                    <a:pt x="61" y="11"/>
                    <a:pt x="61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5" y="1"/>
                    <a:pt x="50" y="0"/>
                    <a:pt x="44" y="1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1" y="2"/>
                    <a:pt x="26" y="5"/>
                    <a:pt x="27" y="11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5"/>
                    <a:pt x="22" y="15"/>
                    <a:pt x="21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2" y="17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5" y="20"/>
                    <a:pt x="0" y="27"/>
                    <a:pt x="1" y="35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72"/>
                    <a:pt x="13" y="78"/>
                    <a:pt x="21" y="77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85" y="69"/>
                    <a:pt x="91" y="61"/>
                    <a:pt x="90" y="53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5" y="17"/>
                    <a:pt x="79" y="11"/>
                    <a:pt x="72" y="11"/>
                  </a:cubicBezTo>
                  <a:close/>
                  <a:moveTo>
                    <a:pt x="32" y="10"/>
                  </a:moveTo>
                  <a:cubicBezTo>
                    <a:pt x="32" y="9"/>
                    <a:pt x="32" y="8"/>
                    <a:pt x="37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50" y="5"/>
                    <a:pt x="50" y="7"/>
                    <a:pt x="51" y="8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33" y="15"/>
                    <a:pt x="33" y="15"/>
                    <a:pt x="33" y="15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8" name="Freeform 44"/>
            <p:cNvSpPr>
              <a:spLocks noEditPoints="1"/>
            </p:cNvSpPr>
            <p:nvPr/>
          </p:nvSpPr>
          <p:spPr bwMode="auto">
            <a:xfrm>
              <a:off x="1721644" y="2151656"/>
              <a:ext cx="164306" cy="139304"/>
            </a:xfrm>
            <a:custGeom>
              <a:avLst/>
              <a:gdLst>
                <a:gd name="T0" fmla="*/ 51 w 64"/>
                <a:gd name="T1" fmla="*/ 7 h 54"/>
                <a:gd name="T2" fmla="*/ 51 w 64"/>
                <a:gd name="T3" fmla="*/ 7 h 54"/>
                <a:gd name="T4" fmla="*/ 49 w 64"/>
                <a:gd name="T5" fmla="*/ 6 h 54"/>
                <a:gd name="T6" fmla="*/ 44 w 64"/>
                <a:gd name="T7" fmla="*/ 6 h 54"/>
                <a:gd name="T8" fmla="*/ 43 w 64"/>
                <a:gd name="T9" fmla="*/ 8 h 54"/>
                <a:gd name="T10" fmla="*/ 40 w 64"/>
                <a:gd name="T11" fmla="*/ 8 h 54"/>
                <a:gd name="T12" fmla="*/ 39 w 64"/>
                <a:gd name="T13" fmla="*/ 4 h 54"/>
                <a:gd name="T14" fmla="*/ 31 w 64"/>
                <a:gd name="T15" fmla="*/ 0 h 54"/>
                <a:gd name="T16" fmla="*/ 26 w 64"/>
                <a:gd name="T17" fmla="*/ 1 h 54"/>
                <a:gd name="T18" fmla="*/ 19 w 64"/>
                <a:gd name="T19" fmla="*/ 7 h 54"/>
                <a:gd name="T20" fmla="*/ 20 w 64"/>
                <a:gd name="T21" fmla="*/ 11 h 54"/>
                <a:gd name="T22" fmla="*/ 17 w 64"/>
                <a:gd name="T23" fmla="*/ 11 h 54"/>
                <a:gd name="T24" fmla="*/ 15 w 64"/>
                <a:gd name="T25" fmla="*/ 10 h 54"/>
                <a:gd name="T26" fmla="*/ 10 w 64"/>
                <a:gd name="T27" fmla="*/ 10 h 54"/>
                <a:gd name="T28" fmla="*/ 9 w 64"/>
                <a:gd name="T29" fmla="*/ 12 h 54"/>
                <a:gd name="T30" fmla="*/ 9 w 64"/>
                <a:gd name="T31" fmla="*/ 12 h 54"/>
                <a:gd name="T32" fmla="*/ 1 w 64"/>
                <a:gd name="T33" fmla="*/ 24 h 54"/>
                <a:gd name="T34" fmla="*/ 3 w 64"/>
                <a:gd name="T35" fmla="*/ 43 h 54"/>
                <a:gd name="T36" fmla="*/ 15 w 64"/>
                <a:gd name="T37" fmla="*/ 53 h 54"/>
                <a:gd name="T38" fmla="*/ 54 w 64"/>
                <a:gd name="T39" fmla="*/ 48 h 54"/>
                <a:gd name="T40" fmla="*/ 63 w 64"/>
                <a:gd name="T41" fmla="*/ 36 h 54"/>
                <a:gd name="T42" fmla="*/ 61 w 64"/>
                <a:gd name="T43" fmla="*/ 16 h 54"/>
                <a:gd name="T44" fmla="*/ 51 w 64"/>
                <a:gd name="T45" fmla="*/ 7 h 54"/>
                <a:gd name="T46" fmla="*/ 23 w 64"/>
                <a:gd name="T47" fmla="*/ 6 h 54"/>
                <a:gd name="T48" fmla="*/ 26 w 64"/>
                <a:gd name="T49" fmla="*/ 4 h 54"/>
                <a:gd name="T50" fmla="*/ 32 w 64"/>
                <a:gd name="T51" fmla="*/ 4 h 54"/>
                <a:gd name="T52" fmla="*/ 36 w 64"/>
                <a:gd name="T53" fmla="*/ 5 h 54"/>
                <a:gd name="T54" fmla="*/ 36 w 64"/>
                <a:gd name="T55" fmla="*/ 9 h 54"/>
                <a:gd name="T56" fmla="*/ 23 w 64"/>
                <a:gd name="T57" fmla="*/ 10 h 54"/>
                <a:gd name="T58" fmla="*/ 23 w 64"/>
                <a:gd name="T5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" h="54">
                  <a:moveTo>
                    <a:pt x="51" y="7"/>
                  </a:moveTo>
                  <a:cubicBezTo>
                    <a:pt x="51" y="7"/>
                    <a:pt x="51" y="7"/>
                    <a:pt x="51" y="7"/>
                  </a:cubicBezTo>
                  <a:cubicBezTo>
                    <a:pt x="50" y="6"/>
                    <a:pt x="50" y="6"/>
                    <a:pt x="49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6"/>
                    <a:pt x="43" y="7"/>
                    <a:pt x="43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0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2" y="1"/>
                    <a:pt x="19" y="3"/>
                    <a:pt x="19" y="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3"/>
                    <a:pt x="0" y="18"/>
                    <a:pt x="1" y="2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49"/>
                    <a:pt x="10" y="54"/>
                    <a:pt x="15" y="53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0" y="47"/>
                    <a:pt x="64" y="42"/>
                    <a:pt x="63" y="3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0" y="11"/>
                    <a:pt x="56" y="7"/>
                    <a:pt x="51" y="7"/>
                  </a:cubicBezTo>
                  <a:close/>
                  <a:moveTo>
                    <a:pt x="23" y="6"/>
                  </a:moveTo>
                  <a:cubicBezTo>
                    <a:pt x="23" y="6"/>
                    <a:pt x="23" y="5"/>
                    <a:pt x="26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6" y="3"/>
                    <a:pt x="36" y="4"/>
                    <a:pt x="36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3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9" name="Freeform 45"/>
            <p:cNvSpPr>
              <a:spLocks noEditPoints="1"/>
            </p:cNvSpPr>
            <p:nvPr/>
          </p:nvSpPr>
          <p:spPr bwMode="auto">
            <a:xfrm>
              <a:off x="3261122" y="1904006"/>
              <a:ext cx="161925" cy="139304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9 w 63"/>
                <a:gd name="T5" fmla="*/ 6 h 54"/>
                <a:gd name="T6" fmla="*/ 43 w 63"/>
                <a:gd name="T7" fmla="*/ 6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6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10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1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3 w 63"/>
                <a:gd name="T41" fmla="*/ 36 h 54"/>
                <a:gd name="T42" fmla="*/ 60 w 63"/>
                <a:gd name="T43" fmla="*/ 16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4 h 54"/>
                <a:gd name="T50" fmla="*/ 31 w 63"/>
                <a:gd name="T51" fmla="*/ 4 h 54"/>
                <a:gd name="T52" fmla="*/ 35 w 63"/>
                <a:gd name="T53" fmla="*/ 5 h 54"/>
                <a:gd name="T54" fmla="*/ 36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9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0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1" y="1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5" y="10"/>
                    <a:pt x="1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3"/>
                    <a:pt x="0" y="18"/>
                    <a:pt x="1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49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7"/>
                    <a:pt x="63" y="42"/>
                    <a:pt x="63" y="3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9" y="11"/>
                    <a:pt x="55" y="7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3"/>
                    <a:pt x="35" y="4"/>
                    <a:pt x="35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0" name="Freeform 46"/>
            <p:cNvSpPr>
              <a:spLocks noEditPoints="1"/>
            </p:cNvSpPr>
            <p:nvPr/>
          </p:nvSpPr>
          <p:spPr bwMode="auto">
            <a:xfrm>
              <a:off x="3208735" y="1458712"/>
              <a:ext cx="163115" cy="139304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8 w 63"/>
                <a:gd name="T5" fmla="*/ 6 h 54"/>
                <a:gd name="T6" fmla="*/ 43 w 63"/>
                <a:gd name="T7" fmla="*/ 7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6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10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1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3 w 63"/>
                <a:gd name="T41" fmla="*/ 36 h 54"/>
                <a:gd name="T42" fmla="*/ 60 w 63"/>
                <a:gd name="T43" fmla="*/ 17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5 h 54"/>
                <a:gd name="T50" fmla="*/ 31 w 63"/>
                <a:gd name="T51" fmla="*/ 4 h 54"/>
                <a:gd name="T52" fmla="*/ 35 w 63"/>
                <a:gd name="T53" fmla="*/ 5 h 54"/>
                <a:gd name="T54" fmla="*/ 36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1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1" y="2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4"/>
                    <a:pt x="0" y="19"/>
                    <a:pt x="1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50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8"/>
                    <a:pt x="63" y="42"/>
                    <a:pt x="63" y="36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1"/>
                    <a:pt x="55" y="8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1" name="Freeform 47"/>
            <p:cNvSpPr>
              <a:spLocks noEditPoints="1"/>
            </p:cNvSpPr>
            <p:nvPr/>
          </p:nvSpPr>
          <p:spPr bwMode="auto">
            <a:xfrm>
              <a:off x="3476624" y="2743396"/>
              <a:ext cx="161925" cy="139304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8 w 63"/>
                <a:gd name="T5" fmla="*/ 6 h 54"/>
                <a:gd name="T6" fmla="*/ 43 w 63"/>
                <a:gd name="T7" fmla="*/ 7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5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9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0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2 w 63"/>
                <a:gd name="T41" fmla="*/ 37 h 54"/>
                <a:gd name="T42" fmla="*/ 60 w 63"/>
                <a:gd name="T43" fmla="*/ 17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5 h 54"/>
                <a:gd name="T50" fmla="*/ 31 w 63"/>
                <a:gd name="T51" fmla="*/ 4 h 54"/>
                <a:gd name="T52" fmla="*/ 35 w 63"/>
                <a:gd name="T53" fmla="*/ 5 h 54"/>
                <a:gd name="T54" fmla="*/ 35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1"/>
                    <a:pt x="35" y="0"/>
                    <a:pt x="31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2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4"/>
                    <a:pt x="0" y="19"/>
                    <a:pt x="0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50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8"/>
                    <a:pt x="63" y="42"/>
                    <a:pt x="62" y="3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1"/>
                    <a:pt x="55" y="8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2" name="Freeform 48"/>
            <p:cNvSpPr>
              <a:spLocks noEditPoints="1"/>
            </p:cNvSpPr>
            <p:nvPr/>
          </p:nvSpPr>
          <p:spPr bwMode="auto">
            <a:xfrm>
              <a:off x="717947" y="1976634"/>
              <a:ext cx="182165" cy="244079"/>
            </a:xfrm>
            <a:custGeom>
              <a:avLst/>
              <a:gdLst>
                <a:gd name="T0" fmla="*/ 45 w 71"/>
                <a:gd name="T1" fmla="*/ 1 h 95"/>
                <a:gd name="T2" fmla="*/ 15 w 71"/>
                <a:gd name="T3" fmla="*/ 5 h 95"/>
                <a:gd name="T4" fmla="*/ 1 w 71"/>
                <a:gd name="T5" fmla="*/ 22 h 95"/>
                <a:gd name="T6" fmla="*/ 8 w 71"/>
                <a:gd name="T7" fmla="*/ 80 h 95"/>
                <a:gd name="T8" fmla="*/ 26 w 71"/>
                <a:gd name="T9" fmla="*/ 94 h 95"/>
                <a:gd name="T10" fmla="*/ 56 w 71"/>
                <a:gd name="T11" fmla="*/ 90 h 95"/>
                <a:gd name="T12" fmla="*/ 70 w 71"/>
                <a:gd name="T13" fmla="*/ 72 h 95"/>
                <a:gd name="T14" fmla="*/ 63 w 71"/>
                <a:gd name="T15" fmla="*/ 15 h 95"/>
                <a:gd name="T16" fmla="*/ 45 w 71"/>
                <a:gd name="T17" fmla="*/ 1 h 95"/>
                <a:gd name="T18" fmla="*/ 45 w 71"/>
                <a:gd name="T19" fmla="*/ 84 h 95"/>
                <a:gd name="T20" fmla="*/ 44 w 71"/>
                <a:gd name="T21" fmla="*/ 86 h 95"/>
                <a:gd name="T22" fmla="*/ 37 w 71"/>
                <a:gd name="T23" fmla="*/ 86 h 95"/>
                <a:gd name="T24" fmla="*/ 36 w 71"/>
                <a:gd name="T25" fmla="*/ 85 h 95"/>
                <a:gd name="T26" fmla="*/ 35 w 71"/>
                <a:gd name="T27" fmla="*/ 81 h 95"/>
                <a:gd name="T28" fmla="*/ 36 w 71"/>
                <a:gd name="T29" fmla="*/ 79 h 95"/>
                <a:gd name="T30" fmla="*/ 43 w 71"/>
                <a:gd name="T31" fmla="*/ 79 h 95"/>
                <a:gd name="T32" fmla="*/ 44 w 71"/>
                <a:gd name="T33" fmla="*/ 80 h 95"/>
                <a:gd name="T34" fmla="*/ 45 w 71"/>
                <a:gd name="T35" fmla="*/ 84 h 95"/>
                <a:gd name="T36" fmla="*/ 61 w 71"/>
                <a:gd name="T37" fmla="*/ 60 h 95"/>
                <a:gd name="T38" fmla="*/ 53 w 71"/>
                <a:gd name="T39" fmla="*/ 70 h 95"/>
                <a:gd name="T40" fmla="*/ 25 w 71"/>
                <a:gd name="T41" fmla="*/ 74 h 95"/>
                <a:gd name="T42" fmla="*/ 14 w 71"/>
                <a:gd name="T43" fmla="*/ 65 h 95"/>
                <a:gd name="T44" fmla="*/ 9 w 71"/>
                <a:gd name="T45" fmla="*/ 23 h 95"/>
                <a:gd name="T46" fmla="*/ 17 w 71"/>
                <a:gd name="T47" fmla="*/ 12 h 95"/>
                <a:gd name="T48" fmla="*/ 45 w 71"/>
                <a:gd name="T49" fmla="*/ 9 h 95"/>
                <a:gd name="T50" fmla="*/ 55 w 71"/>
                <a:gd name="T51" fmla="*/ 17 h 95"/>
                <a:gd name="T52" fmla="*/ 61 w 71"/>
                <a:gd name="T53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1" h="95">
                  <a:moveTo>
                    <a:pt x="45" y="1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9" y="88"/>
                    <a:pt x="17" y="95"/>
                    <a:pt x="26" y="94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65" y="89"/>
                    <a:pt x="71" y="81"/>
                    <a:pt x="70" y="72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6"/>
                    <a:pt x="54" y="0"/>
                    <a:pt x="45" y="1"/>
                  </a:cubicBezTo>
                  <a:close/>
                  <a:moveTo>
                    <a:pt x="45" y="84"/>
                  </a:moveTo>
                  <a:cubicBezTo>
                    <a:pt x="45" y="85"/>
                    <a:pt x="44" y="86"/>
                    <a:pt x="44" y="86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6" y="87"/>
                    <a:pt x="36" y="86"/>
                    <a:pt x="36" y="85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0"/>
                    <a:pt x="36" y="80"/>
                    <a:pt x="36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4" y="79"/>
                    <a:pt x="44" y="80"/>
                  </a:cubicBezTo>
                  <a:lnTo>
                    <a:pt x="45" y="84"/>
                  </a:lnTo>
                  <a:close/>
                  <a:moveTo>
                    <a:pt x="61" y="60"/>
                  </a:moveTo>
                  <a:cubicBezTo>
                    <a:pt x="61" y="65"/>
                    <a:pt x="58" y="69"/>
                    <a:pt x="53" y="70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0" y="74"/>
                    <a:pt x="15" y="70"/>
                    <a:pt x="14" y="65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18"/>
                    <a:pt x="12" y="13"/>
                    <a:pt x="17" y="12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50" y="8"/>
                    <a:pt x="55" y="12"/>
                    <a:pt x="55" y="17"/>
                  </a:cubicBezTo>
                  <a:lnTo>
                    <a:pt x="61" y="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3" name="Freeform 49"/>
            <p:cNvSpPr>
              <a:spLocks/>
            </p:cNvSpPr>
            <p:nvPr/>
          </p:nvSpPr>
          <p:spPr bwMode="auto">
            <a:xfrm>
              <a:off x="890588" y="1983778"/>
              <a:ext cx="44053" cy="211931"/>
            </a:xfrm>
            <a:custGeom>
              <a:avLst/>
              <a:gdLst>
                <a:gd name="T0" fmla="*/ 4 w 17"/>
                <a:gd name="T1" fmla="*/ 0 h 82"/>
                <a:gd name="T2" fmla="*/ 0 w 17"/>
                <a:gd name="T3" fmla="*/ 4 h 82"/>
                <a:gd name="T4" fmla="*/ 9 w 17"/>
                <a:gd name="T5" fmla="*/ 78 h 82"/>
                <a:gd name="T6" fmla="*/ 14 w 17"/>
                <a:gd name="T7" fmla="*/ 82 h 82"/>
                <a:gd name="T8" fmla="*/ 17 w 17"/>
                <a:gd name="T9" fmla="*/ 78 h 82"/>
                <a:gd name="T10" fmla="*/ 8 w 17"/>
                <a:gd name="T11" fmla="*/ 3 h 82"/>
                <a:gd name="T12" fmla="*/ 4 w 17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2">
                  <a:moveTo>
                    <a:pt x="4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10" y="81"/>
                    <a:pt x="11" y="82"/>
                    <a:pt x="14" y="82"/>
                  </a:cubicBezTo>
                  <a:cubicBezTo>
                    <a:pt x="16" y="82"/>
                    <a:pt x="17" y="80"/>
                    <a:pt x="17" y="78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4" name="Freeform 50"/>
            <p:cNvSpPr>
              <a:spLocks/>
            </p:cNvSpPr>
            <p:nvPr/>
          </p:nvSpPr>
          <p:spPr bwMode="auto">
            <a:xfrm>
              <a:off x="913209" y="1992113"/>
              <a:ext cx="15478" cy="75010"/>
            </a:xfrm>
            <a:custGeom>
              <a:avLst/>
              <a:gdLst>
                <a:gd name="T0" fmla="*/ 1 w 6"/>
                <a:gd name="T1" fmla="*/ 0 h 29"/>
                <a:gd name="T2" fmla="*/ 0 w 6"/>
                <a:gd name="T3" fmla="*/ 2 h 29"/>
                <a:gd name="T4" fmla="*/ 3 w 6"/>
                <a:gd name="T5" fmla="*/ 27 h 29"/>
                <a:gd name="T6" fmla="*/ 5 w 6"/>
                <a:gd name="T7" fmla="*/ 29 h 29"/>
                <a:gd name="T8" fmla="*/ 6 w 6"/>
                <a:gd name="T9" fmla="*/ 27 h 29"/>
                <a:gd name="T10" fmla="*/ 3 w 6"/>
                <a:gd name="T11" fmla="*/ 1 h 29"/>
                <a:gd name="T12" fmla="*/ 1 w 6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9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5" y="28"/>
                    <a:pt x="6" y="28"/>
                    <a:pt x="6" y="2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5" name="Freeform 51"/>
            <p:cNvSpPr>
              <a:spLocks/>
            </p:cNvSpPr>
            <p:nvPr/>
          </p:nvSpPr>
          <p:spPr bwMode="auto">
            <a:xfrm>
              <a:off x="751284" y="2030213"/>
              <a:ext cx="100013" cy="26194"/>
            </a:xfrm>
            <a:custGeom>
              <a:avLst/>
              <a:gdLst>
                <a:gd name="T0" fmla="*/ 39 w 39"/>
                <a:gd name="T1" fmla="*/ 2 h 10"/>
                <a:gd name="T2" fmla="*/ 37 w 39"/>
                <a:gd name="T3" fmla="*/ 6 h 10"/>
                <a:gd name="T4" fmla="*/ 3 w 39"/>
                <a:gd name="T5" fmla="*/ 10 h 10"/>
                <a:gd name="T6" fmla="*/ 0 w 39"/>
                <a:gd name="T7" fmla="*/ 7 h 10"/>
                <a:gd name="T8" fmla="*/ 0 w 39"/>
                <a:gd name="T9" fmla="*/ 7 h 10"/>
                <a:gd name="T10" fmla="*/ 3 w 39"/>
                <a:gd name="T11" fmla="*/ 4 h 10"/>
                <a:gd name="T12" fmla="*/ 36 w 39"/>
                <a:gd name="T13" fmla="*/ 0 h 10"/>
                <a:gd name="T14" fmla="*/ 39 w 3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0">
                  <a:moveTo>
                    <a:pt x="39" y="2"/>
                  </a:moveTo>
                  <a:cubicBezTo>
                    <a:pt x="39" y="4"/>
                    <a:pt x="38" y="5"/>
                    <a:pt x="37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39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6" name="Freeform 52"/>
            <p:cNvSpPr>
              <a:spLocks/>
            </p:cNvSpPr>
            <p:nvPr/>
          </p:nvSpPr>
          <p:spPr bwMode="auto">
            <a:xfrm>
              <a:off x="753665" y="2056407"/>
              <a:ext cx="103584" cy="26194"/>
            </a:xfrm>
            <a:custGeom>
              <a:avLst/>
              <a:gdLst>
                <a:gd name="T0" fmla="*/ 39 w 40"/>
                <a:gd name="T1" fmla="*/ 2 h 10"/>
                <a:gd name="T2" fmla="*/ 37 w 40"/>
                <a:gd name="T3" fmla="*/ 5 h 10"/>
                <a:gd name="T4" fmla="*/ 3 w 40"/>
                <a:gd name="T5" fmla="*/ 10 h 10"/>
                <a:gd name="T6" fmla="*/ 0 w 40"/>
                <a:gd name="T7" fmla="*/ 7 h 10"/>
                <a:gd name="T8" fmla="*/ 0 w 40"/>
                <a:gd name="T9" fmla="*/ 7 h 10"/>
                <a:gd name="T10" fmla="*/ 3 w 40"/>
                <a:gd name="T11" fmla="*/ 4 h 10"/>
                <a:gd name="T12" fmla="*/ 36 w 40"/>
                <a:gd name="T13" fmla="*/ 0 h 10"/>
                <a:gd name="T14" fmla="*/ 39 w 40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0">
                  <a:moveTo>
                    <a:pt x="39" y="2"/>
                  </a:moveTo>
                  <a:cubicBezTo>
                    <a:pt x="40" y="4"/>
                    <a:pt x="38" y="5"/>
                    <a:pt x="37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1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39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7" name="Freeform 53"/>
            <p:cNvSpPr>
              <a:spLocks/>
            </p:cNvSpPr>
            <p:nvPr/>
          </p:nvSpPr>
          <p:spPr bwMode="auto">
            <a:xfrm>
              <a:off x="756047" y="2082600"/>
              <a:ext cx="103584" cy="25004"/>
            </a:xfrm>
            <a:custGeom>
              <a:avLst/>
              <a:gdLst>
                <a:gd name="T0" fmla="*/ 40 w 40"/>
                <a:gd name="T1" fmla="*/ 2 h 10"/>
                <a:gd name="T2" fmla="*/ 37 w 40"/>
                <a:gd name="T3" fmla="*/ 5 h 10"/>
                <a:gd name="T4" fmla="*/ 4 w 40"/>
                <a:gd name="T5" fmla="*/ 9 h 10"/>
                <a:gd name="T6" fmla="*/ 1 w 40"/>
                <a:gd name="T7" fmla="*/ 7 h 10"/>
                <a:gd name="T8" fmla="*/ 1 w 40"/>
                <a:gd name="T9" fmla="*/ 7 h 10"/>
                <a:gd name="T10" fmla="*/ 3 w 40"/>
                <a:gd name="T11" fmla="*/ 4 h 10"/>
                <a:gd name="T12" fmla="*/ 36 w 40"/>
                <a:gd name="T13" fmla="*/ 0 h 10"/>
                <a:gd name="T14" fmla="*/ 40 w 40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0">
                  <a:moveTo>
                    <a:pt x="40" y="2"/>
                  </a:moveTo>
                  <a:cubicBezTo>
                    <a:pt x="40" y="4"/>
                    <a:pt x="39" y="5"/>
                    <a:pt x="37" y="5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1" y="9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40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8" name="Freeform 54"/>
            <p:cNvSpPr>
              <a:spLocks/>
            </p:cNvSpPr>
            <p:nvPr/>
          </p:nvSpPr>
          <p:spPr bwMode="auto">
            <a:xfrm>
              <a:off x="802482" y="2107603"/>
              <a:ext cx="59531" cy="21431"/>
            </a:xfrm>
            <a:custGeom>
              <a:avLst/>
              <a:gdLst>
                <a:gd name="T0" fmla="*/ 23 w 23"/>
                <a:gd name="T1" fmla="*/ 2 h 8"/>
                <a:gd name="T2" fmla="*/ 20 w 23"/>
                <a:gd name="T3" fmla="*/ 5 h 8"/>
                <a:gd name="T4" fmla="*/ 3 w 23"/>
                <a:gd name="T5" fmla="*/ 7 h 8"/>
                <a:gd name="T6" fmla="*/ 0 w 23"/>
                <a:gd name="T7" fmla="*/ 5 h 8"/>
                <a:gd name="T8" fmla="*/ 0 w 23"/>
                <a:gd name="T9" fmla="*/ 5 h 8"/>
                <a:gd name="T10" fmla="*/ 2 w 23"/>
                <a:gd name="T11" fmla="*/ 2 h 8"/>
                <a:gd name="T12" fmla="*/ 20 w 23"/>
                <a:gd name="T13" fmla="*/ 0 h 8"/>
                <a:gd name="T14" fmla="*/ 23 w 23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8">
                  <a:moveTo>
                    <a:pt x="23" y="2"/>
                  </a:moveTo>
                  <a:cubicBezTo>
                    <a:pt x="23" y="4"/>
                    <a:pt x="22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1"/>
                    <a:pt x="23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9" name="Freeform 55"/>
            <p:cNvSpPr>
              <a:spLocks noEditPoints="1"/>
            </p:cNvSpPr>
            <p:nvPr/>
          </p:nvSpPr>
          <p:spPr bwMode="auto">
            <a:xfrm>
              <a:off x="3059906" y="2087363"/>
              <a:ext cx="172640" cy="232172"/>
            </a:xfrm>
            <a:custGeom>
              <a:avLst/>
              <a:gdLst>
                <a:gd name="T0" fmla="*/ 43 w 67"/>
                <a:gd name="T1" fmla="*/ 1 h 90"/>
                <a:gd name="T2" fmla="*/ 14 w 67"/>
                <a:gd name="T3" fmla="*/ 4 h 90"/>
                <a:gd name="T4" fmla="*/ 1 w 67"/>
                <a:gd name="T5" fmla="*/ 21 h 90"/>
                <a:gd name="T6" fmla="*/ 8 w 67"/>
                <a:gd name="T7" fmla="*/ 76 h 90"/>
                <a:gd name="T8" fmla="*/ 25 w 67"/>
                <a:gd name="T9" fmla="*/ 89 h 90"/>
                <a:gd name="T10" fmla="*/ 53 w 67"/>
                <a:gd name="T11" fmla="*/ 85 h 90"/>
                <a:gd name="T12" fmla="*/ 66 w 67"/>
                <a:gd name="T13" fmla="*/ 68 h 90"/>
                <a:gd name="T14" fmla="*/ 60 w 67"/>
                <a:gd name="T15" fmla="*/ 14 h 90"/>
                <a:gd name="T16" fmla="*/ 43 w 67"/>
                <a:gd name="T17" fmla="*/ 1 h 90"/>
                <a:gd name="T18" fmla="*/ 43 w 67"/>
                <a:gd name="T19" fmla="*/ 80 h 90"/>
                <a:gd name="T20" fmla="*/ 41 w 67"/>
                <a:gd name="T21" fmla="*/ 81 h 90"/>
                <a:gd name="T22" fmla="*/ 35 w 67"/>
                <a:gd name="T23" fmla="*/ 82 h 90"/>
                <a:gd name="T24" fmla="*/ 34 w 67"/>
                <a:gd name="T25" fmla="*/ 81 h 90"/>
                <a:gd name="T26" fmla="*/ 33 w 67"/>
                <a:gd name="T27" fmla="*/ 77 h 90"/>
                <a:gd name="T28" fmla="*/ 35 w 67"/>
                <a:gd name="T29" fmla="*/ 75 h 90"/>
                <a:gd name="T30" fmla="*/ 41 w 67"/>
                <a:gd name="T31" fmla="*/ 75 h 90"/>
                <a:gd name="T32" fmla="*/ 42 w 67"/>
                <a:gd name="T33" fmla="*/ 76 h 90"/>
                <a:gd name="T34" fmla="*/ 43 w 67"/>
                <a:gd name="T35" fmla="*/ 80 h 90"/>
                <a:gd name="T36" fmla="*/ 58 w 67"/>
                <a:gd name="T37" fmla="*/ 57 h 90"/>
                <a:gd name="T38" fmla="*/ 50 w 67"/>
                <a:gd name="T39" fmla="*/ 66 h 90"/>
                <a:gd name="T40" fmla="*/ 23 w 67"/>
                <a:gd name="T41" fmla="*/ 70 h 90"/>
                <a:gd name="T42" fmla="*/ 14 w 67"/>
                <a:gd name="T43" fmla="*/ 62 h 90"/>
                <a:gd name="T44" fmla="*/ 9 w 67"/>
                <a:gd name="T45" fmla="*/ 22 h 90"/>
                <a:gd name="T46" fmla="*/ 16 w 67"/>
                <a:gd name="T47" fmla="*/ 12 h 90"/>
                <a:gd name="T48" fmla="*/ 43 w 67"/>
                <a:gd name="T49" fmla="*/ 8 h 90"/>
                <a:gd name="T50" fmla="*/ 53 w 67"/>
                <a:gd name="T51" fmla="*/ 16 h 90"/>
                <a:gd name="T52" fmla="*/ 58 w 67"/>
                <a:gd name="T53" fmla="*/ 5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" h="90">
                  <a:moveTo>
                    <a:pt x="43" y="1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6" y="5"/>
                    <a:pt x="0" y="13"/>
                    <a:pt x="1" y="21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9" y="84"/>
                    <a:pt x="17" y="90"/>
                    <a:pt x="25" y="89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61" y="84"/>
                    <a:pt x="67" y="77"/>
                    <a:pt x="66" y="68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59" y="6"/>
                    <a:pt x="51" y="0"/>
                    <a:pt x="43" y="1"/>
                  </a:cubicBezTo>
                  <a:close/>
                  <a:moveTo>
                    <a:pt x="43" y="80"/>
                  </a:moveTo>
                  <a:cubicBezTo>
                    <a:pt x="43" y="81"/>
                    <a:pt x="42" y="81"/>
                    <a:pt x="41" y="81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2"/>
                    <a:pt x="34" y="82"/>
                    <a:pt x="34" y="81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3" y="76"/>
                    <a:pt x="34" y="76"/>
                    <a:pt x="35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5"/>
                    <a:pt x="42" y="75"/>
                    <a:pt x="42" y="76"/>
                  </a:cubicBezTo>
                  <a:lnTo>
                    <a:pt x="43" y="80"/>
                  </a:lnTo>
                  <a:close/>
                  <a:moveTo>
                    <a:pt x="58" y="57"/>
                  </a:moveTo>
                  <a:cubicBezTo>
                    <a:pt x="58" y="61"/>
                    <a:pt x="55" y="66"/>
                    <a:pt x="50" y="66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19" y="70"/>
                    <a:pt x="14" y="67"/>
                    <a:pt x="14" y="6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17"/>
                    <a:pt x="11" y="12"/>
                    <a:pt x="16" y="1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8" y="8"/>
                    <a:pt x="52" y="11"/>
                    <a:pt x="53" y="16"/>
                  </a:cubicBezTo>
                  <a:lnTo>
                    <a:pt x="58" y="5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0" name="Freeform 56"/>
            <p:cNvSpPr>
              <a:spLocks/>
            </p:cNvSpPr>
            <p:nvPr/>
          </p:nvSpPr>
          <p:spPr bwMode="auto">
            <a:xfrm>
              <a:off x="3224212" y="2094506"/>
              <a:ext cx="41672" cy="201216"/>
            </a:xfrm>
            <a:custGeom>
              <a:avLst/>
              <a:gdLst>
                <a:gd name="T0" fmla="*/ 3 w 16"/>
                <a:gd name="T1" fmla="*/ 0 h 78"/>
                <a:gd name="T2" fmla="*/ 0 w 16"/>
                <a:gd name="T3" fmla="*/ 4 h 78"/>
                <a:gd name="T4" fmla="*/ 9 w 16"/>
                <a:gd name="T5" fmla="*/ 74 h 78"/>
                <a:gd name="T6" fmla="*/ 13 w 16"/>
                <a:gd name="T7" fmla="*/ 78 h 78"/>
                <a:gd name="T8" fmla="*/ 16 w 16"/>
                <a:gd name="T9" fmla="*/ 73 h 78"/>
                <a:gd name="T10" fmla="*/ 7 w 16"/>
                <a:gd name="T11" fmla="*/ 3 h 78"/>
                <a:gd name="T12" fmla="*/ 3 w 16"/>
                <a:gd name="T1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78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76"/>
                    <a:pt x="11" y="78"/>
                    <a:pt x="13" y="78"/>
                  </a:cubicBezTo>
                  <a:cubicBezTo>
                    <a:pt x="15" y="77"/>
                    <a:pt x="16" y="75"/>
                    <a:pt x="16" y="7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1" name="Freeform 57"/>
            <p:cNvSpPr>
              <a:spLocks/>
            </p:cNvSpPr>
            <p:nvPr/>
          </p:nvSpPr>
          <p:spPr bwMode="auto">
            <a:xfrm>
              <a:off x="3245643" y="2102841"/>
              <a:ext cx="15478" cy="69056"/>
            </a:xfrm>
            <a:custGeom>
              <a:avLst/>
              <a:gdLst>
                <a:gd name="T0" fmla="*/ 1 w 6"/>
                <a:gd name="T1" fmla="*/ 0 h 27"/>
                <a:gd name="T2" fmla="*/ 0 w 6"/>
                <a:gd name="T3" fmla="*/ 1 h 27"/>
                <a:gd name="T4" fmla="*/ 3 w 6"/>
                <a:gd name="T5" fmla="*/ 26 h 27"/>
                <a:gd name="T6" fmla="*/ 5 w 6"/>
                <a:gd name="T7" fmla="*/ 27 h 27"/>
                <a:gd name="T8" fmla="*/ 6 w 6"/>
                <a:gd name="T9" fmla="*/ 25 h 27"/>
                <a:gd name="T10" fmla="*/ 3 w 6"/>
                <a:gd name="T11" fmla="*/ 1 h 27"/>
                <a:gd name="T12" fmla="*/ 1 w 6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7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4" y="27"/>
                    <a:pt x="5" y="27"/>
                  </a:cubicBezTo>
                  <a:cubicBezTo>
                    <a:pt x="5" y="27"/>
                    <a:pt x="6" y="26"/>
                    <a:pt x="6" y="25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2" name="Freeform 58"/>
            <p:cNvSpPr>
              <a:spLocks/>
            </p:cNvSpPr>
            <p:nvPr/>
          </p:nvSpPr>
          <p:spPr bwMode="auto">
            <a:xfrm>
              <a:off x="3090862" y="2138559"/>
              <a:ext cx="97631" cy="23813"/>
            </a:xfrm>
            <a:custGeom>
              <a:avLst/>
              <a:gdLst>
                <a:gd name="T0" fmla="*/ 38 w 38"/>
                <a:gd name="T1" fmla="*/ 2 h 9"/>
                <a:gd name="T2" fmla="*/ 35 w 38"/>
                <a:gd name="T3" fmla="*/ 5 h 9"/>
                <a:gd name="T4" fmla="*/ 3 w 38"/>
                <a:gd name="T5" fmla="*/ 9 h 9"/>
                <a:gd name="T6" fmla="*/ 0 w 38"/>
                <a:gd name="T7" fmla="*/ 7 h 9"/>
                <a:gd name="T8" fmla="*/ 0 w 38"/>
                <a:gd name="T9" fmla="*/ 7 h 9"/>
                <a:gd name="T10" fmla="*/ 3 w 38"/>
                <a:gd name="T11" fmla="*/ 4 h 9"/>
                <a:gd name="T12" fmla="*/ 35 w 38"/>
                <a:gd name="T13" fmla="*/ 0 h 9"/>
                <a:gd name="T14" fmla="*/ 38 w 38"/>
                <a:gd name="T1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9">
                  <a:moveTo>
                    <a:pt x="38" y="2"/>
                  </a:moveTo>
                  <a:cubicBezTo>
                    <a:pt x="38" y="4"/>
                    <a:pt x="37" y="5"/>
                    <a:pt x="35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1" y="4"/>
                    <a:pt x="3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7" y="1"/>
                    <a:pt x="38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3" name="Freeform 59"/>
            <p:cNvSpPr>
              <a:spLocks/>
            </p:cNvSpPr>
            <p:nvPr/>
          </p:nvSpPr>
          <p:spPr bwMode="auto">
            <a:xfrm>
              <a:off x="3093244" y="2162371"/>
              <a:ext cx="97631" cy="25004"/>
            </a:xfrm>
            <a:custGeom>
              <a:avLst/>
              <a:gdLst>
                <a:gd name="T0" fmla="*/ 38 w 38"/>
                <a:gd name="T1" fmla="*/ 3 h 10"/>
                <a:gd name="T2" fmla="*/ 35 w 38"/>
                <a:gd name="T3" fmla="*/ 6 h 10"/>
                <a:gd name="T4" fmla="*/ 4 w 38"/>
                <a:gd name="T5" fmla="*/ 9 h 10"/>
                <a:gd name="T6" fmla="*/ 1 w 38"/>
                <a:gd name="T7" fmla="*/ 7 h 10"/>
                <a:gd name="T8" fmla="*/ 1 w 38"/>
                <a:gd name="T9" fmla="*/ 7 h 10"/>
                <a:gd name="T10" fmla="*/ 3 w 38"/>
                <a:gd name="T11" fmla="*/ 4 h 10"/>
                <a:gd name="T12" fmla="*/ 35 w 38"/>
                <a:gd name="T13" fmla="*/ 0 h 10"/>
                <a:gd name="T14" fmla="*/ 38 w 38"/>
                <a:gd name="T1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0">
                  <a:moveTo>
                    <a:pt x="38" y="3"/>
                  </a:moveTo>
                  <a:cubicBezTo>
                    <a:pt x="38" y="4"/>
                    <a:pt x="37" y="5"/>
                    <a:pt x="35" y="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1" y="9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8" y="1"/>
                    <a:pt x="38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4" name="Freeform 60"/>
            <p:cNvSpPr>
              <a:spLocks/>
            </p:cNvSpPr>
            <p:nvPr/>
          </p:nvSpPr>
          <p:spPr bwMode="auto">
            <a:xfrm>
              <a:off x="3099197" y="2187375"/>
              <a:ext cx="95250" cy="23813"/>
            </a:xfrm>
            <a:custGeom>
              <a:avLst/>
              <a:gdLst>
                <a:gd name="T0" fmla="*/ 37 w 37"/>
                <a:gd name="T1" fmla="*/ 2 h 9"/>
                <a:gd name="T2" fmla="*/ 35 w 37"/>
                <a:gd name="T3" fmla="*/ 5 h 9"/>
                <a:gd name="T4" fmla="*/ 3 w 37"/>
                <a:gd name="T5" fmla="*/ 9 h 9"/>
                <a:gd name="T6" fmla="*/ 0 w 37"/>
                <a:gd name="T7" fmla="*/ 7 h 9"/>
                <a:gd name="T8" fmla="*/ 0 w 37"/>
                <a:gd name="T9" fmla="*/ 7 h 9"/>
                <a:gd name="T10" fmla="*/ 2 w 37"/>
                <a:gd name="T11" fmla="*/ 4 h 9"/>
                <a:gd name="T12" fmla="*/ 34 w 37"/>
                <a:gd name="T13" fmla="*/ 0 h 9"/>
                <a:gd name="T14" fmla="*/ 37 w 37"/>
                <a:gd name="T1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9">
                  <a:moveTo>
                    <a:pt x="37" y="2"/>
                  </a:moveTo>
                  <a:cubicBezTo>
                    <a:pt x="37" y="3"/>
                    <a:pt x="36" y="5"/>
                    <a:pt x="35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7" y="1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5" name="Freeform 61"/>
            <p:cNvSpPr>
              <a:spLocks/>
            </p:cNvSpPr>
            <p:nvPr/>
          </p:nvSpPr>
          <p:spPr bwMode="auto">
            <a:xfrm>
              <a:off x="3139678" y="2211188"/>
              <a:ext cx="57150" cy="20241"/>
            </a:xfrm>
            <a:custGeom>
              <a:avLst/>
              <a:gdLst>
                <a:gd name="T0" fmla="*/ 22 w 22"/>
                <a:gd name="T1" fmla="*/ 2 h 8"/>
                <a:gd name="T2" fmla="*/ 20 w 22"/>
                <a:gd name="T3" fmla="*/ 5 h 8"/>
                <a:gd name="T4" fmla="*/ 3 w 22"/>
                <a:gd name="T5" fmla="*/ 7 h 8"/>
                <a:gd name="T6" fmla="*/ 0 w 22"/>
                <a:gd name="T7" fmla="*/ 5 h 8"/>
                <a:gd name="T8" fmla="*/ 0 w 22"/>
                <a:gd name="T9" fmla="*/ 5 h 8"/>
                <a:gd name="T10" fmla="*/ 2 w 22"/>
                <a:gd name="T11" fmla="*/ 2 h 8"/>
                <a:gd name="T12" fmla="*/ 19 w 22"/>
                <a:gd name="T13" fmla="*/ 0 h 8"/>
                <a:gd name="T14" fmla="*/ 22 w 22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8">
                  <a:moveTo>
                    <a:pt x="22" y="2"/>
                  </a:moveTo>
                  <a:cubicBezTo>
                    <a:pt x="22" y="4"/>
                    <a:pt x="21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2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2" y="1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6" name="Freeform 62"/>
            <p:cNvSpPr>
              <a:spLocks noEditPoints="1"/>
            </p:cNvSpPr>
            <p:nvPr/>
          </p:nvSpPr>
          <p:spPr bwMode="auto">
            <a:xfrm>
              <a:off x="1734740" y="1870669"/>
              <a:ext cx="241697" cy="252413"/>
            </a:xfrm>
            <a:custGeom>
              <a:avLst/>
              <a:gdLst>
                <a:gd name="T0" fmla="*/ 71 w 94"/>
                <a:gd name="T1" fmla="*/ 1 h 98"/>
                <a:gd name="T2" fmla="*/ 15 w 94"/>
                <a:gd name="T3" fmla="*/ 8 h 98"/>
                <a:gd name="T4" fmla="*/ 1 w 94"/>
                <a:gd name="T5" fmla="*/ 26 h 98"/>
                <a:gd name="T6" fmla="*/ 6 w 94"/>
                <a:gd name="T7" fmla="*/ 62 h 98"/>
                <a:gd name="T8" fmla="*/ 24 w 94"/>
                <a:gd name="T9" fmla="*/ 76 h 98"/>
                <a:gd name="T10" fmla="*/ 45 w 94"/>
                <a:gd name="T11" fmla="*/ 73 h 98"/>
                <a:gd name="T12" fmla="*/ 46 w 94"/>
                <a:gd name="T13" fmla="*/ 84 h 98"/>
                <a:gd name="T14" fmla="*/ 21 w 94"/>
                <a:gd name="T15" fmla="*/ 88 h 98"/>
                <a:gd name="T16" fmla="*/ 17 w 94"/>
                <a:gd name="T17" fmla="*/ 93 h 98"/>
                <a:gd name="T18" fmla="*/ 22 w 94"/>
                <a:gd name="T19" fmla="*/ 98 h 98"/>
                <a:gd name="T20" fmla="*/ 86 w 94"/>
                <a:gd name="T21" fmla="*/ 90 h 98"/>
                <a:gd name="T22" fmla="*/ 90 w 94"/>
                <a:gd name="T23" fmla="*/ 84 h 98"/>
                <a:gd name="T24" fmla="*/ 84 w 94"/>
                <a:gd name="T25" fmla="*/ 80 h 98"/>
                <a:gd name="T26" fmla="*/ 59 w 94"/>
                <a:gd name="T27" fmla="*/ 83 h 98"/>
                <a:gd name="T28" fmla="*/ 58 w 94"/>
                <a:gd name="T29" fmla="*/ 71 h 98"/>
                <a:gd name="T30" fmla="*/ 79 w 94"/>
                <a:gd name="T31" fmla="*/ 69 h 98"/>
                <a:gd name="T32" fmla="*/ 93 w 94"/>
                <a:gd name="T33" fmla="*/ 51 h 98"/>
                <a:gd name="T34" fmla="*/ 88 w 94"/>
                <a:gd name="T35" fmla="*/ 15 h 98"/>
                <a:gd name="T36" fmla="*/ 71 w 94"/>
                <a:gd name="T37" fmla="*/ 1 h 98"/>
                <a:gd name="T38" fmla="*/ 87 w 94"/>
                <a:gd name="T39" fmla="*/ 52 h 98"/>
                <a:gd name="T40" fmla="*/ 78 w 94"/>
                <a:gd name="T41" fmla="*/ 63 h 98"/>
                <a:gd name="T42" fmla="*/ 23 w 94"/>
                <a:gd name="T43" fmla="*/ 69 h 98"/>
                <a:gd name="T44" fmla="*/ 12 w 94"/>
                <a:gd name="T45" fmla="*/ 61 h 98"/>
                <a:gd name="T46" fmla="*/ 7 w 94"/>
                <a:gd name="T47" fmla="*/ 25 h 98"/>
                <a:gd name="T48" fmla="*/ 16 w 94"/>
                <a:gd name="T49" fmla="*/ 14 h 98"/>
                <a:gd name="T50" fmla="*/ 71 w 94"/>
                <a:gd name="T51" fmla="*/ 7 h 98"/>
                <a:gd name="T52" fmla="*/ 83 w 94"/>
                <a:gd name="T53" fmla="*/ 16 h 98"/>
                <a:gd name="T54" fmla="*/ 87 w 94"/>
                <a:gd name="T55" fmla="*/ 5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98">
                  <a:moveTo>
                    <a:pt x="71" y="1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7" y="9"/>
                    <a:pt x="0" y="17"/>
                    <a:pt x="1" y="26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71"/>
                    <a:pt x="15" y="77"/>
                    <a:pt x="24" y="7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18" y="88"/>
                    <a:pt x="16" y="90"/>
                    <a:pt x="17" y="93"/>
                  </a:cubicBezTo>
                  <a:cubicBezTo>
                    <a:pt x="17" y="96"/>
                    <a:pt x="19" y="98"/>
                    <a:pt x="22" y="98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8" y="89"/>
                    <a:pt x="90" y="87"/>
                    <a:pt x="90" y="84"/>
                  </a:cubicBezTo>
                  <a:cubicBezTo>
                    <a:pt x="90" y="81"/>
                    <a:pt x="87" y="79"/>
                    <a:pt x="84" y="80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88" y="68"/>
                    <a:pt x="94" y="60"/>
                    <a:pt x="93" y="51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7" y="6"/>
                    <a:pt x="79" y="0"/>
                    <a:pt x="71" y="1"/>
                  </a:cubicBezTo>
                  <a:close/>
                  <a:moveTo>
                    <a:pt x="87" y="52"/>
                  </a:moveTo>
                  <a:cubicBezTo>
                    <a:pt x="88" y="57"/>
                    <a:pt x="84" y="62"/>
                    <a:pt x="78" y="63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17" y="70"/>
                    <a:pt x="12" y="66"/>
                    <a:pt x="12" y="6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0"/>
                    <a:pt x="11" y="15"/>
                    <a:pt x="16" y="14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7" y="7"/>
                    <a:pt x="82" y="10"/>
                    <a:pt x="83" y="16"/>
                  </a:cubicBezTo>
                  <a:lnTo>
                    <a:pt x="87" y="5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7" name="Freeform 63"/>
            <p:cNvSpPr>
              <a:spLocks/>
            </p:cNvSpPr>
            <p:nvPr/>
          </p:nvSpPr>
          <p:spPr bwMode="auto">
            <a:xfrm>
              <a:off x="1772840" y="1917103"/>
              <a:ext cx="152400" cy="30956"/>
            </a:xfrm>
            <a:custGeom>
              <a:avLst/>
              <a:gdLst>
                <a:gd name="T0" fmla="*/ 59 w 59"/>
                <a:gd name="T1" fmla="*/ 2 h 12"/>
                <a:gd name="T2" fmla="*/ 57 w 59"/>
                <a:gd name="T3" fmla="*/ 5 h 12"/>
                <a:gd name="T4" fmla="*/ 4 w 59"/>
                <a:gd name="T5" fmla="*/ 12 h 12"/>
                <a:gd name="T6" fmla="*/ 1 w 59"/>
                <a:gd name="T7" fmla="*/ 9 h 12"/>
                <a:gd name="T8" fmla="*/ 1 w 59"/>
                <a:gd name="T9" fmla="*/ 9 h 12"/>
                <a:gd name="T10" fmla="*/ 3 w 59"/>
                <a:gd name="T11" fmla="*/ 6 h 12"/>
                <a:gd name="T12" fmla="*/ 56 w 59"/>
                <a:gd name="T13" fmla="*/ 0 h 12"/>
                <a:gd name="T14" fmla="*/ 59 w 59"/>
                <a:gd name="T1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2">
                  <a:moveTo>
                    <a:pt x="59" y="2"/>
                  </a:moveTo>
                  <a:cubicBezTo>
                    <a:pt x="59" y="4"/>
                    <a:pt x="58" y="5"/>
                    <a:pt x="57" y="5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1" y="11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1" y="6"/>
                    <a:pt x="3" y="6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59" y="1"/>
                    <a:pt x="59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8" name="Freeform 64"/>
            <p:cNvSpPr>
              <a:spLocks/>
            </p:cNvSpPr>
            <p:nvPr/>
          </p:nvSpPr>
          <p:spPr bwMode="auto">
            <a:xfrm>
              <a:off x="1778794" y="1940915"/>
              <a:ext cx="151209" cy="33338"/>
            </a:xfrm>
            <a:custGeom>
              <a:avLst/>
              <a:gdLst>
                <a:gd name="T0" fmla="*/ 58 w 59"/>
                <a:gd name="T1" fmla="*/ 3 h 13"/>
                <a:gd name="T2" fmla="*/ 56 w 59"/>
                <a:gd name="T3" fmla="*/ 6 h 13"/>
                <a:gd name="T4" fmla="*/ 3 w 59"/>
                <a:gd name="T5" fmla="*/ 13 h 13"/>
                <a:gd name="T6" fmla="*/ 0 w 59"/>
                <a:gd name="T7" fmla="*/ 10 h 13"/>
                <a:gd name="T8" fmla="*/ 0 w 59"/>
                <a:gd name="T9" fmla="*/ 10 h 13"/>
                <a:gd name="T10" fmla="*/ 2 w 59"/>
                <a:gd name="T11" fmla="*/ 7 h 13"/>
                <a:gd name="T12" fmla="*/ 55 w 59"/>
                <a:gd name="T13" fmla="*/ 1 h 13"/>
                <a:gd name="T14" fmla="*/ 58 w 59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3">
                  <a:moveTo>
                    <a:pt x="58" y="3"/>
                  </a:moveTo>
                  <a:cubicBezTo>
                    <a:pt x="59" y="4"/>
                    <a:pt x="57" y="6"/>
                    <a:pt x="56" y="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2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2" y="7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7" y="0"/>
                    <a:pt x="58" y="1"/>
                    <a:pt x="58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9" name="Freeform 65"/>
            <p:cNvSpPr>
              <a:spLocks/>
            </p:cNvSpPr>
            <p:nvPr/>
          </p:nvSpPr>
          <p:spPr bwMode="auto">
            <a:xfrm>
              <a:off x="1781175" y="1965919"/>
              <a:ext cx="151209" cy="33338"/>
            </a:xfrm>
            <a:custGeom>
              <a:avLst/>
              <a:gdLst>
                <a:gd name="T0" fmla="*/ 59 w 59"/>
                <a:gd name="T1" fmla="*/ 3 h 13"/>
                <a:gd name="T2" fmla="*/ 56 w 59"/>
                <a:gd name="T3" fmla="*/ 6 h 13"/>
                <a:gd name="T4" fmla="*/ 3 w 59"/>
                <a:gd name="T5" fmla="*/ 12 h 13"/>
                <a:gd name="T6" fmla="*/ 0 w 59"/>
                <a:gd name="T7" fmla="*/ 10 h 13"/>
                <a:gd name="T8" fmla="*/ 0 w 59"/>
                <a:gd name="T9" fmla="*/ 10 h 13"/>
                <a:gd name="T10" fmla="*/ 2 w 59"/>
                <a:gd name="T11" fmla="*/ 7 h 13"/>
                <a:gd name="T12" fmla="*/ 56 w 59"/>
                <a:gd name="T13" fmla="*/ 0 h 13"/>
                <a:gd name="T14" fmla="*/ 59 w 59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3">
                  <a:moveTo>
                    <a:pt x="59" y="3"/>
                  </a:moveTo>
                  <a:cubicBezTo>
                    <a:pt x="59" y="4"/>
                    <a:pt x="58" y="6"/>
                    <a:pt x="56" y="6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3"/>
                    <a:pt x="0" y="12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2" y="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7" y="0"/>
                    <a:pt x="58" y="1"/>
                    <a:pt x="59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0" name="Freeform 66"/>
            <p:cNvSpPr>
              <a:spLocks/>
            </p:cNvSpPr>
            <p:nvPr/>
          </p:nvSpPr>
          <p:spPr bwMode="auto">
            <a:xfrm>
              <a:off x="1824038" y="1992113"/>
              <a:ext cx="110728" cy="28575"/>
            </a:xfrm>
            <a:custGeom>
              <a:avLst/>
              <a:gdLst>
                <a:gd name="T0" fmla="*/ 43 w 43"/>
                <a:gd name="T1" fmla="*/ 3 h 11"/>
                <a:gd name="T2" fmla="*/ 40 w 43"/>
                <a:gd name="T3" fmla="*/ 6 h 11"/>
                <a:gd name="T4" fmla="*/ 3 w 43"/>
                <a:gd name="T5" fmla="*/ 10 h 11"/>
                <a:gd name="T6" fmla="*/ 0 w 43"/>
                <a:gd name="T7" fmla="*/ 8 h 11"/>
                <a:gd name="T8" fmla="*/ 0 w 43"/>
                <a:gd name="T9" fmla="*/ 8 h 11"/>
                <a:gd name="T10" fmla="*/ 3 w 43"/>
                <a:gd name="T11" fmla="*/ 5 h 11"/>
                <a:gd name="T12" fmla="*/ 40 w 43"/>
                <a:gd name="T13" fmla="*/ 0 h 11"/>
                <a:gd name="T14" fmla="*/ 43 w 43"/>
                <a:gd name="T1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1">
                  <a:moveTo>
                    <a:pt x="43" y="3"/>
                  </a:moveTo>
                  <a:cubicBezTo>
                    <a:pt x="43" y="4"/>
                    <a:pt x="42" y="6"/>
                    <a:pt x="40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1"/>
                    <a:pt x="0" y="1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5"/>
                    <a:pt x="3" y="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1" name="Freeform 67"/>
            <p:cNvSpPr>
              <a:spLocks noEditPoints="1"/>
            </p:cNvSpPr>
            <p:nvPr/>
          </p:nvSpPr>
          <p:spPr bwMode="auto">
            <a:xfrm>
              <a:off x="983457" y="1952822"/>
              <a:ext cx="177403" cy="216694"/>
            </a:xfrm>
            <a:custGeom>
              <a:avLst/>
              <a:gdLst>
                <a:gd name="T0" fmla="*/ 15 w 69"/>
                <a:gd name="T1" fmla="*/ 5 h 84"/>
                <a:gd name="T2" fmla="*/ 7 w 69"/>
                <a:gd name="T3" fmla="*/ 69 h 84"/>
                <a:gd name="T4" fmla="*/ 54 w 69"/>
                <a:gd name="T5" fmla="*/ 79 h 84"/>
                <a:gd name="T6" fmla="*/ 62 w 69"/>
                <a:gd name="T7" fmla="*/ 15 h 84"/>
                <a:gd name="T8" fmla="*/ 23 w 69"/>
                <a:gd name="T9" fmla="*/ 71 h 84"/>
                <a:gd name="T10" fmla="*/ 15 w 69"/>
                <a:gd name="T11" fmla="*/ 74 h 84"/>
                <a:gd name="T12" fmla="*/ 12 w 69"/>
                <a:gd name="T13" fmla="*/ 68 h 84"/>
                <a:gd name="T14" fmla="*/ 21 w 69"/>
                <a:gd name="T15" fmla="*/ 65 h 84"/>
                <a:gd name="T16" fmla="*/ 23 w 69"/>
                <a:gd name="T17" fmla="*/ 71 h 84"/>
                <a:gd name="T18" fmla="*/ 20 w 69"/>
                <a:gd name="T19" fmla="*/ 60 h 84"/>
                <a:gd name="T20" fmla="*/ 11 w 69"/>
                <a:gd name="T21" fmla="*/ 59 h 84"/>
                <a:gd name="T22" fmla="*/ 12 w 69"/>
                <a:gd name="T23" fmla="*/ 53 h 84"/>
                <a:gd name="T24" fmla="*/ 21 w 69"/>
                <a:gd name="T25" fmla="*/ 53 h 84"/>
                <a:gd name="T26" fmla="*/ 20 w 69"/>
                <a:gd name="T27" fmla="*/ 45 h 84"/>
                <a:gd name="T28" fmla="*/ 12 w 69"/>
                <a:gd name="T29" fmla="*/ 48 h 84"/>
                <a:gd name="T30" fmla="*/ 9 w 69"/>
                <a:gd name="T31" fmla="*/ 42 h 84"/>
                <a:gd name="T32" fmla="*/ 18 w 69"/>
                <a:gd name="T33" fmla="*/ 39 h 84"/>
                <a:gd name="T34" fmla="*/ 20 w 69"/>
                <a:gd name="T35" fmla="*/ 45 h 84"/>
                <a:gd name="T36" fmla="*/ 35 w 69"/>
                <a:gd name="T37" fmla="*/ 71 h 84"/>
                <a:gd name="T38" fmla="*/ 26 w 69"/>
                <a:gd name="T39" fmla="*/ 71 h 84"/>
                <a:gd name="T40" fmla="*/ 27 w 69"/>
                <a:gd name="T41" fmla="*/ 64 h 84"/>
                <a:gd name="T42" fmla="*/ 36 w 69"/>
                <a:gd name="T43" fmla="*/ 65 h 84"/>
                <a:gd name="T44" fmla="*/ 35 w 69"/>
                <a:gd name="T45" fmla="*/ 57 h 84"/>
                <a:gd name="T46" fmla="*/ 26 w 69"/>
                <a:gd name="T47" fmla="*/ 59 h 84"/>
                <a:gd name="T48" fmla="*/ 24 w 69"/>
                <a:gd name="T49" fmla="*/ 53 h 84"/>
                <a:gd name="T50" fmla="*/ 32 w 69"/>
                <a:gd name="T51" fmla="*/ 51 h 84"/>
                <a:gd name="T52" fmla="*/ 35 w 69"/>
                <a:gd name="T53" fmla="*/ 57 h 84"/>
                <a:gd name="T54" fmla="*/ 32 w 69"/>
                <a:gd name="T55" fmla="*/ 45 h 84"/>
                <a:gd name="T56" fmla="*/ 23 w 69"/>
                <a:gd name="T57" fmla="*/ 45 h 84"/>
                <a:gd name="T58" fmla="*/ 24 w 69"/>
                <a:gd name="T59" fmla="*/ 39 h 84"/>
                <a:gd name="T60" fmla="*/ 33 w 69"/>
                <a:gd name="T61" fmla="*/ 39 h 84"/>
                <a:gd name="T62" fmla="*/ 49 w 69"/>
                <a:gd name="T63" fmla="*/ 68 h 84"/>
                <a:gd name="T64" fmla="*/ 41 w 69"/>
                <a:gd name="T65" fmla="*/ 70 h 84"/>
                <a:gd name="T66" fmla="*/ 39 w 69"/>
                <a:gd name="T67" fmla="*/ 64 h 84"/>
                <a:gd name="T68" fmla="*/ 47 w 69"/>
                <a:gd name="T69" fmla="*/ 62 h 84"/>
                <a:gd name="T70" fmla="*/ 49 w 69"/>
                <a:gd name="T71" fmla="*/ 68 h 84"/>
                <a:gd name="T72" fmla="*/ 47 w 69"/>
                <a:gd name="T73" fmla="*/ 57 h 84"/>
                <a:gd name="T74" fmla="*/ 38 w 69"/>
                <a:gd name="T75" fmla="*/ 56 h 84"/>
                <a:gd name="T76" fmla="*/ 38 w 69"/>
                <a:gd name="T77" fmla="*/ 50 h 84"/>
                <a:gd name="T78" fmla="*/ 47 w 69"/>
                <a:gd name="T79" fmla="*/ 50 h 84"/>
                <a:gd name="T80" fmla="*/ 46 w 69"/>
                <a:gd name="T81" fmla="*/ 42 h 84"/>
                <a:gd name="T82" fmla="*/ 38 w 69"/>
                <a:gd name="T83" fmla="*/ 45 h 84"/>
                <a:gd name="T84" fmla="*/ 36 w 69"/>
                <a:gd name="T85" fmla="*/ 39 h 84"/>
                <a:gd name="T86" fmla="*/ 44 w 69"/>
                <a:gd name="T87" fmla="*/ 36 h 84"/>
                <a:gd name="T88" fmla="*/ 46 w 69"/>
                <a:gd name="T89" fmla="*/ 42 h 84"/>
                <a:gd name="T90" fmla="*/ 61 w 69"/>
                <a:gd name="T91" fmla="*/ 68 h 84"/>
                <a:gd name="T92" fmla="*/ 52 w 69"/>
                <a:gd name="T93" fmla="*/ 67 h 84"/>
                <a:gd name="T94" fmla="*/ 53 w 69"/>
                <a:gd name="T95" fmla="*/ 61 h 84"/>
                <a:gd name="T96" fmla="*/ 62 w 69"/>
                <a:gd name="T97" fmla="*/ 61 h 84"/>
                <a:gd name="T98" fmla="*/ 61 w 69"/>
                <a:gd name="T99" fmla="*/ 53 h 84"/>
                <a:gd name="T100" fmla="*/ 53 w 69"/>
                <a:gd name="T101" fmla="*/ 56 h 84"/>
                <a:gd name="T102" fmla="*/ 50 w 69"/>
                <a:gd name="T103" fmla="*/ 50 h 84"/>
                <a:gd name="T104" fmla="*/ 59 w 69"/>
                <a:gd name="T105" fmla="*/ 47 h 84"/>
                <a:gd name="T106" fmla="*/ 61 w 69"/>
                <a:gd name="T107" fmla="*/ 53 h 84"/>
                <a:gd name="T108" fmla="*/ 58 w 69"/>
                <a:gd name="T109" fmla="*/ 42 h 84"/>
                <a:gd name="T110" fmla="*/ 49 w 69"/>
                <a:gd name="T111" fmla="*/ 42 h 84"/>
                <a:gd name="T112" fmla="*/ 50 w 69"/>
                <a:gd name="T113" fmla="*/ 35 h 84"/>
                <a:gd name="T114" fmla="*/ 59 w 69"/>
                <a:gd name="T115" fmla="*/ 36 h 84"/>
                <a:gd name="T116" fmla="*/ 57 w 69"/>
                <a:gd name="T117" fmla="*/ 20 h 84"/>
                <a:gd name="T118" fmla="*/ 18 w 69"/>
                <a:gd name="T119" fmla="*/ 34 h 84"/>
                <a:gd name="T120" fmla="*/ 7 w 69"/>
                <a:gd name="T121" fmla="*/ 22 h 84"/>
                <a:gd name="T122" fmla="*/ 45 w 69"/>
                <a:gd name="T123" fmla="*/ 7 h 84"/>
                <a:gd name="T124" fmla="*/ 57 w 69"/>
                <a:gd name="T12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" h="84">
                  <a:moveTo>
                    <a:pt x="45" y="1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8" y="78"/>
                    <a:pt x="16" y="84"/>
                    <a:pt x="24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63" y="78"/>
                    <a:pt x="69" y="70"/>
                    <a:pt x="68" y="6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6"/>
                    <a:pt x="53" y="0"/>
                    <a:pt x="45" y="1"/>
                  </a:cubicBezTo>
                  <a:close/>
                  <a:moveTo>
                    <a:pt x="23" y="71"/>
                  </a:moveTo>
                  <a:cubicBezTo>
                    <a:pt x="23" y="72"/>
                    <a:pt x="23" y="73"/>
                    <a:pt x="22" y="73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4"/>
                    <a:pt x="13" y="73"/>
                    <a:pt x="13" y="72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7"/>
                    <a:pt x="13" y="66"/>
                    <a:pt x="14" y="66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2" y="65"/>
                    <a:pt x="23" y="65"/>
                    <a:pt x="23" y="66"/>
                  </a:cubicBezTo>
                  <a:lnTo>
                    <a:pt x="23" y="71"/>
                  </a:lnTo>
                  <a:close/>
                  <a:moveTo>
                    <a:pt x="22" y="58"/>
                  </a:moveTo>
                  <a:cubicBezTo>
                    <a:pt x="22" y="59"/>
                    <a:pt x="21" y="60"/>
                    <a:pt x="20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0"/>
                    <a:pt x="11" y="59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4"/>
                    <a:pt x="11" y="53"/>
                    <a:pt x="12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1" y="53"/>
                    <a:pt x="21" y="53"/>
                  </a:cubicBezTo>
                  <a:lnTo>
                    <a:pt x="22" y="58"/>
                  </a:lnTo>
                  <a:close/>
                  <a:moveTo>
                    <a:pt x="20" y="45"/>
                  </a:moveTo>
                  <a:cubicBezTo>
                    <a:pt x="20" y="46"/>
                    <a:pt x="20" y="47"/>
                    <a:pt x="19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8"/>
                    <a:pt x="10" y="47"/>
                    <a:pt x="10" y="47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1"/>
                    <a:pt x="10" y="40"/>
                    <a:pt x="11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19" y="40"/>
                    <a:pt x="20" y="41"/>
                  </a:cubicBezTo>
                  <a:lnTo>
                    <a:pt x="20" y="45"/>
                  </a:lnTo>
                  <a:close/>
                  <a:moveTo>
                    <a:pt x="36" y="69"/>
                  </a:moveTo>
                  <a:cubicBezTo>
                    <a:pt x="36" y="70"/>
                    <a:pt x="36" y="71"/>
                    <a:pt x="35" y="71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7" y="72"/>
                    <a:pt x="26" y="71"/>
                    <a:pt x="26" y="71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5" y="65"/>
                    <a:pt x="26" y="64"/>
                    <a:pt x="27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6" y="64"/>
                    <a:pt x="36" y="65"/>
                  </a:cubicBezTo>
                  <a:lnTo>
                    <a:pt x="36" y="69"/>
                  </a:lnTo>
                  <a:close/>
                  <a:moveTo>
                    <a:pt x="35" y="57"/>
                  </a:moveTo>
                  <a:cubicBezTo>
                    <a:pt x="35" y="57"/>
                    <a:pt x="34" y="58"/>
                    <a:pt x="33" y="58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5" y="58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2"/>
                    <a:pt x="25" y="51"/>
                    <a:pt x="25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3" y="50"/>
                    <a:pt x="34" y="51"/>
                    <a:pt x="34" y="52"/>
                  </a:cubicBezTo>
                  <a:lnTo>
                    <a:pt x="35" y="57"/>
                  </a:lnTo>
                  <a:close/>
                  <a:moveTo>
                    <a:pt x="33" y="44"/>
                  </a:moveTo>
                  <a:cubicBezTo>
                    <a:pt x="33" y="45"/>
                    <a:pt x="33" y="45"/>
                    <a:pt x="32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3" y="46"/>
                    <a:pt x="23" y="45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39"/>
                    <a:pt x="23" y="39"/>
                    <a:pt x="24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8"/>
                    <a:pt x="33" y="38"/>
                    <a:pt x="33" y="39"/>
                  </a:cubicBezTo>
                  <a:lnTo>
                    <a:pt x="33" y="44"/>
                  </a:lnTo>
                  <a:close/>
                  <a:moveTo>
                    <a:pt x="49" y="68"/>
                  </a:moveTo>
                  <a:cubicBezTo>
                    <a:pt x="50" y="69"/>
                    <a:pt x="49" y="69"/>
                    <a:pt x="48" y="69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0" y="70"/>
                    <a:pt x="39" y="70"/>
                    <a:pt x="39" y="69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3"/>
                    <a:pt x="39" y="63"/>
                    <a:pt x="40" y="63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2"/>
                    <a:pt x="49" y="62"/>
                    <a:pt x="49" y="63"/>
                  </a:cubicBezTo>
                  <a:lnTo>
                    <a:pt x="49" y="68"/>
                  </a:lnTo>
                  <a:close/>
                  <a:moveTo>
                    <a:pt x="48" y="55"/>
                  </a:moveTo>
                  <a:cubicBezTo>
                    <a:pt x="48" y="56"/>
                    <a:pt x="47" y="57"/>
                    <a:pt x="47" y="57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8"/>
                    <a:pt x="38" y="57"/>
                    <a:pt x="38" y="56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8" y="50"/>
                    <a:pt x="38" y="50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9"/>
                    <a:pt x="47" y="49"/>
                    <a:pt x="47" y="50"/>
                  </a:cubicBezTo>
                  <a:lnTo>
                    <a:pt x="48" y="55"/>
                  </a:lnTo>
                  <a:close/>
                  <a:moveTo>
                    <a:pt x="46" y="42"/>
                  </a:moveTo>
                  <a:cubicBezTo>
                    <a:pt x="46" y="43"/>
                    <a:pt x="46" y="44"/>
                    <a:pt x="45" y="44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6" y="44"/>
                    <a:pt x="36" y="43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8"/>
                    <a:pt x="36" y="37"/>
                    <a:pt x="37" y="37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6" y="37"/>
                    <a:pt x="46" y="37"/>
                  </a:cubicBezTo>
                  <a:lnTo>
                    <a:pt x="46" y="42"/>
                  </a:lnTo>
                  <a:close/>
                  <a:moveTo>
                    <a:pt x="63" y="66"/>
                  </a:moveTo>
                  <a:cubicBezTo>
                    <a:pt x="63" y="67"/>
                    <a:pt x="62" y="68"/>
                    <a:pt x="61" y="68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3" y="69"/>
                    <a:pt x="52" y="68"/>
                    <a:pt x="52" y="67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2"/>
                    <a:pt x="52" y="61"/>
                    <a:pt x="53" y="61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1" y="60"/>
                    <a:pt x="62" y="61"/>
                    <a:pt x="62" y="61"/>
                  </a:cubicBezTo>
                  <a:lnTo>
                    <a:pt x="63" y="66"/>
                  </a:lnTo>
                  <a:close/>
                  <a:moveTo>
                    <a:pt x="61" y="53"/>
                  </a:moveTo>
                  <a:cubicBezTo>
                    <a:pt x="61" y="54"/>
                    <a:pt x="60" y="55"/>
                    <a:pt x="60" y="55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2" y="56"/>
                    <a:pt x="51" y="55"/>
                    <a:pt x="51" y="55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9"/>
                    <a:pt x="51" y="48"/>
                    <a:pt x="52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7"/>
                    <a:pt x="60" y="48"/>
                    <a:pt x="60" y="49"/>
                  </a:cubicBezTo>
                  <a:lnTo>
                    <a:pt x="61" y="53"/>
                  </a:lnTo>
                  <a:close/>
                  <a:moveTo>
                    <a:pt x="59" y="40"/>
                  </a:moveTo>
                  <a:cubicBezTo>
                    <a:pt x="60" y="41"/>
                    <a:pt x="59" y="42"/>
                    <a:pt x="58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0" y="43"/>
                    <a:pt x="49" y="43"/>
                    <a:pt x="49" y="42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6"/>
                    <a:pt x="49" y="35"/>
                    <a:pt x="50" y="35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8" y="34"/>
                    <a:pt x="59" y="35"/>
                    <a:pt x="59" y="36"/>
                  </a:cubicBezTo>
                  <a:lnTo>
                    <a:pt x="59" y="40"/>
                  </a:lnTo>
                  <a:close/>
                  <a:moveTo>
                    <a:pt x="57" y="20"/>
                  </a:moveTo>
                  <a:cubicBezTo>
                    <a:pt x="58" y="25"/>
                    <a:pt x="54" y="30"/>
                    <a:pt x="48" y="31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3" y="35"/>
                    <a:pt x="8" y="31"/>
                    <a:pt x="7" y="2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16"/>
                    <a:pt x="10" y="11"/>
                    <a:pt x="16" y="11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51" y="6"/>
                    <a:pt x="56" y="10"/>
                    <a:pt x="56" y="16"/>
                  </a:cubicBezTo>
                  <a:lnTo>
                    <a:pt x="5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2" name="Freeform 68"/>
            <p:cNvSpPr>
              <a:spLocks/>
            </p:cNvSpPr>
            <p:nvPr/>
          </p:nvSpPr>
          <p:spPr bwMode="auto">
            <a:xfrm>
              <a:off x="1010841" y="1987350"/>
              <a:ext cx="48815" cy="48816"/>
            </a:xfrm>
            <a:custGeom>
              <a:avLst/>
              <a:gdLst>
                <a:gd name="T0" fmla="*/ 16 w 19"/>
                <a:gd name="T1" fmla="*/ 6 h 19"/>
                <a:gd name="T2" fmla="*/ 12 w 19"/>
                <a:gd name="T3" fmla="*/ 6 h 19"/>
                <a:gd name="T4" fmla="*/ 11 w 19"/>
                <a:gd name="T5" fmla="*/ 2 h 19"/>
                <a:gd name="T6" fmla="*/ 8 w 19"/>
                <a:gd name="T7" fmla="*/ 0 h 19"/>
                <a:gd name="T8" fmla="*/ 6 w 19"/>
                <a:gd name="T9" fmla="*/ 3 h 19"/>
                <a:gd name="T10" fmla="*/ 7 w 19"/>
                <a:gd name="T11" fmla="*/ 7 h 19"/>
                <a:gd name="T12" fmla="*/ 2 w 19"/>
                <a:gd name="T13" fmla="*/ 8 h 19"/>
                <a:gd name="T14" fmla="*/ 0 w 19"/>
                <a:gd name="T15" fmla="*/ 11 h 19"/>
                <a:gd name="T16" fmla="*/ 3 w 19"/>
                <a:gd name="T17" fmla="*/ 13 h 19"/>
                <a:gd name="T18" fmla="*/ 7 w 19"/>
                <a:gd name="T19" fmla="*/ 12 h 19"/>
                <a:gd name="T20" fmla="*/ 8 w 19"/>
                <a:gd name="T21" fmla="*/ 17 h 19"/>
                <a:gd name="T22" fmla="*/ 11 w 19"/>
                <a:gd name="T23" fmla="*/ 19 h 19"/>
                <a:gd name="T24" fmla="*/ 13 w 19"/>
                <a:gd name="T25" fmla="*/ 16 h 19"/>
                <a:gd name="T26" fmla="*/ 13 w 19"/>
                <a:gd name="T27" fmla="*/ 12 h 19"/>
                <a:gd name="T28" fmla="*/ 17 w 19"/>
                <a:gd name="T29" fmla="*/ 11 h 19"/>
                <a:gd name="T30" fmla="*/ 19 w 19"/>
                <a:gd name="T31" fmla="*/ 8 h 19"/>
                <a:gd name="T32" fmla="*/ 16 w 19"/>
                <a:gd name="T3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9">
                  <a:moveTo>
                    <a:pt x="16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0" y="0"/>
                    <a:pt x="8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2" y="13"/>
                    <a:pt x="3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9" y="19"/>
                    <a:pt x="11" y="19"/>
                  </a:cubicBezTo>
                  <a:cubicBezTo>
                    <a:pt x="12" y="19"/>
                    <a:pt x="13" y="17"/>
                    <a:pt x="13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9" y="10"/>
                    <a:pt x="19" y="8"/>
                  </a:cubicBezTo>
                  <a:cubicBezTo>
                    <a:pt x="19" y="7"/>
                    <a:pt x="17" y="6"/>
                    <a:pt x="1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3" name="Freeform 69"/>
            <p:cNvSpPr>
              <a:spLocks/>
            </p:cNvSpPr>
            <p:nvPr/>
          </p:nvSpPr>
          <p:spPr bwMode="auto">
            <a:xfrm>
              <a:off x="1067990" y="1994494"/>
              <a:ext cx="51197" cy="17860"/>
            </a:xfrm>
            <a:custGeom>
              <a:avLst/>
              <a:gdLst>
                <a:gd name="T0" fmla="*/ 16 w 20"/>
                <a:gd name="T1" fmla="*/ 0 h 7"/>
                <a:gd name="T2" fmla="*/ 3 w 20"/>
                <a:gd name="T3" fmla="*/ 2 h 7"/>
                <a:gd name="T4" fmla="*/ 1 w 20"/>
                <a:gd name="T5" fmla="*/ 5 h 7"/>
                <a:gd name="T6" fmla="*/ 4 w 20"/>
                <a:gd name="T7" fmla="*/ 7 h 7"/>
                <a:gd name="T8" fmla="*/ 17 w 20"/>
                <a:gd name="T9" fmla="*/ 5 h 7"/>
                <a:gd name="T10" fmla="*/ 20 w 20"/>
                <a:gd name="T11" fmla="*/ 2 h 7"/>
                <a:gd name="T12" fmla="*/ 16 w 2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7">
                  <a:moveTo>
                    <a:pt x="16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" y="2"/>
                    <a:pt x="0" y="3"/>
                    <a:pt x="1" y="5"/>
                  </a:cubicBezTo>
                  <a:cubicBezTo>
                    <a:pt x="1" y="6"/>
                    <a:pt x="2" y="7"/>
                    <a:pt x="4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20" y="4"/>
                    <a:pt x="20" y="2"/>
                  </a:cubicBezTo>
                  <a:cubicBezTo>
                    <a:pt x="19" y="1"/>
                    <a:pt x="18" y="0"/>
                    <a:pt x="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4" name="Freeform 70"/>
            <p:cNvSpPr>
              <a:spLocks noEditPoints="1"/>
            </p:cNvSpPr>
            <p:nvPr/>
          </p:nvSpPr>
          <p:spPr bwMode="auto">
            <a:xfrm>
              <a:off x="3471862" y="2365969"/>
              <a:ext cx="179784" cy="215504"/>
            </a:xfrm>
            <a:custGeom>
              <a:avLst/>
              <a:gdLst>
                <a:gd name="T0" fmla="*/ 15 w 70"/>
                <a:gd name="T1" fmla="*/ 4 h 84"/>
                <a:gd name="T2" fmla="*/ 7 w 70"/>
                <a:gd name="T3" fmla="*/ 69 h 84"/>
                <a:gd name="T4" fmla="*/ 54 w 70"/>
                <a:gd name="T5" fmla="*/ 79 h 84"/>
                <a:gd name="T6" fmla="*/ 63 w 70"/>
                <a:gd name="T7" fmla="*/ 15 h 84"/>
                <a:gd name="T8" fmla="*/ 24 w 70"/>
                <a:gd name="T9" fmla="*/ 71 h 84"/>
                <a:gd name="T10" fmla="*/ 15 w 70"/>
                <a:gd name="T11" fmla="*/ 73 h 84"/>
                <a:gd name="T12" fmla="*/ 13 w 70"/>
                <a:gd name="T13" fmla="*/ 67 h 84"/>
                <a:gd name="T14" fmla="*/ 21 w 70"/>
                <a:gd name="T15" fmla="*/ 65 h 84"/>
                <a:gd name="T16" fmla="*/ 24 w 70"/>
                <a:gd name="T17" fmla="*/ 71 h 84"/>
                <a:gd name="T18" fmla="*/ 21 w 70"/>
                <a:gd name="T19" fmla="*/ 60 h 84"/>
                <a:gd name="T20" fmla="*/ 12 w 70"/>
                <a:gd name="T21" fmla="*/ 59 h 84"/>
                <a:gd name="T22" fmla="*/ 13 w 70"/>
                <a:gd name="T23" fmla="*/ 53 h 84"/>
                <a:gd name="T24" fmla="*/ 21 w 70"/>
                <a:gd name="T25" fmla="*/ 53 h 84"/>
                <a:gd name="T26" fmla="*/ 20 w 70"/>
                <a:gd name="T27" fmla="*/ 45 h 84"/>
                <a:gd name="T28" fmla="*/ 12 w 70"/>
                <a:gd name="T29" fmla="*/ 48 h 84"/>
                <a:gd name="T30" fmla="*/ 10 w 70"/>
                <a:gd name="T31" fmla="*/ 42 h 84"/>
                <a:gd name="T32" fmla="*/ 18 w 70"/>
                <a:gd name="T33" fmla="*/ 39 h 84"/>
                <a:gd name="T34" fmla="*/ 20 w 70"/>
                <a:gd name="T35" fmla="*/ 45 h 84"/>
                <a:gd name="T36" fmla="*/ 35 w 70"/>
                <a:gd name="T37" fmla="*/ 71 h 84"/>
                <a:gd name="T38" fmla="*/ 26 w 70"/>
                <a:gd name="T39" fmla="*/ 70 h 84"/>
                <a:gd name="T40" fmla="*/ 27 w 70"/>
                <a:gd name="T41" fmla="*/ 64 h 84"/>
                <a:gd name="T42" fmla="*/ 36 w 70"/>
                <a:gd name="T43" fmla="*/ 64 h 84"/>
                <a:gd name="T44" fmla="*/ 35 w 70"/>
                <a:gd name="T45" fmla="*/ 56 h 84"/>
                <a:gd name="T46" fmla="*/ 27 w 70"/>
                <a:gd name="T47" fmla="*/ 59 h 84"/>
                <a:gd name="T48" fmla="*/ 24 w 70"/>
                <a:gd name="T49" fmla="*/ 53 h 84"/>
                <a:gd name="T50" fmla="*/ 33 w 70"/>
                <a:gd name="T51" fmla="*/ 50 h 84"/>
                <a:gd name="T52" fmla="*/ 35 w 70"/>
                <a:gd name="T53" fmla="*/ 56 h 84"/>
                <a:gd name="T54" fmla="*/ 32 w 70"/>
                <a:gd name="T55" fmla="*/ 45 h 84"/>
                <a:gd name="T56" fmla="*/ 23 w 70"/>
                <a:gd name="T57" fmla="*/ 45 h 84"/>
                <a:gd name="T58" fmla="*/ 24 w 70"/>
                <a:gd name="T59" fmla="*/ 38 h 84"/>
                <a:gd name="T60" fmla="*/ 33 w 70"/>
                <a:gd name="T61" fmla="*/ 39 h 84"/>
                <a:gd name="T62" fmla="*/ 50 w 70"/>
                <a:gd name="T63" fmla="*/ 68 h 84"/>
                <a:gd name="T64" fmla="*/ 41 w 70"/>
                <a:gd name="T65" fmla="*/ 70 h 84"/>
                <a:gd name="T66" fmla="*/ 39 w 70"/>
                <a:gd name="T67" fmla="*/ 64 h 84"/>
                <a:gd name="T68" fmla="*/ 47 w 70"/>
                <a:gd name="T69" fmla="*/ 62 h 84"/>
                <a:gd name="T70" fmla="*/ 50 w 70"/>
                <a:gd name="T71" fmla="*/ 68 h 84"/>
                <a:gd name="T72" fmla="*/ 47 w 70"/>
                <a:gd name="T73" fmla="*/ 56 h 84"/>
                <a:gd name="T74" fmla="*/ 38 w 70"/>
                <a:gd name="T75" fmla="*/ 56 h 84"/>
                <a:gd name="T76" fmla="*/ 39 w 70"/>
                <a:gd name="T77" fmla="*/ 50 h 84"/>
                <a:gd name="T78" fmla="*/ 48 w 70"/>
                <a:gd name="T79" fmla="*/ 50 h 84"/>
                <a:gd name="T80" fmla="*/ 47 w 70"/>
                <a:gd name="T81" fmla="*/ 42 h 84"/>
                <a:gd name="T82" fmla="*/ 38 w 70"/>
                <a:gd name="T83" fmla="*/ 45 h 84"/>
                <a:gd name="T84" fmla="*/ 36 w 70"/>
                <a:gd name="T85" fmla="*/ 39 h 84"/>
                <a:gd name="T86" fmla="*/ 44 w 70"/>
                <a:gd name="T87" fmla="*/ 36 h 84"/>
                <a:gd name="T88" fmla="*/ 47 w 70"/>
                <a:gd name="T89" fmla="*/ 42 h 84"/>
                <a:gd name="T90" fmla="*/ 62 w 70"/>
                <a:gd name="T91" fmla="*/ 68 h 84"/>
                <a:gd name="T92" fmla="*/ 53 w 70"/>
                <a:gd name="T93" fmla="*/ 67 h 84"/>
                <a:gd name="T94" fmla="*/ 53 w 70"/>
                <a:gd name="T95" fmla="*/ 61 h 84"/>
                <a:gd name="T96" fmla="*/ 62 w 70"/>
                <a:gd name="T97" fmla="*/ 61 h 84"/>
                <a:gd name="T98" fmla="*/ 61 w 70"/>
                <a:gd name="T99" fmla="*/ 53 h 84"/>
                <a:gd name="T100" fmla="*/ 53 w 70"/>
                <a:gd name="T101" fmla="*/ 56 h 84"/>
                <a:gd name="T102" fmla="*/ 51 w 70"/>
                <a:gd name="T103" fmla="*/ 50 h 84"/>
                <a:gd name="T104" fmla="*/ 59 w 70"/>
                <a:gd name="T105" fmla="*/ 47 h 84"/>
                <a:gd name="T106" fmla="*/ 61 w 70"/>
                <a:gd name="T107" fmla="*/ 53 h 84"/>
                <a:gd name="T108" fmla="*/ 58 w 70"/>
                <a:gd name="T109" fmla="*/ 42 h 84"/>
                <a:gd name="T110" fmla="*/ 50 w 70"/>
                <a:gd name="T111" fmla="*/ 42 h 84"/>
                <a:gd name="T112" fmla="*/ 50 w 70"/>
                <a:gd name="T113" fmla="*/ 35 h 84"/>
                <a:gd name="T114" fmla="*/ 59 w 70"/>
                <a:gd name="T115" fmla="*/ 36 h 84"/>
                <a:gd name="T116" fmla="*/ 57 w 70"/>
                <a:gd name="T117" fmla="*/ 19 h 84"/>
                <a:gd name="T118" fmla="*/ 19 w 70"/>
                <a:gd name="T119" fmla="*/ 34 h 84"/>
                <a:gd name="T120" fmla="*/ 7 w 70"/>
                <a:gd name="T121" fmla="*/ 22 h 84"/>
                <a:gd name="T122" fmla="*/ 46 w 70"/>
                <a:gd name="T123" fmla="*/ 7 h 84"/>
                <a:gd name="T124" fmla="*/ 57 w 70"/>
                <a:gd name="T125" fmla="*/ 1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4">
                  <a:moveTo>
                    <a:pt x="45" y="1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8" y="78"/>
                    <a:pt x="16" y="84"/>
                    <a:pt x="25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63" y="78"/>
                    <a:pt x="70" y="70"/>
                    <a:pt x="68" y="61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6"/>
                    <a:pt x="54" y="0"/>
                    <a:pt x="45" y="1"/>
                  </a:cubicBezTo>
                  <a:close/>
                  <a:moveTo>
                    <a:pt x="24" y="71"/>
                  </a:moveTo>
                  <a:cubicBezTo>
                    <a:pt x="24" y="72"/>
                    <a:pt x="23" y="72"/>
                    <a:pt x="22" y="72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4" y="73"/>
                    <a:pt x="13" y="73"/>
                    <a:pt x="13" y="72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7"/>
                    <a:pt x="13" y="66"/>
                    <a:pt x="14" y="66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2" y="65"/>
                    <a:pt x="23" y="65"/>
                    <a:pt x="23" y="66"/>
                  </a:cubicBezTo>
                  <a:lnTo>
                    <a:pt x="24" y="71"/>
                  </a:lnTo>
                  <a:close/>
                  <a:moveTo>
                    <a:pt x="22" y="58"/>
                  </a:moveTo>
                  <a:cubicBezTo>
                    <a:pt x="22" y="59"/>
                    <a:pt x="21" y="60"/>
                    <a:pt x="21" y="60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61"/>
                    <a:pt x="12" y="60"/>
                    <a:pt x="12" y="59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4"/>
                    <a:pt x="12" y="53"/>
                    <a:pt x="13" y="53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1" y="53"/>
                  </a:cubicBezTo>
                  <a:lnTo>
                    <a:pt x="22" y="58"/>
                  </a:lnTo>
                  <a:close/>
                  <a:moveTo>
                    <a:pt x="20" y="45"/>
                  </a:moveTo>
                  <a:cubicBezTo>
                    <a:pt x="20" y="46"/>
                    <a:pt x="20" y="47"/>
                    <a:pt x="19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8"/>
                    <a:pt x="10" y="47"/>
                    <a:pt x="10" y="46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1"/>
                    <a:pt x="10" y="40"/>
                    <a:pt x="11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20" y="40"/>
                    <a:pt x="20" y="40"/>
                  </a:cubicBezTo>
                  <a:lnTo>
                    <a:pt x="20" y="45"/>
                  </a:lnTo>
                  <a:close/>
                  <a:moveTo>
                    <a:pt x="37" y="69"/>
                  </a:moveTo>
                  <a:cubicBezTo>
                    <a:pt x="37" y="70"/>
                    <a:pt x="36" y="71"/>
                    <a:pt x="35" y="71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7" y="72"/>
                    <a:pt x="27" y="71"/>
                    <a:pt x="26" y="70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5"/>
                    <a:pt x="26" y="64"/>
                    <a:pt x="27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6" y="64"/>
                    <a:pt x="36" y="64"/>
                  </a:cubicBezTo>
                  <a:lnTo>
                    <a:pt x="37" y="69"/>
                  </a:lnTo>
                  <a:close/>
                  <a:moveTo>
                    <a:pt x="35" y="56"/>
                  </a:moveTo>
                  <a:cubicBezTo>
                    <a:pt x="35" y="57"/>
                    <a:pt x="35" y="58"/>
                    <a:pt x="34" y="58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6" y="59"/>
                    <a:pt x="25" y="58"/>
                    <a:pt x="25" y="58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2"/>
                    <a:pt x="25" y="51"/>
                    <a:pt x="26" y="51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4" y="50"/>
                    <a:pt x="34" y="51"/>
                    <a:pt x="34" y="52"/>
                  </a:cubicBezTo>
                  <a:lnTo>
                    <a:pt x="35" y="56"/>
                  </a:lnTo>
                  <a:close/>
                  <a:moveTo>
                    <a:pt x="33" y="44"/>
                  </a:moveTo>
                  <a:cubicBezTo>
                    <a:pt x="34" y="44"/>
                    <a:pt x="33" y="45"/>
                    <a:pt x="32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3" y="46"/>
                    <a:pt x="23" y="45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3" y="38"/>
                    <a:pt x="24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7"/>
                    <a:pt x="33" y="38"/>
                    <a:pt x="33" y="39"/>
                  </a:cubicBezTo>
                  <a:lnTo>
                    <a:pt x="33" y="44"/>
                  </a:lnTo>
                  <a:close/>
                  <a:moveTo>
                    <a:pt x="50" y="68"/>
                  </a:moveTo>
                  <a:cubicBezTo>
                    <a:pt x="50" y="68"/>
                    <a:pt x="49" y="69"/>
                    <a:pt x="48" y="69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0" y="70"/>
                    <a:pt x="40" y="70"/>
                    <a:pt x="40" y="69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3"/>
                    <a:pt x="40" y="62"/>
                    <a:pt x="40" y="62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1"/>
                    <a:pt x="49" y="62"/>
                    <a:pt x="49" y="63"/>
                  </a:cubicBezTo>
                  <a:lnTo>
                    <a:pt x="50" y="68"/>
                  </a:lnTo>
                  <a:close/>
                  <a:moveTo>
                    <a:pt x="48" y="55"/>
                  </a:moveTo>
                  <a:cubicBezTo>
                    <a:pt x="48" y="56"/>
                    <a:pt x="48" y="56"/>
                    <a:pt x="47" y="56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9" y="57"/>
                    <a:pt x="38" y="57"/>
                    <a:pt x="38" y="56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0"/>
                    <a:pt x="38" y="50"/>
                    <a:pt x="39" y="50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7" y="49"/>
                    <a:pt x="47" y="49"/>
                    <a:pt x="48" y="50"/>
                  </a:cubicBezTo>
                  <a:lnTo>
                    <a:pt x="48" y="55"/>
                  </a:lnTo>
                  <a:close/>
                  <a:moveTo>
                    <a:pt x="47" y="42"/>
                  </a:moveTo>
                  <a:cubicBezTo>
                    <a:pt x="47" y="43"/>
                    <a:pt x="46" y="44"/>
                    <a:pt x="45" y="44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7" y="44"/>
                    <a:pt x="36" y="43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7"/>
                    <a:pt x="37" y="37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6" y="36"/>
                    <a:pt x="46" y="37"/>
                  </a:cubicBezTo>
                  <a:lnTo>
                    <a:pt x="47" y="42"/>
                  </a:lnTo>
                  <a:close/>
                  <a:moveTo>
                    <a:pt x="63" y="66"/>
                  </a:moveTo>
                  <a:cubicBezTo>
                    <a:pt x="63" y="67"/>
                    <a:pt x="62" y="68"/>
                    <a:pt x="62" y="68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4" y="69"/>
                    <a:pt x="53" y="68"/>
                    <a:pt x="53" y="67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2"/>
                    <a:pt x="53" y="61"/>
                    <a:pt x="53" y="61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1" y="60"/>
                    <a:pt x="62" y="60"/>
                    <a:pt x="62" y="61"/>
                  </a:cubicBezTo>
                  <a:lnTo>
                    <a:pt x="63" y="66"/>
                  </a:lnTo>
                  <a:close/>
                  <a:moveTo>
                    <a:pt x="61" y="53"/>
                  </a:moveTo>
                  <a:cubicBezTo>
                    <a:pt x="61" y="54"/>
                    <a:pt x="61" y="55"/>
                    <a:pt x="60" y="55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2" y="56"/>
                    <a:pt x="51" y="55"/>
                    <a:pt x="51" y="5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49"/>
                    <a:pt x="51" y="48"/>
                    <a:pt x="52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7"/>
                    <a:pt x="61" y="48"/>
                    <a:pt x="61" y="48"/>
                  </a:cubicBezTo>
                  <a:lnTo>
                    <a:pt x="61" y="53"/>
                  </a:lnTo>
                  <a:close/>
                  <a:moveTo>
                    <a:pt x="60" y="40"/>
                  </a:moveTo>
                  <a:cubicBezTo>
                    <a:pt x="60" y="41"/>
                    <a:pt x="59" y="42"/>
                    <a:pt x="58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0" y="43"/>
                    <a:pt x="50" y="42"/>
                    <a:pt x="50" y="42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6"/>
                    <a:pt x="49" y="35"/>
                    <a:pt x="50" y="35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8" y="34"/>
                    <a:pt x="59" y="35"/>
                    <a:pt x="59" y="36"/>
                  </a:cubicBezTo>
                  <a:lnTo>
                    <a:pt x="60" y="40"/>
                  </a:lnTo>
                  <a:close/>
                  <a:moveTo>
                    <a:pt x="57" y="19"/>
                  </a:moveTo>
                  <a:cubicBezTo>
                    <a:pt x="58" y="25"/>
                    <a:pt x="54" y="30"/>
                    <a:pt x="49" y="31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3" y="35"/>
                    <a:pt x="8" y="31"/>
                    <a:pt x="8" y="2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16"/>
                    <a:pt x="10" y="11"/>
                    <a:pt x="16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51" y="6"/>
                    <a:pt x="56" y="10"/>
                    <a:pt x="57" y="15"/>
                  </a:cubicBezTo>
                  <a:lnTo>
                    <a:pt x="57" y="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5" name="Freeform 71"/>
            <p:cNvSpPr>
              <a:spLocks/>
            </p:cNvSpPr>
            <p:nvPr/>
          </p:nvSpPr>
          <p:spPr bwMode="auto">
            <a:xfrm>
              <a:off x="3500437" y="2399306"/>
              <a:ext cx="48815" cy="48816"/>
            </a:xfrm>
            <a:custGeom>
              <a:avLst/>
              <a:gdLst>
                <a:gd name="T0" fmla="*/ 16 w 19"/>
                <a:gd name="T1" fmla="*/ 6 h 19"/>
                <a:gd name="T2" fmla="*/ 12 w 19"/>
                <a:gd name="T3" fmla="*/ 6 h 19"/>
                <a:gd name="T4" fmla="*/ 12 w 19"/>
                <a:gd name="T5" fmla="*/ 2 h 19"/>
                <a:gd name="T6" fmla="*/ 9 w 19"/>
                <a:gd name="T7" fmla="*/ 0 h 19"/>
                <a:gd name="T8" fmla="*/ 6 w 19"/>
                <a:gd name="T9" fmla="*/ 3 h 19"/>
                <a:gd name="T10" fmla="*/ 7 w 19"/>
                <a:gd name="T11" fmla="*/ 7 h 19"/>
                <a:gd name="T12" fmla="*/ 3 w 19"/>
                <a:gd name="T13" fmla="*/ 7 h 19"/>
                <a:gd name="T14" fmla="*/ 0 w 19"/>
                <a:gd name="T15" fmla="*/ 10 h 19"/>
                <a:gd name="T16" fmla="*/ 3 w 19"/>
                <a:gd name="T17" fmla="*/ 13 h 19"/>
                <a:gd name="T18" fmla="*/ 7 w 19"/>
                <a:gd name="T19" fmla="*/ 12 h 19"/>
                <a:gd name="T20" fmla="*/ 8 w 19"/>
                <a:gd name="T21" fmla="*/ 16 h 19"/>
                <a:gd name="T22" fmla="*/ 11 w 19"/>
                <a:gd name="T23" fmla="*/ 19 h 19"/>
                <a:gd name="T24" fmla="*/ 13 w 19"/>
                <a:gd name="T25" fmla="*/ 16 h 19"/>
                <a:gd name="T26" fmla="*/ 13 w 19"/>
                <a:gd name="T27" fmla="*/ 12 h 19"/>
                <a:gd name="T28" fmla="*/ 17 w 19"/>
                <a:gd name="T29" fmla="*/ 11 h 19"/>
                <a:gd name="T30" fmla="*/ 19 w 19"/>
                <a:gd name="T31" fmla="*/ 8 h 19"/>
                <a:gd name="T32" fmla="*/ 16 w 19"/>
                <a:gd name="T3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9">
                  <a:moveTo>
                    <a:pt x="16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8"/>
                    <a:pt x="10" y="19"/>
                    <a:pt x="11" y="19"/>
                  </a:cubicBezTo>
                  <a:cubicBezTo>
                    <a:pt x="12" y="19"/>
                    <a:pt x="14" y="17"/>
                    <a:pt x="13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9" y="10"/>
                    <a:pt x="19" y="8"/>
                  </a:cubicBezTo>
                  <a:cubicBezTo>
                    <a:pt x="19" y="7"/>
                    <a:pt x="18" y="6"/>
                    <a:pt x="1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6" name="Freeform 72"/>
            <p:cNvSpPr>
              <a:spLocks/>
            </p:cNvSpPr>
            <p:nvPr/>
          </p:nvSpPr>
          <p:spPr bwMode="auto">
            <a:xfrm>
              <a:off x="3558778" y="2406450"/>
              <a:ext cx="50006" cy="17860"/>
            </a:xfrm>
            <a:custGeom>
              <a:avLst/>
              <a:gdLst>
                <a:gd name="T0" fmla="*/ 16 w 19"/>
                <a:gd name="T1" fmla="*/ 0 h 7"/>
                <a:gd name="T2" fmla="*/ 2 w 19"/>
                <a:gd name="T3" fmla="*/ 2 h 7"/>
                <a:gd name="T4" fmla="*/ 0 w 19"/>
                <a:gd name="T5" fmla="*/ 5 h 7"/>
                <a:gd name="T6" fmla="*/ 3 w 19"/>
                <a:gd name="T7" fmla="*/ 7 h 7"/>
                <a:gd name="T8" fmla="*/ 16 w 19"/>
                <a:gd name="T9" fmla="*/ 5 h 7"/>
                <a:gd name="T10" fmla="*/ 19 w 19"/>
                <a:gd name="T11" fmla="*/ 2 h 7"/>
                <a:gd name="T12" fmla="*/ 16 w 19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7">
                  <a:moveTo>
                    <a:pt x="16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8" y="5"/>
                    <a:pt x="19" y="4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7" name="Freeform 73"/>
            <p:cNvSpPr>
              <a:spLocks noEditPoints="1"/>
            </p:cNvSpPr>
            <p:nvPr/>
          </p:nvSpPr>
          <p:spPr bwMode="auto">
            <a:xfrm>
              <a:off x="1845469" y="2581471"/>
              <a:ext cx="223838" cy="196454"/>
            </a:xfrm>
            <a:custGeom>
              <a:avLst/>
              <a:gdLst>
                <a:gd name="T0" fmla="*/ 68 w 87"/>
                <a:gd name="T1" fmla="*/ 5 h 76"/>
                <a:gd name="T2" fmla="*/ 39 w 87"/>
                <a:gd name="T3" fmla="*/ 0 h 76"/>
                <a:gd name="T4" fmla="*/ 38 w 87"/>
                <a:gd name="T5" fmla="*/ 0 h 76"/>
                <a:gd name="T6" fmla="*/ 11 w 87"/>
                <a:gd name="T7" fmla="*/ 12 h 76"/>
                <a:gd name="T8" fmla="*/ 1 w 87"/>
                <a:gd name="T9" fmla="*/ 22 h 76"/>
                <a:gd name="T10" fmla="*/ 6 w 87"/>
                <a:gd name="T11" fmla="*/ 64 h 76"/>
                <a:gd name="T12" fmla="*/ 19 w 87"/>
                <a:gd name="T13" fmla="*/ 75 h 76"/>
                <a:gd name="T14" fmla="*/ 75 w 87"/>
                <a:gd name="T15" fmla="*/ 69 h 76"/>
                <a:gd name="T16" fmla="*/ 86 w 87"/>
                <a:gd name="T17" fmla="*/ 55 h 76"/>
                <a:gd name="T18" fmla="*/ 81 w 87"/>
                <a:gd name="T19" fmla="*/ 13 h 76"/>
                <a:gd name="T20" fmla="*/ 68 w 87"/>
                <a:gd name="T21" fmla="*/ 5 h 76"/>
                <a:gd name="T22" fmla="*/ 13 w 87"/>
                <a:gd name="T23" fmla="*/ 17 h 76"/>
                <a:gd name="T24" fmla="*/ 13 w 87"/>
                <a:gd name="T25" fmla="*/ 17 h 76"/>
                <a:gd name="T26" fmla="*/ 39 w 87"/>
                <a:gd name="T27" fmla="*/ 6 h 76"/>
                <a:gd name="T28" fmla="*/ 67 w 87"/>
                <a:gd name="T29" fmla="*/ 10 h 76"/>
                <a:gd name="T30" fmla="*/ 75 w 87"/>
                <a:gd name="T31" fmla="*/ 14 h 76"/>
                <a:gd name="T32" fmla="*/ 77 w 87"/>
                <a:gd name="T33" fmla="*/ 27 h 76"/>
                <a:gd name="T34" fmla="*/ 74 w 87"/>
                <a:gd name="T35" fmla="*/ 28 h 76"/>
                <a:gd name="T36" fmla="*/ 73 w 87"/>
                <a:gd name="T37" fmla="*/ 25 h 76"/>
                <a:gd name="T38" fmla="*/ 62 w 87"/>
                <a:gd name="T39" fmla="*/ 17 h 76"/>
                <a:gd name="T40" fmla="*/ 19 w 87"/>
                <a:gd name="T41" fmla="*/ 22 h 76"/>
                <a:gd name="T42" fmla="*/ 10 w 87"/>
                <a:gd name="T43" fmla="*/ 33 h 76"/>
                <a:gd name="T44" fmla="*/ 11 w 87"/>
                <a:gd name="T45" fmla="*/ 35 h 76"/>
                <a:gd name="T46" fmla="*/ 8 w 87"/>
                <a:gd name="T47" fmla="*/ 35 h 76"/>
                <a:gd name="T48" fmla="*/ 6 w 87"/>
                <a:gd name="T49" fmla="*/ 22 h 76"/>
                <a:gd name="T50" fmla="*/ 13 w 87"/>
                <a:gd name="T51" fmla="*/ 17 h 76"/>
                <a:gd name="T52" fmla="*/ 70 w 87"/>
                <a:gd name="T53" fmla="*/ 30 h 76"/>
                <a:gd name="T54" fmla="*/ 44 w 87"/>
                <a:gd name="T55" fmla="*/ 43 h 76"/>
                <a:gd name="T56" fmla="*/ 15 w 87"/>
                <a:gd name="T57" fmla="*/ 36 h 76"/>
                <a:gd name="T58" fmla="*/ 15 w 87"/>
                <a:gd name="T59" fmla="*/ 33 h 76"/>
                <a:gd name="T60" fmla="*/ 19 w 87"/>
                <a:gd name="T61" fmla="*/ 26 h 76"/>
                <a:gd name="T62" fmla="*/ 63 w 87"/>
                <a:gd name="T63" fmla="*/ 21 h 76"/>
                <a:gd name="T64" fmla="*/ 69 w 87"/>
                <a:gd name="T65" fmla="*/ 26 h 76"/>
                <a:gd name="T66" fmla="*/ 70 w 87"/>
                <a:gd name="T67" fmla="*/ 30 h 76"/>
                <a:gd name="T68" fmla="*/ 74 w 87"/>
                <a:gd name="T69" fmla="*/ 63 h 76"/>
                <a:gd name="T70" fmla="*/ 19 w 87"/>
                <a:gd name="T71" fmla="*/ 70 h 76"/>
                <a:gd name="T72" fmla="*/ 11 w 87"/>
                <a:gd name="T73" fmla="*/ 64 h 76"/>
                <a:gd name="T74" fmla="*/ 9 w 87"/>
                <a:gd name="T75" fmla="*/ 41 h 76"/>
                <a:gd name="T76" fmla="*/ 44 w 87"/>
                <a:gd name="T77" fmla="*/ 49 h 76"/>
                <a:gd name="T78" fmla="*/ 45 w 87"/>
                <a:gd name="T79" fmla="*/ 49 h 76"/>
                <a:gd name="T80" fmla="*/ 46 w 87"/>
                <a:gd name="T81" fmla="*/ 49 h 76"/>
                <a:gd name="T82" fmla="*/ 77 w 87"/>
                <a:gd name="T83" fmla="*/ 33 h 76"/>
                <a:gd name="T84" fmla="*/ 80 w 87"/>
                <a:gd name="T85" fmla="*/ 55 h 76"/>
                <a:gd name="T86" fmla="*/ 74 w 87"/>
                <a:gd name="T87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7" h="76">
                  <a:moveTo>
                    <a:pt x="68" y="5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2"/>
                    <a:pt x="0" y="16"/>
                    <a:pt x="1" y="22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71"/>
                    <a:pt x="13" y="76"/>
                    <a:pt x="19" y="75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82" y="68"/>
                    <a:pt x="87" y="61"/>
                    <a:pt x="86" y="55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0" y="7"/>
                    <a:pt x="70" y="5"/>
                    <a:pt x="68" y="5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71" y="11"/>
                    <a:pt x="75" y="12"/>
                    <a:pt x="75" y="14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0"/>
                    <a:pt x="68" y="16"/>
                    <a:pt x="62" y="17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3" y="23"/>
                    <a:pt x="10" y="28"/>
                    <a:pt x="10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9" y="18"/>
                    <a:pt x="13" y="17"/>
                  </a:cubicBezTo>
                  <a:close/>
                  <a:moveTo>
                    <a:pt x="70" y="30"/>
                  </a:moveTo>
                  <a:cubicBezTo>
                    <a:pt x="44" y="43"/>
                    <a:pt x="44" y="43"/>
                    <a:pt x="44" y="4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0"/>
                    <a:pt x="16" y="27"/>
                    <a:pt x="19" y="26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6" y="21"/>
                    <a:pt x="69" y="23"/>
                    <a:pt x="69" y="26"/>
                  </a:cubicBezTo>
                  <a:lnTo>
                    <a:pt x="70" y="30"/>
                  </a:lnTo>
                  <a:close/>
                  <a:moveTo>
                    <a:pt x="74" y="63"/>
                  </a:moveTo>
                  <a:cubicBezTo>
                    <a:pt x="19" y="70"/>
                    <a:pt x="19" y="70"/>
                    <a:pt x="19" y="70"/>
                  </a:cubicBezTo>
                  <a:cubicBezTo>
                    <a:pt x="15" y="70"/>
                    <a:pt x="12" y="68"/>
                    <a:pt x="11" y="6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49"/>
                    <a:pt x="44" y="49"/>
                    <a:pt x="45" y="49"/>
                  </a:cubicBezTo>
                  <a:cubicBezTo>
                    <a:pt x="45" y="49"/>
                    <a:pt x="45" y="49"/>
                    <a:pt x="46" y="49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1" y="59"/>
                    <a:pt x="78" y="63"/>
                    <a:pt x="74" y="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8" name="Freeform 74"/>
            <p:cNvSpPr>
              <a:spLocks/>
            </p:cNvSpPr>
            <p:nvPr/>
          </p:nvSpPr>
          <p:spPr bwMode="auto">
            <a:xfrm>
              <a:off x="1250156" y="2018306"/>
              <a:ext cx="28575" cy="48816"/>
            </a:xfrm>
            <a:custGeom>
              <a:avLst/>
              <a:gdLst>
                <a:gd name="T0" fmla="*/ 10 w 11"/>
                <a:gd name="T1" fmla="*/ 9 h 19"/>
                <a:gd name="T2" fmla="*/ 11 w 11"/>
                <a:gd name="T3" fmla="*/ 6 h 19"/>
                <a:gd name="T4" fmla="*/ 2 w 11"/>
                <a:gd name="T5" fmla="*/ 0 h 19"/>
                <a:gd name="T6" fmla="*/ 0 w 11"/>
                <a:gd name="T7" fmla="*/ 10 h 19"/>
                <a:gd name="T8" fmla="*/ 5 w 11"/>
                <a:gd name="T9" fmla="*/ 19 h 19"/>
                <a:gd name="T10" fmla="*/ 11 w 11"/>
                <a:gd name="T11" fmla="*/ 11 h 19"/>
                <a:gd name="T12" fmla="*/ 10 w 11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9">
                  <a:moveTo>
                    <a:pt x="10" y="9"/>
                  </a:moveTo>
                  <a:cubicBezTo>
                    <a:pt x="10" y="8"/>
                    <a:pt x="10" y="7"/>
                    <a:pt x="11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6"/>
                    <a:pt x="0" y="10"/>
                  </a:cubicBezTo>
                  <a:cubicBezTo>
                    <a:pt x="1" y="14"/>
                    <a:pt x="2" y="17"/>
                    <a:pt x="5" y="1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9"/>
                    <a:pt x="10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9" name="Freeform 75"/>
            <p:cNvSpPr>
              <a:spLocks/>
            </p:cNvSpPr>
            <p:nvPr/>
          </p:nvSpPr>
          <p:spPr bwMode="auto">
            <a:xfrm>
              <a:off x="1271588" y="2051644"/>
              <a:ext cx="48815" cy="27385"/>
            </a:xfrm>
            <a:custGeom>
              <a:avLst/>
              <a:gdLst>
                <a:gd name="T0" fmla="*/ 9 w 19"/>
                <a:gd name="T1" fmla="*/ 0 h 11"/>
                <a:gd name="T2" fmla="*/ 6 w 19"/>
                <a:gd name="T3" fmla="*/ 0 h 11"/>
                <a:gd name="T4" fmla="*/ 0 w 19"/>
                <a:gd name="T5" fmla="*/ 9 h 11"/>
                <a:gd name="T6" fmla="*/ 10 w 19"/>
                <a:gd name="T7" fmla="*/ 11 h 11"/>
                <a:gd name="T8" fmla="*/ 19 w 19"/>
                <a:gd name="T9" fmla="*/ 6 h 11"/>
                <a:gd name="T10" fmla="*/ 11 w 19"/>
                <a:gd name="T11" fmla="*/ 0 h 11"/>
                <a:gd name="T12" fmla="*/ 9 w 19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9" y="0"/>
                  </a:moveTo>
                  <a:cubicBezTo>
                    <a:pt x="8" y="1"/>
                    <a:pt x="7" y="0"/>
                    <a:pt x="6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10"/>
                    <a:pt x="6" y="11"/>
                    <a:pt x="10" y="11"/>
                  </a:cubicBezTo>
                  <a:cubicBezTo>
                    <a:pt x="14" y="10"/>
                    <a:pt x="17" y="9"/>
                    <a:pt x="19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0" name="Freeform 76"/>
            <p:cNvSpPr>
              <a:spLocks/>
            </p:cNvSpPr>
            <p:nvPr/>
          </p:nvSpPr>
          <p:spPr bwMode="auto">
            <a:xfrm>
              <a:off x="1263253" y="1996875"/>
              <a:ext cx="48815" cy="28575"/>
            </a:xfrm>
            <a:custGeom>
              <a:avLst/>
              <a:gdLst>
                <a:gd name="T0" fmla="*/ 10 w 19"/>
                <a:gd name="T1" fmla="*/ 11 h 11"/>
                <a:gd name="T2" fmla="*/ 12 w 19"/>
                <a:gd name="T3" fmla="*/ 11 h 11"/>
                <a:gd name="T4" fmla="*/ 19 w 19"/>
                <a:gd name="T5" fmla="*/ 2 h 11"/>
                <a:gd name="T6" fmla="*/ 9 w 19"/>
                <a:gd name="T7" fmla="*/ 0 h 11"/>
                <a:gd name="T8" fmla="*/ 0 w 19"/>
                <a:gd name="T9" fmla="*/ 5 h 11"/>
                <a:gd name="T10" fmla="*/ 8 w 19"/>
                <a:gd name="T11" fmla="*/ 11 h 11"/>
                <a:gd name="T12" fmla="*/ 10 w 19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10" y="11"/>
                  </a:moveTo>
                  <a:cubicBezTo>
                    <a:pt x="11" y="10"/>
                    <a:pt x="12" y="11"/>
                    <a:pt x="12" y="1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6" y="1"/>
                    <a:pt x="13" y="0"/>
                    <a:pt x="9" y="0"/>
                  </a:cubicBezTo>
                  <a:cubicBezTo>
                    <a:pt x="5" y="1"/>
                    <a:pt x="2" y="2"/>
                    <a:pt x="0" y="5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1" name="Freeform 77"/>
            <p:cNvSpPr>
              <a:spLocks/>
            </p:cNvSpPr>
            <p:nvPr/>
          </p:nvSpPr>
          <p:spPr bwMode="auto">
            <a:xfrm>
              <a:off x="1304925" y="2009972"/>
              <a:ext cx="28575" cy="48816"/>
            </a:xfrm>
            <a:custGeom>
              <a:avLst/>
              <a:gdLst>
                <a:gd name="T0" fmla="*/ 0 w 11"/>
                <a:gd name="T1" fmla="*/ 8 h 19"/>
                <a:gd name="T2" fmla="*/ 0 w 11"/>
                <a:gd name="T3" fmla="*/ 10 h 19"/>
                <a:gd name="T4" fmla="*/ 0 w 11"/>
                <a:gd name="T5" fmla="*/ 13 h 19"/>
                <a:gd name="T6" fmla="*/ 9 w 11"/>
                <a:gd name="T7" fmla="*/ 19 h 19"/>
                <a:gd name="T8" fmla="*/ 11 w 11"/>
                <a:gd name="T9" fmla="*/ 9 h 19"/>
                <a:gd name="T10" fmla="*/ 6 w 11"/>
                <a:gd name="T11" fmla="*/ 0 h 19"/>
                <a:gd name="T12" fmla="*/ 0 w 11"/>
                <a:gd name="T13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9">
                  <a:moveTo>
                    <a:pt x="0" y="8"/>
                  </a:moveTo>
                  <a:cubicBezTo>
                    <a:pt x="0" y="9"/>
                    <a:pt x="0" y="10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6"/>
                    <a:pt x="11" y="13"/>
                    <a:pt x="11" y="9"/>
                  </a:cubicBezTo>
                  <a:cubicBezTo>
                    <a:pt x="10" y="5"/>
                    <a:pt x="9" y="2"/>
                    <a:pt x="6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2" name="Freeform 78"/>
            <p:cNvSpPr>
              <a:spLocks noEditPoints="1"/>
            </p:cNvSpPr>
            <p:nvPr/>
          </p:nvSpPr>
          <p:spPr bwMode="auto">
            <a:xfrm>
              <a:off x="1201341" y="1927819"/>
              <a:ext cx="216694" cy="234554"/>
            </a:xfrm>
            <a:custGeom>
              <a:avLst/>
              <a:gdLst>
                <a:gd name="T0" fmla="*/ 59 w 84"/>
                <a:gd name="T1" fmla="*/ 1 h 91"/>
                <a:gd name="T2" fmla="*/ 14 w 84"/>
                <a:gd name="T3" fmla="*/ 6 h 91"/>
                <a:gd name="T4" fmla="*/ 2 w 84"/>
                <a:gd name="T5" fmla="*/ 22 h 91"/>
                <a:gd name="T6" fmla="*/ 6 w 84"/>
                <a:gd name="T7" fmla="*/ 62 h 91"/>
                <a:gd name="T8" fmla="*/ 7 w 84"/>
                <a:gd name="T9" fmla="*/ 67 h 91"/>
                <a:gd name="T10" fmla="*/ 10 w 84"/>
                <a:gd name="T11" fmla="*/ 87 h 91"/>
                <a:gd name="T12" fmla="*/ 14 w 84"/>
                <a:gd name="T13" fmla="*/ 91 h 91"/>
                <a:gd name="T14" fmla="*/ 25 w 84"/>
                <a:gd name="T15" fmla="*/ 89 h 91"/>
                <a:gd name="T16" fmla="*/ 29 w 84"/>
                <a:gd name="T17" fmla="*/ 85 h 91"/>
                <a:gd name="T18" fmla="*/ 28 w 84"/>
                <a:gd name="T19" fmla="*/ 82 h 91"/>
                <a:gd name="T20" fmla="*/ 64 w 84"/>
                <a:gd name="T21" fmla="*/ 78 h 91"/>
                <a:gd name="T22" fmla="*/ 64 w 84"/>
                <a:gd name="T23" fmla="*/ 81 h 91"/>
                <a:gd name="T24" fmla="*/ 69 w 84"/>
                <a:gd name="T25" fmla="*/ 84 h 91"/>
                <a:gd name="T26" fmla="*/ 80 w 84"/>
                <a:gd name="T27" fmla="*/ 82 h 91"/>
                <a:gd name="T28" fmla="*/ 84 w 84"/>
                <a:gd name="T29" fmla="*/ 78 h 91"/>
                <a:gd name="T30" fmla="*/ 81 w 84"/>
                <a:gd name="T31" fmla="*/ 58 h 91"/>
                <a:gd name="T32" fmla="*/ 81 w 84"/>
                <a:gd name="T33" fmla="*/ 54 h 91"/>
                <a:gd name="T34" fmla="*/ 76 w 84"/>
                <a:gd name="T35" fmla="*/ 13 h 91"/>
                <a:gd name="T36" fmla="*/ 59 w 84"/>
                <a:gd name="T37" fmla="*/ 1 h 91"/>
                <a:gd name="T38" fmla="*/ 38 w 84"/>
                <a:gd name="T39" fmla="*/ 65 h 91"/>
                <a:gd name="T40" fmla="*/ 13 w 84"/>
                <a:gd name="T41" fmla="*/ 46 h 91"/>
                <a:gd name="T42" fmla="*/ 32 w 84"/>
                <a:gd name="T43" fmla="*/ 21 h 91"/>
                <a:gd name="T44" fmla="*/ 57 w 84"/>
                <a:gd name="T45" fmla="*/ 40 h 91"/>
                <a:gd name="T46" fmla="*/ 38 w 84"/>
                <a:gd name="T47" fmla="*/ 65 h 91"/>
                <a:gd name="T48" fmla="*/ 70 w 84"/>
                <a:gd name="T49" fmla="*/ 32 h 91"/>
                <a:gd name="T50" fmla="*/ 68 w 84"/>
                <a:gd name="T51" fmla="*/ 35 h 91"/>
                <a:gd name="T52" fmla="*/ 70 w 84"/>
                <a:gd name="T53" fmla="*/ 49 h 91"/>
                <a:gd name="T54" fmla="*/ 68 w 84"/>
                <a:gd name="T55" fmla="*/ 51 h 91"/>
                <a:gd name="T56" fmla="*/ 66 w 84"/>
                <a:gd name="T57" fmla="*/ 49 h 91"/>
                <a:gd name="T58" fmla="*/ 64 w 84"/>
                <a:gd name="T59" fmla="*/ 35 h 91"/>
                <a:gd name="T60" fmla="*/ 62 w 84"/>
                <a:gd name="T61" fmla="*/ 33 h 91"/>
                <a:gd name="T62" fmla="*/ 62 w 84"/>
                <a:gd name="T63" fmla="*/ 31 h 91"/>
                <a:gd name="T64" fmla="*/ 65 w 84"/>
                <a:gd name="T65" fmla="*/ 27 h 91"/>
                <a:gd name="T66" fmla="*/ 70 w 84"/>
                <a:gd name="T67" fmla="*/ 30 h 91"/>
                <a:gd name="T68" fmla="*/ 70 w 84"/>
                <a:gd name="T6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" h="91">
                  <a:moveTo>
                    <a:pt x="59" y="1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6" y="7"/>
                    <a:pt x="0" y="10"/>
                    <a:pt x="2" y="2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0" y="89"/>
                    <a:pt x="12" y="91"/>
                    <a:pt x="14" y="91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28" y="89"/>
                    <a:pt x="29" y="87"/>
                    <a:pt x="29" y="85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65" y="83"/>
                    <a:pt x="67" y="84"/>
                    <a:pt x="69" y="84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2" y="82"/>
                    <a:pt x="84" y="80"/>
                    <a:pt x="84" y="78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4" y="0"/>
                    <a:pt x="67" y="0"/>
                    <a:pt x="59" y="1"/>
                  </a:cubicBezTo>
                  <a:close/>
                  <a:moveTo>
                    <a:pt x="38" y="65"/>
                  </a:moveTo>
                  <a:cubicBezTo>
                    <a:pt x="26" y="66"/>
                    <a:pt x="15" y="58"/>
                    <a:pt x="13" y="46"/>
                  </a:cubicBezTo>
                  <a:cubicBezTo>
                    <a:pt x="12" y="34"/>
                    <a:pt x="20" y="23"/>
                    <a:pt x="32" y="21"/>
                  </a:cubicBezTo>
                  <a:cubicBezTo>
                    <a:pt x="44" y="20"/>
                    <a:pt x="55" y="28"/>
                    <a:pt x="57" y="40"/>
                  </a:cubicBezTo>
                  <a:cubicBezTo>
                    <a:pt x="58" y="52"/>
                    <a:pt x="50" y="63"/>
                    <a:pt x="38" y="65"/>
                  </a:cubicBezTo>
                  <a:close/>
                  <a:moveTo>
                    <a:pt x="70" y="32"/>
                  </a:moveTo>
                  <a:cubicBezTo>
                    <a:pt x="70" y="33"/>
                    <a:pt x="69" y="34"/>
                    <a:pt x="68" y="35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50"/>
                    <a:pt x="69" y="51"/>
                    <a:pt x="68" y="51"/>
                  </a:cubicBezTo>
                  <a:cubicBezTo>
                    <a:pt x="67" y="51"/>
                    <a:pt x="66" y="50"/>
                    <a:pt x="66" y="4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3" y="35"/>
                    <a:pt x="63" y="34"/>
                    <a:pt x="62" y="33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2" y="29"/>
                    <a:pt x="63" y="27"/>
                    <a:pt x="65" y="27"/>
                  </a:cubicBezTo>
                  <a:cubicBezTo>
                    <a:pt x="67" y="27"/>
                    <a:pt x="69" y="28"/>
                    <a:pt x="70" y="30"/>
                  </a:cubicBezTo>
                  <a:lnTo>
                    <a:pt x="70" y="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3" name="Freeform 79"/>
            <p:cNvSpPr>
              <a:spLocks/>
            </p:cNvSpPr>
            <p:nvPr/>
          </p:nvSpPr>
          <p:spPr bwMode="auto">
            <a:xfrm>
              <a:off x="2880122" y="2202853"/>
              <a:ext cx="28575" cy="52388"/>
            </a:xfrm>
            <a:custGeom>
              <a:avLst/>
              <a:gdLst>
                <a:gd name="T0" fmla="*/ 10 w 11"/>
                <a:gd name="T1" fmla="*/ 9 h 20"/>
                <a:gd name="T2" fmla="*/ 11 w 11"/>
                <a:gd name="T3" fmla="*/ 7 h 20"/>
                <a:gd name="T4" fmla="*/ 2 w 11"/>
                <a:gd name="T5" fmla="*/ 0 h 20"/>
                <a:gd name="T6" fmla="*/ 0 w 11"/>
                <a:gd name="T7" fmla="*/ 10 h 20"/>
                <a:gd name="T8" fmla="*/ 5 w 11"/>
                <a:gd name="T9" fmla="*/ 20 h 20"/>
                <a:gd name="T10" fmla="*/ 11 w 11"/>
                <a:gd name="T11" fmla="*/ 11 h 20"/>
                <a:gd name="T12" fmla="*/ 10 w 11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0">
                  <a:moveTo>
                    <a:pt x="10" y="9"/>
                  </a:moveTo>
                  <a:cubicBezTo>
                    <a:pt x="10" y="8"/>
                    <a:pt x="10" y="8"/>
                    <a:pt x="11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7"/>
                    <a:pt x="0" y="10"/>
                  </a:cubicBezTo>
                  <a:cubicBezTo>
                    <a:pt x="0" y="14"/>
                    <a:pt x="2" y="17"/>
                    <a:pt x="5" y="2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0"/>
                    <a:pt x="10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4" name="Freeform 80"/>
            <p:cNvSpPr>
              <a:spLocks/>
            </p:cNvSpPr>
            <p:nvPr/>
          </p:nvSpPr>
          <p:spPr bwMode="auto">
            <a:xfrm>
              <a:off x="2900362" y="2236191"/>
              <a:ext cx="48815" cy="30956"/>
            </a:xfrm>
            <a:custGeom>
              <a:avLst/>
              <a:gdLst>
                <a:gd name="T0" fmla="*/ 9 w 19"/>
                <a:gd name="T1" fmla="*/ 1 h 12"/>
                <a:gd name="T2" fmla="*/ 6 w 19"/>
                <a:gd name="T3" fmla="*/ 1 h 12"/>
                <a:gd name="T4" fmla="*/ 0 w 19"/>
                <a:gd name="T5" fmla="*/ 9 h 12"/>
                <a:gd name="T6" fmla="*/ 10 w 19"/>
                <a:gd name="T7" fmla="*/ 11 h 12"/>
                <a:gd name="T8" fmla="*/ 19 w 19"/>
                <a:gd name="T9" fmla="*/ 7 h 12"/>
                <a:gd name="T10" fmla="*/ 11 w 19"/>
                <a:gd name="T11" fmla="*/ 0 h 12"/>
                <a:gd name="T12" fmla="*/ 9 w 19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">
                  <a:moveTo>
                    <a:pt x="9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11"/>
                    <a:pt x="6" y="12"/>
                    <a:pt x="10" y="11"/>
                  </a:cubicBezTo>
                  <a:cubicBezTo>
                    <a:pt x="13" y="11"/>
                    <a:pt x="17" y="9"/>
                    <a:pt x="19" y="7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5" name="Freeform 81"/>
            <p:cNvSpPr>
              <a:spLocks/>
            </p:cNvSpPr>
            <p:nvPr/>
          </p:nvSpPr>
          <p:spPr bwMode="auto">
            <a:xfrm>
              <a:off x="2893219" y="2182613"/>
              <a:ext cx="48815" cy="30956"/>
            </a:xfrm>
            <a:custGeom>
              <a:avLst/>
              <a:gdLst>
                <a:gd name="T0" fmla="*/ 10 w 19"/>
                <a:gd name="T1" fmla="*/ 11 h 12"/>
                <a:gd name="T2" fmla="*/ 12 w 19"/>
                <a:gd name="T3" fmla="*/ 11 h 12"/>
                <a:gd name="T4" fmla="*/ 19 w 19"/>
                <a:gd name="T5" fmla="*/ 3 h 12"/>
                <a:gd name="T6" fmla="*/ 9 w 19"/>
                <a:gd name="T7" fmla="*/ 1 h 12"/>
                <a:gd name="T8" fmla="*/ 0 w 19"/>
                <a:gd name="T9" fmla="*/ 5 h 12"/>
                <a:gd name="T10" fmla="*/ 8 w 19"/>
                <a:gd name="T11" fmla="*/ 12 h 12"/>
                <a:gd name="T12" fmla="*/ 10 w 19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">
                  <a:moveTo>
                    <a:pt x="10" y="11"/>
                  </a:moveTo>
                  <a:cubicBezTo>
                    <a:pt x="11" y="11"/>
                    <a:pt x="12" y="11"/>
                    <a:pt x="12" y="11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6" y="1"/>
                    <a:pt x="13" y="0"/>
                    <a:pt x="9" y="1"/>
                  </a:cubicBezTo>
                  <a:cubicBezTo>
                    <a:pt x="5" y="1"/>
                    <a:pt x="2" y="3"/>
                    <a:pt x="0" y="5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6" name="Freeform 82"/>
            <p:cNvSpPr>
              <a:spLocks/>
            </p:cNvSpPr>
            <p:nvPr/>
          </p:nvSpPr>
          <p:spPr bwMode="auto">
            <a:xfrm>
              <a:off x="2933699" y="2195710"/>
              <a:ext cx="28575" cy="51197"/>
            </a:xfrm>
            <a:custGeom>
              <a:avLst/>
              <a:gdLst>
                <a:gd name="T0" fmla="*/ 0 w 11"/>
                <a:gd name="T1" fmla="*/ 9 h 20"/>
                <a:gd name="T2" fmla="*/ 0 w 11"/>
                <a:gd name="T3" fmla="*/ 11 h 20"/>
                <a:gd name="T4" fmla="*/ 0 w 11"/>
                <a:gd name="T5" fmla="*/ 13 h 20"/>
                <a:gd name="T6" fmla="*/ 9 w 11"/>
                <a:gd name="T7" fmla="*/ 20 h 20"/>
                <a:gd name="T8" fmla="*/ 11 w 11"/>
                <a:gd name="T9" fmla="*/ 9 h 20"/>
                <a:gd name="T10" fmla="*/ 6 w 11"/>
                <a:gd name="T11" fmla="*/ 0 h 20"/>
                <a:gd name="T12" fmla="*/ 0 w 11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0">
                  <a:moveTo>
                    <a:pt x="0" y="9"/>
                  </a:moveTo>
                  <a:cubicBezTo>
                    <a:pt x="0" y="9"/>
                    <a:pt x="0" y="10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7"/>
                    <a:pt x="11" y="13"/>
                    <a:pt x="11" y="9"/>
                  </a:cubicBezTo>
                  <a:cubicBezTo>
                    <a:pt x="10" y="6"/>
                    <a:pt x="9" y="3"/>
                    <a:pt x="6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7" name="Freeform 83"/>
            <p:cNvSpPr>
              <a:spLocks noEditPoints="1"/>
            </p:cNvSpPr>
            <p:nvPr/>
          </p:nvSpPr>
          <p:spPr bwMode="auto">
            <a:xfrm>
              <a:off x="2831306" y="2113556"/>
              <a:ext cx="215503" cy="233363"/>
            </a:xfrm>
            <a:custGeom>
              <a:avLst/>
              <a:gdLst>
                <a:gd name="T0" fmla="*/ 59 w 84"/>
                <a:gd name="T1" fmla="*/ 1 h 91"/>
                <a:gd name="T2" fmla="*/ 14 w 84"/>
                <a:gd name="T3" fmla="*/ 6 h 91"/>
                <a:gd name="T4" fmla="*/ 2 w 84"/>
                <a:gd name="T5" fmla="*/ 23 h 91"/>
                <a:gd name="T6" fmla="*/ 6 w 84"/>
                <a:gd name="T7" fmla="*/ 62 h 91"/>
                <a:gd name="T8" fmla="*/ 7 w 84"/>
                <a:gd name="T9" fmla="*/ 68 h 91"/>
                <a:gd name="T10" fmla="*/ 10 w 84"/>
                <a:gd name="T11" fmla="*/ 88 h 91"/>
                <a:gd name="T12" fmla="*/ 14 w 84"/>
                <a:gd name="T13" fmla="*/ 91 h 91"/>
                <a:gd name="T14" fmla="*/ 25 w 84"/>
                <a:gd name="T15" fmla="*/ 90 h 91"/>
                <a:gd name="T16" fmla="*/ 29 w 84"/>
                <a:gd name="T17" fmla="*/ 85 h 91"/>
                <a:gd name="T18" fmla="*/ 28 w 84"/>
                <a:gd name="T19" fmla="*/ 83 h 91"/>
                <a:gd name="T20" fmla="*/ 64 w 84"/>
                <a:gd name="T21" fmla="*/ 78 h 91"/>
                <a:gd name="T22" fmla="*/ 64 w 84"/>
                <a:gd name="T23" fmla="*/ 81 h 91"/>
                <a:gd name="T24" fmla="*/ 69 w 84"/>
                <a:gd name="T25" fmla="*/ 84 h 91"/>
                <a:gd name="T26" fmla="*/ 80 w 84"/>
                <a:gd name="T27" fmla="*/ 83 h 91"/>
                <a:gd name="T28" fmla="*/ 84 w 84"/>
                <a:gd name="T29" fmla="*/ 79 h 91"/>
                <a:gd name="T30" fmla="*/ 81 w 84"/>
                <a:gd name="T31" fmla="*/ 59 h 91"/>
                <a:gd name="T32" fmla="*/ 81 w 84"/>
                <a:gd name="T33" fmla="*/ 54 h 91"/>
                <a:gd name="T34" fmla="*/ 76 w 84"/>
                <a:gd name="T35" fmla="*/ 14 h 91"/>
                <a:gd name="T36" fmla="*/ 59 w 84"/>
                <a:gd name="T37" fmla="*/ 1 h 91"/>
                <a:gd name="T38" fmla="*/ 38 w 84"/>
                <a:gd name="T39" fmla="*/ 65 h 91"/>
                <a:gd name="T40" fmla="*/ 13 w 84"/>
                <a:gd name="T41" fmla="*/ 46 h 91"/>
                <a:gd name="T42" fmla="*/ 32 w 84"/>
                <a:gd name="T43" fmla="*/ 22 h 91"/>
                <a:gd name="T44" fmla="*/ 57 w 84"/>
                <a:gd name="T45" fmla="*/ 41 h 91"/>
                <a:gd name="T46" fmla="*/ 38 w 84"/>
                <a:gd name="T47" fmla="*/ 65 h 91"/>
                <a:gd name="T48" fmla="*/ 70 w 84"/>
                <a:gd name="T49" fmla="*/ 32 h 91"/>
                <a:gd name="T50" fmla="*/ 68 w 84"/>
                <a:gd name="T51" fmla="*/ 35 h 91"/>
                <a:gd name="T52" fmla="*/ 70 w 84"/>
                <a:gd name="T53" fmla="*/ 49 h 91"/>
                <a:gd name="T54" fmla="*/ 68 w 84"/>
                <a:gd name="T55" fmla="*/ 51 h 91"/>
                <a:gd name="T56" fmla="*/ 66 w 84"/>
                <a:gd name="T57" fmla="*/ 50 h 91"/>
                <a:gd name="T58" fmla="*/ 64 w 84"/>
                <a:gd name="T59" fmla="*/ 36 h 91"/>
                <a:gd name="T60" fmla="*/ 62 w 84"/>
                <a:gd name="T61" fmla="*/ 33 h 91"/>
                <a:gd name="T62" fmla="*/ 62 w 84"/>
                <a:gd name="T63" fmla="*/ 32 h 91"/>
                <a:gd name="T64" fmla="*/ 65 w 84"/>
                <a:gd name="T65" fmla="*/ 28 h 91"/>
                <a:gd name="T66" fmla="*/ 69 w 84"/>
                <a:gd name="T67" fmla="*/ 31 h 91"/>
                <a:gd name="T68" fmla="*/ 70 w 84"/>
                <a:gd name="T6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" h="91">
                  <a:moveTo>
                    <a:pt x="59" y="1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6" y="7"/>
                    <a:pt x="0" y="11"/>
                    <a:pt x="2" y="23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10" y="90"/>
                    <a:pt x="12" y="91"/>
                    <a:pt x="14" y="91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8" y="89"/>
                    <a:pt x="29" y="87"/>
                    <a:pt x="29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65" y="83"/>
                    <a:pt x="66" y="85"/>
                    <a:pt x="69" y="84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2" y="83"/>
                    <a:pt x="84" y="81"/>
                    <a:pt x="84" y="7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4" y="1"/>
                    <a:pt x="67" y="0"/>
                    <a:pt x="59" y="1"/>
                  </a:cubicBezTo>
                  <a:close/>
                  <a:moveTo>
                    <a:pt x="38" y="65"/>
                  </a:moveTo>
                  <a:cubicBezTo>
                    <a:pt x="26" y="67"/>
                    <a:pt x="15" y="58"/>
                    <a:pt x="13" y="46"/>
                  </a:cubicBezTo>
                  <a:cubicBezTo>
                    <a:pt x="12" y="34"/>
                    <a:pt x="20" y="23"/>
                    <a:pt x="32" y="22"/>
                  </a:cubicBezTo>
                  <a:cubicBezTo>
                    <a:pt x="44" y="20"/>
                    <a:pt x="55" y="29"/>
                    <a:pt x="57" y="41"/>
                  </a:cubicBezTo>
                  <a:cubicBezTo>
                    <a:pt x="58" y="53"/>
                    <a:pt x="49" y="64"/>
                    <a:pt x="38" y="65"/>
                  </a:cubicBezTo>
                  <a:close/>
                  <a:moveTo>
                    <a:pt x="70" y="32"/>
                  </a:moveTo>
                  <a:cubicBezTo>
                    <a:pt x="70" y="33"/>
                    <a:pt x="69" y="35"/>
                    <a:pt x="68" y="35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50"/>
                    <a:pt x="69" y="51"/>
                    <a:pt x="68" y="51"/>
                  </a:cubicBezTo>
                  <a:cubicBezTo>
                    <a:pt x="67" y="51"/>
                    <a:pt x="66" y="51"/>
                    <a:pt x="66" y="50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3" y="35"/>
                    <a:pt x="63" y="34"/>
                    <a:pt x="62" y="33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2" y="30"/>
                    <a:pt x="63" y="28"/>
                    <a:pt x="65" y="28"/>
                  </a:cubicBezTo>
                  <a:cubicBezTo>
                    <a:pt x="67" y="27"/>
                    <a:pt x="69" y="29"/>
                    <a:pt x="69" y="31"/>
                  </a:cubicBezTo>
                  <a:lnTo>
                    <a:pt x="70" y="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8" name="Freeform 84"/>
            <p:cNvSpPr>
              <a:spLocks noEditPoints="1"/>
            </p:cNvSpPr>
            <p:nvPr/>
          </p:nvSpPr>
          <p:spPr bwMode="auto">
            <a:xfrm>
              <a:off x="804863" y="2233810"/>
              <a:ext cx="190500" cy="192881"/>
            </a:xfrm>
            <a:custGeom>
              <a:avLst/>
              <a:gdLst>
                <a:gd name="T0" fmla="*/ 33 w 74"/>
                <a:gd name="T1" fmla="*/ 2 h 75"/>
                <a:gd name="T2" fmla="*/ 2 w 74"/>
                <a:gd name="T3" fmla="*/ 41 h 75"/>
                <a:gd name="T4" fmla="*/ 41 w 74"/>
                <a:gd name="T5" fmla="*/ 72 h 75"/>
                <a:gd name="T6" fmla="*/ 72 w 74"/>
                <a:gd name="T7" fmla="*/ 33 h 75"/>
                <a:gd name="T8" fmla="*/ 33 w 74"/>
                <a:gd name="T9" fmla="*/ 2 h 75"/>
                <a:gd name="T10" fmla="*/ 40 w 74"/>
                <a:gd name="T11" fmla="*/ 65 h 75"/>
                <a:gd name="T12" fmla="*/ 9 w 74"/>
                <a:gd name="T13" fmla="*/ 41 h 75"/>
                <a:gd name="T14" fmla="*/ 33 w 74"/>
                <a:gd name="T15" fmla="*/ 9 h 75"/>
                <a:gd name="T16" fmla="*/ 65 w 74"/>
                <a:gd name="T17" fmla="*/ 34 h 75"/>
                <a:gd name="T18" fmla="*/ 40 w 74"/>
                <a:gd name="T19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75">
                  <a:moveTo>
                    <a:pt x="33" y="2"/>
                  </a:moveTo>
                  <a:cubicBezTo>
                    <a:pt x="13" y="5"/>
                    <a:pt x="0" y="22"/>
                    <a:pt x="2" y="41"/>
                  </a:cubicBezTo>
                  <a:cubicBezTo>
                    <a:pt x="4" y="61"/>
                    <a:pt x="22" y="75"/>
                    <a:pt x="41" y="72"/>
                  </a:cubicBezTo>
                  <a:cubicBezTo>
                    <a:pt x="61" y="70"/>
                    <a:pt x="74" y="52"/>
                    <a:pt x="72" y="33"/>
                  </a:cubicBezTo>
                  <a:cubicBezTo>
                    <a:pt x="70" y="14"/>
                    <a:pt x="52" y="0"/>
                    <a:pt x="33" y="2"/>
                  </a:cubicBezTo>
                  <a:close/>
                  <a:moveTo>
                    <a:pt x="40" y="65"/>
                  </a:moveTo>
                  <a:cubicBezTo>
                    <a:pt x="25" y="67"/>
                    <a:pt x="11" y="56"/>
                    <a:pt x="9" y="41"/>
                  </a:cubicBezTo>
                  <a:cubicBezTo>
                    <a:pt x="7" y="25"/>
                    <a:pt x="18" y="11"/>
                    <a:pt x="33" y="9"/>
                  </a:cubicBezTo>
                  <a:cubicBezTo>
                    <a:pt x="49" y="7"/>
                    <a:pt x="63" y="18"/>
                    <a:pt x="65" y="34"/>
                  </a:cubicBezTo>
                  <a:cubicBezTo>
                    <a:pt x="67" y="49"/>
                    <a:pt x="56" y="63"/>
                    <a:pt x="40" y="6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9" name="Freeform 85"/>
            <p:cNvSpPr>
              <a:spLocks noEditPoints="1"/>
            </p:cNvSpPr>
            <p:nvPr/>
          </p:nvSpPr>
          <p:spPr bwMode="auto">
            <a:xfrm>
              <a:off x="872728" y="2267147"/>
              <a:ext cx="61913" cy="123825"/>
            </a:xfrm>
            <a:custGeom>
              <a:avLst/>
              <a:gdLst>
                <a:gd name="T0" fmla="*/ 16 w 24"/>
                <a:gd name="T1" fmla="*/ 21 h 48"/>
                <a:gd name="T2" fmla="*/ 15 w 24"/>
                <a:gd name="T3" fmla="*/ 12 h 48"/>
                <a:gd name="T4" fmla="*/ 15 w 24"/>
                <a:gd name="T5" fmla="*/ 12 h 48"/>
                <a:gd name="T6" fmla="*/ 18 w 24"/>
                <a:gd name="T7" fmla="*/ 12 h 48"/>
                <a:gd name="T8" fmla="*/ 19 w 24"/>
                <a:gd name="T9" fmla="*/ 11 h 48"/>
                <a:gd name="T10" fmla="*/ 20 w 24"/>
                <a:gd name="T11" fmla="*/ 9 h 48"/>
                <a:gd name="T12" fmla="*/ 20 w 24"/>
                <a:gd name="T13" fmla="*/ 8 h 48"/>
                <a:gd name="T14" fmla="*/ 19 w 24"/>
                <a:gd name="T15" fmla="*/ 7 h 48"/>
                <a:gd name="T16" fmla="*/ 18 w 24"/>
                <a:gd name="T17" fmla="*/ 6 h 48"/>
                <a:gd name="T18" fmla="*/ 17 w 24"/>
                <a:gd name="T19" fmla="*/ 6 h 48"/>
                <a:gd name="T20" fmla="*/ 14 w 24"/>
                <a:gd name="T21" fmla="*/ 6 h 48"/>
                <a:gd name="T22" fmla="*/ 14 w 24"/>
                <a:gd name="T23" fmla="*/ 2 h 48"/>
                <a:gd name="T24" fmla="*/ 12 w 24"/>
                <a:gd name="T25" fmla="*/ 1 h 48"/>
                <a:gd name="T26" fmla="*/ 11 w 24"/>
                <a:gd name="T27" fmla="*/ 2 h 48"/>
                <a:gd name="T28" fmla="*/ 11 w 24"/>
                <a:gd name="T29" fmla="*/ 6 h 48"/>
                <a:gd name="T30" fmla="*/ 11 w 24"/>
                <a:gd name="T31" fmla="*/ 7 h 48"/>
                <a:gd name="T32" fmla="*/ 8 w 24"/>
                <a:gd name="T33" fmla="*/ 7 h 48"/>
                <a:gd name="T34" fmla="*/ 8 w 24"/>
                <a:gd name="T35" fmla="*/ 3 h 48"/>
                <a:gd name="T36" fmla="*/ 6 w 24"/>
                <a:gd name="T37" fmla="*/ 1 h 48"/>
                <a:gd name="T38" fmla="*/ 5 w 24"/>
                <a:gd name="T39" fmla="*/ 3 h 48"/>
                <a:gd name="T40" fmla="*/ 5 w 24"/>
                <a:gd name="T41" fmla="*/ 8 h 48"/>
                <a:gd name="T42" fmla="*/ 2 w 24"/>
                <a:gd name="T43" fmla="*/ 10 h 48"/>
                <a:gd name="T44" fmla="*/ 0 w 24"/>
                <a:gd name="T45" fmla="*/ 13 h 48"/>
                <a:gd name="T46" fmla="*/ 0 w 24"/>
                <a:gd name="T47" fmla="*/ 17 h 48"/>
                <a:gd name="T48" fmla="*/ 1 w 24"/>
                <a:gd name="T49" fmla="*/ 21 h 48"/>
                <a:gd name="T50" fmla="*/ 3 w 24"/>
                <a:gd name="T51" fmla="*/ 23 h 48"/>
                <a:gd name="T52" fmla="*/ 7 w 24"/>
                <a:gd name="T53" fmla="*/ 25 h 48"/>
                <a:gd name="T54" fmla="*/ 7 w 24"/>
                <a:gd name="T55" fmla="*/ 25 h 48"/>
                <a:gd name="T56" fmla="*/ 9 w 24"/>
                <a:gd name="T57" fmla="*/ 36 h 48"/>
                <a:gd name="T58" fmla="*/ 6 w 24"/>
                <a:gd name="T59" fmla="*/ 36 h 48"/>
                <a:gd name="T60" fmla="*/ 2 w 24"/>
                <a:gd name="T61" fmla="*/ 35 h 48"/>
                <a:gd name="T62" fmla="*/ 2 w 24"/>
                <a:gd name="T63" fmla="*/ 36 h 48"/>
                <a:gd name="T64" fmla="*/ 2 w 24"/>
                <a:gd name="T65" fmla="*/ 37 h 48"/>
                <a:gd name="T66" fmla="*/ 1 w 24"/>
                <a:gd name="T67" fmla="*/ 39 h 48"/>
                <a:gd name="T68" fmla="*/ 2 w 24"/>
                <a:gd name="T69" fmla="*/ 40 h 48"/>
                <a:gd name="T70" fmla="*/ 5 w 24"/>
                <a:gd name="T71" fmla="*/ 41 h 48"/>
                <a:gd name="T72" fmla="*/ 9 w 24"/>
                <a:gd name="T73" fmla="*/ 41 h 48"/>
                <a:gd name="T74" fmla="*/ 10 w 24"/>
                <a:gd name="T75" fmla="*/ 47 h 48"/>
                <a:gd name="T76" fmla="*/ 12 w 24"/>
                <a:gd name="T77" fmla="*/ 48 h 48"/>
                <a:gd name="T78" fmla="*/ 13 w 24"/>
                <a:gd name="T79" fmla="*/ 46 h 48"/>
                <a:gd name="T80" fmla="*/ 12 w 24"/>
                <a:gd name="T81" fmla="*/ 41 h 48"/>
                <a:gd name="T82" fmla="*/ 15 w 24"/>
                <a:gd name="T83" fmla="*/ 40 h 48"/>
                <a:gd name="T84" fmla="*/ 16 w 24"/>
                <a:gd name="T85" fmla="*/ 46 h 48"/>
                <a:gd name="T86" fmla="*/ 18 w 24"/>
                <a:gd name="T87" fmla="*/ 47 h 48"/>
                <a:gd name="T88" fmla="*/ 19 w 24"/>
                <a:gd name="T89" fmla="*/ 45 h 48"/>
                <a:gd name="T90" fmla="*/ 18 w 24"/>
                <a:gd name="T91" fmla="*/ 39 h 48"/>
                <a:gd name="T92" fmla="*/ 21 w 24"/>
                <a:gd name="T93" fmla="*/ 38 h 48"/>
                <a:gd name="T94" fmla="*/ 23 w 24"/>
                <a:gd name="T95" fmla="*/ 35 h 48"/>
                <a:gd name="T96" fmla="*/ 24 w 24"/>
                <a:gd name="T97" fmla="*/ 30 h 48"/>
                <a:gd name="T98" fmla="*/ 21 w 24"/>
                <a:gd name="T99" fmla="*/ 24 h 48"/>
                <a:gd name="T100" fmla="*/ 16 w 24"/>
                <a:gd name="T101" fmla="*/ 21 h 48"/>
                <a:gd name="T102" fmla="*/ 15 w 24"/>
                <a:gd name="T103" fmla="*/ 35 h 48"/>
                <a:gd name="T104" fmla="*/ 12 w 24"/>
                <a:gd name="T105" fmla="*/ 35 h 48"/>
                <a:gd name="T106" fmla="*/ 11 w 24"/>
                <a:gd name="T107" fmla="*/ 26 h 48"/>
                <a:gd name="T108" fmla="*/ 14 w 24"/>
                <a:gd name="T109" fmla="*/ 27 h 48"/>
                <a:gd name="T110" fmla="*/ 15 w 24"/>
                <a:gd name="T111" fmla="*/ 35 h 48"/>
                <a:gd name="T112" fmla="*/ 13 w 24"/>
                <a:gd name="T113" fmla="*/ 20 h 48"/>
                <a:gd name="T114" fmla="*/ 10 w 24"/>
                <a:gd name="T115" fmla="*/ 19 h 48"/>
                <a:gd name="T116" fmla="*/ 9 w 24"/>
                <a:gd name="T117" fmla="*/ 12 h 48"/>
                <a:gd name="T118" fmla="*/ 12 w 24"/>
                <a:gd name="T119" fmla="*/ 12 h 48"/>
                <a:gd name="T120" fmla="*/ 13 w 24"/>
                <a:gd name="T121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" h="48">
                  <a:moveTo>
                    <a:pt x="16" y="21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7" y="12"/>
                    <a:pt x="18" y="12"/>
                    <a:pt x="18" y="12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9" y="11"/>
                    <a:pt x="20" y="10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9" y="6"/>
                    <a:pt x="18" y="6"/>
                    <a:pt x="18" y="6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1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7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3" y="9"/>
                    <a:pt x="2" y="10"/>
                  </a:cubicBezTo>
                  <a:cubicBezTo>
                    <a:pt x="1" y="11"/>
                    <a:pt x="1" y="12"/>
                    <a:pt x="0" y="13"/>
                  </a:cubicBezTo>
                  <a:cubicBezTo>
                    <a:pt x="0" y="14"/>
                    <a:pt x="0" y="16"/>
                    <a:pt x="0" y="17"/>
                  </a:cubicBezTo>
                  <a:cubicBezTo>
                    <a:pt x="0" y="18"/>
                    <a:pt x="1" y="20"/>
                    <a:pt x="1" y="21"/>
                  </a:cubicBezTo>
                  <a:cubicBezTo>
                    <a:pt x="2" y="22"/>
                    <a:pt x="3" y="22"/>
                    <a:pt x="3" y="23"/>
                  </a:cubicBezTo>
                  <a:cubicBezTo>
                    <a:pt x="4" y="24"/>
                    <a:pt x="5" y="24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6"/>
                    <a:pt x="6" y="36"/>
                  </a:cubicBezTo>
                  <a:cubicBezTo>
                    <a:pt x="5" y="35"/>
                    <a:pt x="4" y="35"/>
                    <a:pt x="2" y="35"/>
                  </a:cubicBezTo>
                  <a:cubicBezTo>
                    <a:pt x="2" y="35"/>
                    <a:pt x="2" y="35"/>
                    <a:pt x="2" y="36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1" y="38"/>
                    <a:pt x="1" y="39"/>
                    <a:pt x="1" y="39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41"/>
                    <a:pt x="4" y="41"/>
                    <a:pt x="5" y="41"/>
                  </a:cubicBezTo>
                  <a:cubicBezTo>
                    <a:pt x="7" y="41"/>
                    <a:pt x="8" y="41"/>
                    <a:pt x="9" y="41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1" y="48"/>
                    <a:pt x="12" y="48"/>
                  </a:cubicBezTo>
                  <a:cubicBezTo>
                    <a:pt x="13" y="48"/>
                    <a:pt x="13" y="47"/>
                    <a:pt x="13" y="46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3" y="41"/>
                    <a:pt x="14" y="41"/>
                    <a:pt x="15" y="40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9" y="47"/>
                    <a:pt x="19" y="46"/>
                    <a:pt x="19" y="45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20" y="39"/>
                    <a:pt x="21" y="38"/>
                  </a:cubicBezTo>
                  <a:cubicBezTo>
                    <a:pt x="22" y="37"/>
                    <a:pt x="23" y="36"/>
                    <a:pt x="23" y="35"/>
                  </a:cubicBezTo>
                  <a:cubicBezTo>
                    <a:pt x="24" y="33"/>
                    <a:pt x="24" y="32"/>
                    <a:pt x="24" y="30"/>
                  </a:cubicBezTo>
                  <a:cubicBezTo>
                    <a:pt x="24" y="27"/>
                    <a:pt x="22" y="25"/>
                    <a:pt x="21" y="24"/>
                  </a:cubicBezTo>
                  <a:cubicBezTo>
                    <a:pt x="20" y="23"/>
                    <a:pt x="18" y="22"/>
                    <a:pt x="16" y="21"/>
                  </a:cubicBezTo>
                  <a:close/>
                  <a:moveTo>
                    <a:pt x="15" y="35"/>
                  </a:moveTo>
                  <a:cubicBezTo>
                    <a:pt x="14" y="35"/>
                    <a:pt x="13" y="35"/>
                    <a:pt x="12" y="3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3" y="27"/>
                    <a:pt x="14" y="27"/>
                  </a:cubicBezTo>
                  <a:lnTo>
                    <a:pt x="15" y="35"/>
                  </a:lnTo>
                  <a:close/>
                  <a:moveTo>
                    <a:pt x="13" y="20"/>
                  </a:moveTo>
                  <a:cubicBezTo>
                    <a:pt x="12" y="20"/>
                    <a:pt x="11" y="20"/>
                    <a:pt x="10" y="19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1" y="12"/>
                    <a:pt x="12" y="12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0" name="Freeform 86"/>
            <p:cNvSpPr>
              <a:spLocks noEditPoints="1"/>
            </p:cNvSpPr>
            <p:nvPr/>
          </p:nvSpPr>
          <p:spPr bwMode="auto">
            <a:xfrm>
              <a:off x="2113360" y="2592187"/>
              <a:ext cx="210740" cy="166688"/>
            </a:xfrm>
            <a:custGeom>
              <a:avLst/>
              <a:gdLst>
                <a:gd name="T0" fmla="*/ 64 w 82"/>
                <a:gd name="T1" fmla="*/ 1 h 65"/>
                <a:gd name="T2" fmla="*/ 11 w 82"/>
                <a:gd name="T3" fmla="*/ 7 h 65"/>
                <a:gd name="T4" fmla="*/ 0 w 82"/>
                <a:gd name="T5" fmla="*/ 21 h 65"/>
                <a:gd name="T6" fmla="*/ 4 w 82"/>
                <a:gd name="T7" fmla="*/ 54 h 65"/>
                <a:gd name="T8" fmla="*/ 18 w 82"/>
                <a:gd name="T9" fmla="*/ 64 h 65"/>
                <a:gd name="T10" fmla="*/ 71 w 82"/>
                <a:gd name="T11" fmla="*/ 58 h 65"/>
                <a:gd name="T12" fmla="*/ 82 w 82"/>
                <a:gd name="T13" fmla="*/ 44 h 65"/>
                <a:gd name="T14" fmla="*/ 77 w 82"/>
                <a:gd name="T15" fmla="*/ 11 h 65"/>
                <a:gd name="T16" fmla="*/ 64 w 82"/>
                <a:gd name="T17" fmla="*/ 1 h 65"/>
                <a:gd name="T18" fmla="*/ 11 w 82"/>
                <a:gd name="T19" fmla="*/ 13 h 65"/>
                <a:gd name="T20" fmla="*/ 65 w 82"/>
                <a:gd name="T21" fmla="*/ 6 h 65"/>
                <a:gd name="T22" fmla="*/ 72 w 82"/>
                <a:gd name="T23" fmla="*/ 12 h 65"/>
                <a:gd name="T24" fmla="*/ 73 w 82"/>
                <a:gd name="T25" fmla="*/ 15 h 65"/>
                <a:gd name="T26" fmla="*/ 6 w 82"/>
                <a:gd name="T27" fmla="*/ 23 h 65"/>
                <a:gd name="T28" fmla="*/ 6 w 82"/>
                <a:gd name="T29" fmla="*/ 20 h 65"/>
                <a:gd name="T30" fmla="*/ 11 w 82"/>
                <a:gd name="T31" fmla="*/ 13 h 65"/>
                <a:gd name="T32" fmla="*/ 70 w 82"/>
                <a:gd name="T33" fmla="*/ 52 h 65"/>
                <a:gd name="T34" fmla="*/ 17 w 82"/>
                <a:gd name="T35" fmla="*/ 59 h 65"/>
                <a:gd name="T36" fmla="*/ 10 w 82"/>
                <a:gd name="T37" fmla="*/ 53 h 65"/>
                <a:gd name="T38" fmla="*/ 7 w 82"/>
                <a:gd name="T39" fmla="*/ 36 h 65"/>
                <a:gd name="T40" fmla="*/ 74 w 82"/>
                <a:gd name="T41" fmla="*/ 28 h 65"/>
                <a:gd name="T42" fmla="*/ 76 w 82"/>
                <a:gd name="T43" fmla="*/ 45 h 65"/>
                <a:gd name="T44" fmla="*/ 70 w 82"/>
                <a:gd name="T45" fmla="*/ 5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65">
                  <a:moveTo>
                    <a:pt x="64" y="1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4" y="8"/>
                    <a:pt x="0" y="14"/>
                    <a:pt x="0" y="21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60"/>
                    <a:pt x="11" y="65"/>
                    <a:pt x="18" y="64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8" y="57"/>
                    <a:pt x="82" y="51"/>
                    <a:pt x="82" y="4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1" y="0"/>
                    <a:pt x="64" y="1"/>
                  </a:cubicBezTo>
                  <a:close/>
                  <a:moveTo>
                    <a:pt x="11" y="13"/>
                  </a:moveTo>
                  <a:cubicBezTo>
                    <a:pt x="65" y="6"/>
                    <a:pt x="65" y="6"/>
                    <a:pt x="65" y="6"/>
                  </a:cubicBezTo>
                  <a:cubicBezTo>
                    <a:pt x="68" y="6"/>
                    <a:pt x="72" y="8"/>
                    <a:pt x="72" y="12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16"/>
                    <a:pt x="8" y="13"/>
                    <a:pt x="11" y="13"/>
                  </a:cubicBezTo>
                  <a:close/>
                  <a:moveTo>
                    <a:pt x="70" y="52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3" y="59"/>
                    <a:pt x="10" y="57"/>
                    <a:pt x="10" y="53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7" y="48"/>
                    <a:pt x="74" y="52"/>
                    <a:pt x="70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1" name="Freeform 87"/>
            <p:cNvSpPr>
              <a:spLocks/>
            </p:cNvSpPr>
            <p:nvPr/>
          </p:nvSpPr>
          <p:spPr bwMode="auto">
            <a:xfrm>
              <a:off x="2146697" y="2682675"/>
              <a:ext cx="97631" cy="25004"/>
            </a:xfrm>
            <a:custGeom>
              <a:avLst/>
              <a:gdLst>
                <a:gd name="T0" fmla="*/ 38 w 38"/>
                <a:gd name="T1" fmla="*/ 3 h 10"/>
                <a:gd name="T2" fmla="*/ 35 w 38"/>
                <a:gd name="T3" fmla="*/ 6 h 10"/>
                <a:gd name="T4" fmla="*/ 3 w 38"/>
                <a:gd name="T5" fmla="*/ 10 h 10"/>
                <a:gd name="T6" fmla="*/ 0 w 38"/>
                <a:gd name="T7" fmla="*/ 7 h 10"/>
                <a:gd name="T8" fmla="*/ 0 w 38"/>
                <a:gd name="T9" fmla="*/ 7 h 10"/>
                <a:gd name="T10" fmla="*/ 3 w 38"/>
                <a:gd name="T11" fmla="*/ 4 h 10"/>
                <a:gd name="T12" fmla="*/ 35 w 38"/>
                <a:gd name="T13" fmla="*/ 1 h 10"/>
                <a:gd name="T14" fmla="*/ 38 w 38"/>
                <a:gd name="T1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0">
                  <a:moveTo>
                    <a:pt x="38" y="3"/>
                  </a:moveTo>
                  <a:cubicBezTo>
                    <a:pt x="38" y="4"/>
                    <a:pt x="37" y="6"/>
                    <a:pt x="35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3" y="4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6" y="0"/>
                    <a:pt x="38" y="1"/>
                    <a:pt x="38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2" name="Freeform 88"/>
            <p:cNvSpPr>
              <a:spLocks/>
            </p:cNvSpPr>
            <p:nvPr/>
          </p:nvSpPr>
          <p:spPr bwMode="auto">
            <a:xfrm>
              <a:off x="2149078" y="2713632"/>
              <a:ext cx="59531" cy="17860"/>
            </a:xfrm>
            <a:custGeom>
              <a:avLst/>
              <a:gdLst>
                <a:gd name="T0" fmla="*/ 23 w 23"/>
                <a:gd name="T1" fmla="*/ 2 h 7"/>
                <a:gd name="T2" fmla="*/ 20 w 23"/>
                <a:gd name="T3" fmla="*/ 5 h 7"/>
                <a:gd name="T4" fmla="*/ 3 w 23"/>
                <a:gd name="T5" fmla="*/ 7 h 7"/>
                <a:gd name="T6" fmla="*/ 0 w 23"/>
                <a:gd name="T7" fmla="*/ 5 h 7"/>
                <a:gd name="T8" fmla="*/ 0 w 23"/>
                <a:gd name="T9" fmla="*/ 5 h 7"/>
                <a:gd name="T10" fmla="*/ 3 w 23"/>
                <a:gd name="T11" fmla="*/ 2 h 7"/>
                <a:gd name="T12" fmla="*/ 20 w 23"/>
                <a:gd name="T13" fmla="*/ 0 h 7"/>
                <a:gd name="T14" fmla="*/ 23 w 23"/>
                <a:gd name="T1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">
                  <a:moveTo>
                    <a:pt x="23" y="2"/>
                  </a:moveTo>
                  <a:cubicBezTo>
                    <a:pt x="23" y="4"/>
                    <a:pt x="22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1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3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3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3" name="Freeform 89"/>
            <p:cNvSpPr>
              <a:spLocks noEditPoints="1"/>
            </p:cNvSpPr>
            <p:nvPr/>
          </p:nvSpPr>
          <p:spPr bwMode="auto">
            <a:xfrm>
              <a:off x="1577578" y="2439788"/>
              <a:ext cx="30956" cy="59531"/>
            </a:xfrm>
            <a:custGeom>
              <a:avLst/>
              <a:gdLst>
                <a:gd name="T0" fmla="*/ 8 w 12"/>
                <a:gd name="T1" fmla="*/ 10 h 23"/>
                <a:gd name="T2" fmla="*/ 8 w 12"/>
                <a:gd name="T3" fmla="*/ 5 h 23"/>
                <a:gd name="T4" fmla="*/ 8 w 12"/>
                <a:gd name="T5" fmla="*/ 5 h 23"/>
                <a:gd name="T6" fmla="*/ 9 w 12"/>
                <a:gd name="T7" fmla="*/ 5 h 23"/>
                <a:gd name="T8" fmla="*/ 10 w 12"/>
                <a:gd name="T9" fmla="*/ 5 h 23"/>
                <a:gd name="T10" fmla="*/ 10 w 12"/>
                <a:gd name="T11" fmla="*/ 4 h 23"/>
                <a:gd name="T12" fmla="*/ 10 w 12"/>
                <a:gd name="T13" fmla="*/ 3 h 23"/>
                <a:gd name="T14" fmla="*/ 10 w 12"/>
                <a:gd name="T15" fmla="*/ 3 h 23"/>
                <a:gd name="T16" fmla="*/ 9 w 12"/>
                <a:gd name="T17" fmla="*/ 3 h 23"/>
                <a:gd name="T18" fmla="*/ 9 w 12"/>
                <a:gd name="T19" fmla="*/ 2 h 23"/>
                <a:gd name="T20" fmla="*/ 7 w 12"/>
                <a:gd name="T21" fmla="*/ 2 h 23"/>
                <a:gd name="T22" fmla="*/ 7 w 12"/>
                <a:gd name="T23" fmla="*/ 0 h 23"/>
                <a:gd name="T24" fmla="*/ 6 w 12"/>
                <a:gd name="T25" fmla="*/ 0 h 23"/>
                <a:gd name="T26" fmla="*/ 6 w 12"/>
                <a:gd name="T27" fmla="*/ 1 h 23"/>
                <a:gd name="T28" fmla="*/ 6 w 12"/>
                <a:gd name="T29" fmla="*/ 3 h 23"/>
                <a:gd name="T30" fmla="*/ 6 w 12"/>
                <a:gd name="T31" fmla="*/ 3 h 23"/>
                <a:gd name="T32" fmla="*/ 5 w 12"/>
                <a:gd name="T33" fmla="*/ 3 h 23"/>
                <a:gd name="T34" fmla="*/ 4 w 12"/>
                <a:gd name="T35" fmla="*/ 1 h 23"/>
                <a:gd name="T36" fmla="*/ 3 w 12"/>
                <a:gd name="T37" fmla="*/ 0 h 23"/>
                <a:gd name="T38" fmla="*/ 3 w 12"/>
                <a:gd name="T39" fmla="*/ 1 h 23"/>
                <a:gd name="T40" fmla="*/ 3 w 12"/>
                <a:gd name="T41" fmla="*/ 3 h 23"/>
                <a:gd name="T42" fmla="*/ 2 w 12"/>
                <a:gd name="T43" fmla="*/ 4 h 23"/>
                <a:gd name="T44" fmla="*/ 1 w 12"/>
                <a:gd name="T45" fmla="*/ 6 h 23"/>
                <a:gd name="T46" fmla="*/ 1 w 12"/>
                <a:gd name="T47" fmla="*/ 8 h 23"/>
                <a:gd name="T48" fmla="*/ 1 w 12"/>
                <a:gd name="T49" fmla="*/ 9 h 23"/>
                <a:gd name="T50" fmla="*/ 2 w 12"/>
                <a:gd name="T51" fmla="*/ 11 h 23"/>
                <a:gd name="T52" fmla="*/ 4 w 12"/>
                <a:gd name="T53" fmla="*/ 12 h 23"/>
                <a:gd name="T54" fmla="*/ 4 w 12"/>
                <a:gd name="T55" fmla="*/ 12 h 23"/>
                <a:gd name="T56" fmla="*/ 5 w 12"/>
                <a:gd name="T57" fmla="*/ 17 h 23"/>
                <a:gd name="T58" fmla="*/ 3 w 12"/>
                <a:gd name="T59" fmla="*/ 17 h 23"/>
                <a:gd name="T60" fmla="*/ 2 w 12"/>
                <a:gd name="T61" fmla="*/ 16 h 23"/>
                <a:gd name="T62" fmla="*/ 1 w 12"/>
                <a:gd name="T63" fmla="*/ 17 h 23"/>
                <a:gd name="T64" fmla="*/ 1 w 12"/>
                <a:gd name="T65" fmla="*/ 18 h 23"/>
                <a:gd name="T66" fmla="*/ 1 w 12"/>
                <a:gd name="T67" fmla="*/ 19 h 23"/>
                <a:gd name="T68" fmla="*/ 1 w 12"/>
                <a:gd name="T69" fmla="*/ 19 h 23"/>
                <a:gd name="T70" fmla="*/ 3 w 12"/>
                <a:gd name="T71" fmla="*/ 19 h 23"/>
                <a:gd name="T72" fmla="*/ 5 w 12"/>
                <a:gd name="T73" fmla="*/ 20 h 23"/>
                <a:gd name="T74" fmla="*/ 5 w 12"/>
                <a:gd name="T75" fmla="*/ 22 h 23"/>
                <a:gd name="T76" fmla="*/ 6 w 12"/>
                <a:gd name="T77" fmla="*/ 23 h 23"/>
                <a:gd name="T78" fmla="*/ 7 w 12"/>
                <a:gd name="T79" fmla="*/ 22 h 23"/>
                <a:gd name="T80" fmla="*/ 7 w 12"/>
                <a:gd name="T81" fmla="*/ 19 h 23"/>
                <a:gd name="T82" fmla="*/ 8 w 12"/>
                <a:gd name="T83" fmla="*/ 19 h 23"/>
                <a:gd name="T84" fmla="*/ 8 w 12"/>
                <a:gd name="T85" fmla="*/ 22 h 23"/>
                <a:gd name="T86" fmla="*/ 9 w 12"/>
                <a:gd name="T87" fmla="*/ 22 h 23"/>
                <a:gd name="T88" fmla="*/ 10 w 12"/>
                <a:gd name="T89" fmla="*/ 22 h 23"/>
                <a:gd name="T90" fmla="*/ 9 w 12"/>
                <a:gd name="T91" fmla="*/ 19 h 23"/>
                <a:gd name="T92" fmla="*/ 11 w 12"/>
                <a:gd name="T93" fmla="*/ 18 h 23"/>
                <a:gd name="T94" fmla="*/ 12 w 12"/>
                <a:gd name="T95" fmla="*/ 16 h 23"/>
                <a:gd name="T96" fmla="*/ 12 w 12"/>
                <a:gd name="T97" fmla="*/ 14 h 23"/>
                <a:gd name="T98" fmla="*/ 11 w 12"/>
                <a:gd name="T99" fmla="*/ 11 h 23"/>
                <a:gd name="T100" fmla="*/ 8 w 12"/>
                <a:gd name="T101" fmla="*/ 10 h 23"/>
                <a:gd name="T102" fmla="*/ 8 w 12"/>
                <a:gd name="T103" fmla="*/ 16 h 23"/>
                <a:gd name="T104" fmla="*/ 6 w 12"/>
                <a:gd name="T105" fmla="*/ 17 h 23"/>
                <a:gd name="T106" fmla="*/ 6 w 12"/>
                <a:gd name="T107" fmla="*/ 12 h 23"/>
                <a:gd name="T108" fmla="*/ 7 w 12"/>
                <a:gd name="T109" fmla="*/ 13 h 23"/>
                <a:gd name="T110" fmla="*/ 8 w 12"/>
                <a:gd name="T111" fmla="*/ 16 h 23"/>
                <a:gd name="T112" fmla="*/ 7 w 12"/>
                <a:gd name="T113" fmla="*/ 9 h 23"/>
                <a:gd name="T114" fmla="*/ 5 w 12"/>
                <a:gd name="T115" fmla="*/ 9 h 23"/>
                <a:gd name="T116" fmla="*/ 5 w 12"/>
                <a:gd name="T117" fmla="*/ 5 h 23"/>
                <a:gd name="T118" fmla="*/ 6 w 12"/>
                <a:gd name="T119" fmla="*/ 5 h 23"/>
                <a:gd name="T120" fmla="*/ 7 w 12"/>
                <a:gd name="T12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" h="23">
                  <a:moveTo>
                    <a:pt x="8" y="1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10"/>
                    <a:pt x="2" y="10"/>
                    <a:pt x="2" y="11"/>
                  </a:cubicBezTo>
                  <a:cubicBezTo>
                    <a:pt x="3" y="11"/>
                    <a:pt x="3" y="11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2" y="16"/>
                  </a:cubicBezTo>
                  <a:cubicBezTo>
                    <a:pt x="2" y="16"/>
                    <a:pt x="2" y="17"/>
                    <a:pt x="1" y="17"/>
                  </a:cubicBezTo>
                  <a:cubicBezTo>
                    <a:pt x="1" y="17"/>
                    <a:pt x="1" y="17"/>
                    <a:pt x="1" y="18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4" y="20"/>
                    <a:pt x="4" y="20"/>
                    <a:pt x="5" y="2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6" y="23"/>
                    <a:pt x="6" y="23"/>
                  </a:cubicBezTo>
                  <a:cubicBezTo>
                    <a:pt x="7" y="23"/>
                    <a:pt x="7" y="22"/>
                    <a:pt x="7" y="2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8" y="19"/>
                    <a:pt x="8" y="1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1" y="17"/>
                    <a:pt x="12" y="17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2" y="13"/>
                    <a:pt x="11" y="12"/>
                    <a:pt x="11" y="11"/>
                  </a:cubicBezTo>
                  <a:cubicBezTo>
                    <a:pt x="10" y="11"/>
                    <a:pt x="9" y="10"/>
                    <a:pt x="8" y="10"/>
                  </a:cubicBezTo>
                  <a:close/>
                  <a:moveTo>
                    <a:pt x="8" y="16"/>
                  </a:moveTo>
                  <a:cubicBezTo>
                    <a:pt x="7" y="16"/>
                    <a:pt x="7" y="17"/>
                    <a:pt x="6" y="1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7" y="12"/>
                    <a:pt x="7" y="13"/>
                  </a:cubicBezTo>
                  <a:lnTo>
                    <a:pt x="8" y="16"/>
                  </a:lnTo>
                  <a:close/>
                  <a:moveTo>
                    <a:pt x="7" y="9"/>
                  </a:moveTo>
                  <a:cubicBezTo>
                    <a:pt x="6" y="9"/>
                    <a:pt x="6" y="9"/>
                    <a:pt x="5" y="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lnTo>
                    <a:pt x="7" y="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4" name="Freeform 90"/>
            <p:cNvSpPr>
              <a:spLocks noEditPoints="1"/>
            </p:cNvSpPr>
            <p:nvPr/>
          </p:nvSpPr>
          <p:spPr bwMode="auto">
            <a:xfrm>
              <a:off x="1531144" y="2406450"/>
              <a:ext cx="123825" cy="180975"/>
            </a:xfrm>
            <a:custGeom>
              <a:avLst/>
              <a:gdLst>
                <a:gd name="T0" fmla="*/ 46 w 48"/>
                <a:gd name="T1" fmla="*/ 22 h 70"/>
                <a:gd name="T2" fmla="*/ 21 w 48"/>
                <a:gd name="T3" fmla="*/ 2 h 70"/>
                <a:gd name="T4" fmla="*/ 2 w 48"/>
                <a:gd name="T5" fmla="*/ 27 h 70"/>
                <a:gd name="T6" fmla="*/ 21 w 48"/>
                <a:gd name="T7" fmla="*/ 46 h 70"/>
                <a:gd name="T8" fmla="*/ 23 w 48"/>
                <a:gd name="T9" fmla="*/ 66 h 70"/>
                <a:gd name="T10" fmla="*/ 27 w 48"/>
                <a:gd name="T11" fmla="*/ 69 h 70"/>
                <a:gd name="T12" fmla="*/ 32 w 48"/>
                <a:gd name="T13" fmla="*/ 69 h 70"/>
                <a:gd name="T14" fmla="*/ 35 w 48"/>
                <a:gd name="T15" fmla="*/ 64 h 70"/>
                <a:gd name="T16" fmla="*/ 33 w 48"/>
                <a:gd name="T17" fmla="*/ 45 h 70"/>
                <a:gd name="T18" fmla="*/ 46 w 48"/>
                <a:gd name="T19" fmla="*/ 22 h 70"/>
                <a:gd name="T20" fmla="*/ 26 w 48"/>
                <a:gd name="T21" fmla="*/ 40 h 70"/>
                <a:gd name="T22" fmla="*/ 8 w 48"/>
                <a:gd name="T23" fmla="*/ 26 h 70"/>
                <a:gd name="T24" fmla="*/ 22 w 48"/>
                <a:gd name="T25" fmla="*/ 8 h 70"/>
                <a:gd name="T26" fmla="*/ 40 w 48"/>
                <a:gd name="T27" fmla="*/ 22 h 70"/>
                <a:gd name="T28" fmla="*/ 26 w 48"/>
                <a:gd name="T29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70">
                  <a:moveTo>
                    <a:pt x="46" y="22"/>
                  </a:moveTo>
                  <a:cubicBezTo>
                    <a:pt x="45" y="9"/>
                    <a:pt x="34" y="0"/>
                    <a:pt x="21" y="2"/>
                  </a:cubicBezTo>
                  <a:cubicBezTo>
                    <a:pt x="9" y="3"/>
                    <a:pt x="0" y="15"/>
                    <a:pt x="2" y="27"/>
                  </a:cubicBezTo>
                  <a:cubicBezTo>
                    <a:pt x="3" y="37"/>
                    <a:pt x="11" y="45"/>
                    <a:pt x="21" y="4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8"/>
                    <a:pt x="25" y="70"/>
                    <a:pt x="27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4" y="68"/>
                    <a:pt x="36" y="66"/>
                    <a:pt x="35" y="64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42" y="41"/>
                    <a:pt x="48" y="32"/>
                    <a:pt x="46" y="22"/>
                  </a:cubicBezTo>
                  <a:close/>
                  <a:moveTo>
                    <a:pt x="26" y="40"/>
                  </a:moveTo>
                  <a:cubicBezTo>
                    <a:pt x="17" y="41"/>
                    <a:pt x="9" y="35"/>
                    <a:pt x="8" y="26"/>
                  </a:cubicBezTo>
                  <a:cubicBezTo>
                    <a:pt x="7" y="17"/>
                    <a:pt x="13" y="9"/>
                    <a:pt x="22" y="8"/>
                  </a:cubicBezTo>
                  <a:cubicBezTo>
                    <a:pt x="31" y="7"/>
                    <a:pt x="39" y="14"/>
                    <a:pt x="40" y="22"/>
                  </a:cubicBezTo>
                  <a:cubicBezTo>
                    <a:pt x="41" y="31"/>
                    <a:pt x="35" y="39"/>
                    <a:pt x="26" y="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5" name="Freeform 91"/>
            <p:cNvSpPr>
              <a:spLocks/>
            </p:cNvSpPr>
            <p:nvPr/>
          </p:nvSpPr>
          <p:spPr bwMode="auto">
            <a:xfrm>
              <a:off x="1500187" y="2377876"/>
              <a:ext cx="223838" cy="154781"/>
            </a:xfrm>
            <a:custGeom>
              <a:avLst/>
              <a:gdLst>
                <a:gd name="T0" fmla="*/ 71 w 87"/>
                <a:gd name="T1" fmla="*/ 1 h 60"/>
                <a:gd name="T2" fmla="*/ 10 w 87"/>
                <a:gd name="T3" fmla="*/ 8 h 60"/>
                <a:gd name="T4" fmla="*/ 0 w 87"/>
                <a:gd name="T5" fmla="*/ 20 h 60"/>
                <a:gd name="T6" fmla="*/ 4 w 87"/>
                <a:gd name="T7" fmla="*/ 50 h 60"/>
                <a:gd name="T8" fmla="*/ 16 w 87"/>
                <a:gd name="T9" fmla="*/ 59 h 60"/>
                <a:gd name="T10" fmla="*/ 20 w 87"/>
                <a:gd name="T11" fmla="*/ 59 h 60"/>
                <a:gd name="T12" fmla="*/ 15 w 87"/>
                <a:gd name="T13" fmla="*/ 55 h 60"/>
                <a:gd name="T14" fmla="*/ 15 w 87"/>
                <a:gd name="T15" fmla="*/ 55 h 60"/>
                <a:gd name="T16" fmla="*/ 9 w 87"/>
                <a:gd name="T17" fmla="*/ 50 h 60"/>
                <a:gd name="T18" fmla="*/ 5 w 87"/>
                <a:gd name="T19" fmla="*/ 20 h 60"/>
                <a:gd name="T20" fmla="*/ 10 w 87"/>
                <a:gd name="T21" fmla="*/ 13 h 60"/>
                <a:gd name="T22" fmla="*/ 71 w 87"/>
                <a:gd name="T23" fmla="*/ 6 h 60"/>
                <a:gd name="T24" fmla="*/ 78 w 87"/>
                <a:gd name="T25" fmla="*/ 11 h 60"/>
                <a:gd name="T26" fmla="*/ 82 w 87"/>
                <a:gd name="T27" fmla="*/ 41 h 60"/>
                <a:gd name="T28" fmla="*/ 76 w 87"/>
                <a:gd name="T29" fmla="*/ 47 h 60"/>
                <a:gd name="T30" fmla="*/ 61 w 87"/>
                <a:gd name="T31" fmla="*/ 49 h 60"/>
                <a:gd name="T32" fmla="*/ 57 w 87"/>
                <a:gd name="T33" fmla="*/ 54 h 60"/>
                <a:gd name="T34" fmla="*/ 77 w 87"/>
                <a:gd name="T35" fmla="*/ 52 h 60"/>
                <a:gd name="T36" fmla="*/ 86 w 87"/>
                <a:gd name="T37" fmla="*/ 40 h 60"/>
                <a:gd name="T38" fmla="*/ 83 w 87"/>
                <a:gd name="T39" fmla="*/ 10 h 60"/>
                <a:gd name="T40" fmla="*/ 71 w 87"/>
                <a:gd name="T41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60">
                  <a:moveTo>
                    <a:pt x="71" y="1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4" y="9"/>
                    <a:pt x="0" y="15"/>
                    <a:pt x="0" y="2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6"/>
                    <a:pt x="10" y="60"/>
                    <a:pt x="16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8"/>
                    <a:pt x="17" y="56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2" y="55"/>
                    <a:pt x="9" y="53"/>
                    <a:pt x="9" y="5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6"/>
                    <a:pt x="7" y="13"/>
                    <a:pt x="10" y="13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5"/>
                    <a:pt x="78" y="7"/>
                    <a:pt x="78" y="1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44"/>
                    <a:pt x="80" y="47"/>
                    <a:pt x="76" y="47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0" y="51"/>
                    <a:pt x="59" y="53"/>
                    <a:pt x="57" y="54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83" y="51"/>
                    <a:pt x="87" y="46"/>
                    <a:pt x="86" y="4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4"/>
                    <a:pt x="77" y="0"/>
                    <a:pt x="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6" name="Freeform 92"/>
            <p:cNvSpPr>
              <a:spLocks noEditPoints="1"/>
            </p:cNvSpPr>
            <p:nvPr/>
          </p:nvSpPr>
          <p:spPr bwMode="auto">
            <a:xfrm>
              <a:off x="2653903" y="2187376"/>
              <a:ext cx="27384" cy="59531"/>
            </a:xfrm>
            <a:custGeom>
              <a:avLst/>
              <a:gdLst>
                <a:gd name="T0" fmla="*/ 8 w 11"/>
                <a:gd name="T1" fmla="*/ 10 h 23"/>
                <a:gd name="T2" fmla="*/ 7 w 11"/>
                <a:gd name="T3" fmla="*/ 5 h 23"/>
                <a:gd name="T4" fmla="*/ 7 w 11"/>
                <a:gd name="T5" fmla="*/ 5 h 23"/>
                <a:gd name="T6" fmla="*/ 9 w 11"/>
                <a:gd name="T7" fmla="*/ 5 h 23"/>
                <a:gd name="T8" fmla="*/ 9 w 11"/>
                <a:gd name="T9" fmla="*/ 5 h 23"/>
                <a:gd name="T10" fmla="*/ 9 w 11"/>
                <a:gd name="T11" fmla="*/ 4 h 23"/>
                <a:gd name="T12" fmla="*/ 9 w 11"/>
                <a:gd name="T13" fmla="*/ 3 h 23"/>
                <a:gd name="T14" fmla="*/ 9 w 11"/>
                <a:gd name="T15" fmla="*/ 3 h 23"/>
                <a:gd name="T16" fmla="*/ 8 w 11"/>
                <a:gd name="T17" fmla="*/ 3 h 23"/>
                <a:gd name="T18" fmla="*/ 8 w 11"/>
                <a:gd name="T19" fmla="*/ 3 h 23"/>
                <a:gd name="T20" fmla="*/ 7 w 11"/>
                <a:gd name="T21" fmla="*/ 3 h 23"/>
                <a:gd name="T22" fmla="*/ 6 w 11"/>
                <a:gd name="T23" fmla="*/ 1 h 23"/>
                <a:gd name="T24" fmla="*/ 6 w 11"/>
                <a:gd name="T25" fmla="*/ 0 h 23"/>
                <a:gd name="T26" fmla="*/ 5 w 11"/>
                <a:gd name="T27" fmla="*/ 1 h 23"/>
                <a:gd name="T28" fmla="*/ 5 w 11"/>
                <a:gd name="T29" fmla="*/ 3 h 23"/>
                <a:gd name="T30" fmla="*/ 5 w 11"/>
                <a:gd name="T31" fmla="*/ 3 h 23"/>
                <a:gd name="T32" fmla="*/ 4 w 11"/>
                <a:gd name="T33" fmla="*/ 3 h 23"/>
                <a:gd name="T34" fmla="*/ 3 w 11"/>
                <a:gd name="T35" fmla="*/ 1 h 23"/>
                <a:gd name="T36" fmla="*/ 3 w 11"/>
                <a:gd name="T37" fmla="*/ 0 h 23"/>
                <a:gd name="T38" fmla="*/ 2 w 11"/>
                <a:gd name="T39" fmla="*/ 1 h 23"/>
                <a:gd name="T40" fmla="*/ 2 w 11"/>
                <a:gd name="T41" fmla="*/ 4 h 23"/>
                <a:gd name="T42" fmla="*/ 1 w 11"/>
                <a:gd name="T43" fmla="*/ 5 h 23"/>
                <a:gd name="T44" fmla="*/ 0 w 11"/>
                <a:gd name="T45" fmla="*/ 6 h 23"/>
                <a:gd name="T46" fmla="*/ 0 w 11"/>
                <a:gd name="T47" fmla="*/ 8 h 23"/>
                <a:gd name="T48" fmla="*/ 0 w 11"/>
                <a:gd name="T49" fmla="*/ 10 h 23"/>
                <a:gd name="T50" fmla="*/ 1 w 11"/>
                <a:gd name="T51" fmla="*/ 11 h 23"/>
                <a:gd name="T52" fmla="*/ 3 w 11"/>
                <a:gd name="T53" fmla="*/ 12 h 23"/>
                <a:gd name="T54" fmla="*/ 3 w 11"/>
                <a:gd name="T55" fmla="*/ 12 h 23"/>
                <a:gd name="T56" fmla="*/ 4 w 11"/>
                <a:gd name="T57" fmla="*/ 17 h 23"/>
                <a:gd name="T58" fmla="*/ 3 w 11"/>
                <a:gd name="T59" fmla="*/ 17 h 23"/>
                <a:gd name="T60" fmla="*/ 1 w 11"/>
                <a:gd name="T61" fmla="*/ 17 h 23"/>
                <a:gd name="T62" fmla="*/ 1 w 11"/>
                <a:gd name="T63" fmla="*/ 17 h 23"/>
                <a:gd name="T64" fmla="*/ 0 w 11"/>
                <a:gd name="T65" fmla="*/ 18 h 23"/>
                <a:gd name="T66" fmla="*/ 0 w 11"/>
                <a:gd name="T67" fmla="*/ 19 h 23"/>
                <a:gd name="T68" fmla="*/ 1 w 11"/>
                <a:gd name="T69" fmla="*/ 19 h 23"/>
                <a:gd name="T70" fmla="*/ 2 w 11"/>
                <a:gd name="T71" fmla="*/ 20 h 23"/>
                <a:gd name="T72" fmla="*/ 4 w 11"/>
                <a:gd name="T73" fmla="*/ 20 h 23"/>
                <a:gd name="T74" fmla="*/ 5 w 11"/>
                <a:gd name="T75" fmla="*/ 22 h 23"/>
                <a:gd name="T76" fmla="*/ 5 w 11"/>
                <a:gd name="T77" fmla="*/ 23 h 23"/>
                <a:gd name="T78" fmla="*/ 6 w 11"/>
                <a:gd name="T79" fmla="*/ 22 h 23"/>
                <a:gd name="T80" fmla="*/ 6 w 11"/>
                <a:gd name="T81" fmla="*/ 20 h 23"/>
                <a:gd name="T82" fmla="*/ 7 w 11"/>
                <a:gd name="T83" fmla="*/ 19 h 23"/>
                <a:gd name="T84" fmla="*/ 8 w 11"/>
                <a:gd name="T85" fmla="*/ 22 h 23"/>
                <a:gd name="T86" fmla="*/ 8 w 11"/>
                <a:gd name="T87" fmla="*/ 23 h 23"/>
                <a:gd name="T88" fmla="*/ 9 w 11"/>
                <a:gd name="T89" fmla="*/ 22 h 23"/>
                <a:gd name="T90" fmla="*/ 9 w 11"/>
                <a:gd name="T91" fmla="*/ 19 h 23"/>
                <a:gd name="T92" fmla="*/ 10 w 11"/>
                <a:gd name="T93" fmla="*/ 18 h 23"/>
                <a:gd name="T94" fmla="*/ 11 w 11"/>
                <a:gd name="T95" fmla="*/ 17 h 23"/>
                <a:gd name="T96" fmla="*/ 11 w 11"/>
                <a:gd name="T97" fmla="*/ 14 h 23"/>
                <a:gd name="T98" fmla="*/ 10 w 11"/>
                <a:gd name="T99" fmla="*/ 11 h 23"/>
                <a:gd name="T100" fmla="*/ 8 w 11"/>
                <a:gd name="T101" fmla="*/ 10 h 23"/>
                <a:gd name="T102" fmla="*/ 7 w 11"/>
                <a:gd name="T103" fmla="*/ 16 h 23"/>
                <a:gd name="T104" fmla="*/ 5 w 11"/>
                <a:gd name="T105" fmla="*/ 17 h 23"/>
                <a:gd name="T106" fmla="*/ 5 w 11"/>
                <a:gd name="T107" fmla="*/ 12 h 23"/>
                <a:gd name="T108" fmla="*/ 6 w 11"/>
                <a:gd name="T109" fmla="*/ 13 h 23"/>
                <a:gd name="T110" fmla="*/ 7 w 11"/>
                <a:gd name="T111" fmla="*/ 16 h 23"/>
                <a:gd name="T112" fmla="*/ 6 w 11"/>
                <a:gd name="T113" fmla="*/ 10 h 23"/>
                <a:gd name="T114" fmla="*/ 4 w 11"/>
                <a:gd name="T115" fmla="*/ 9 h 23"/>
                <a:gd name="T116" fmla="*/ 4 w 11"/>
                <a:gd name="T117" fmla="*/ 6 h 23"/>
                <a:gd name="T118" fmla="*/ 5 w 11"/>
                <a:gd name="T119" fmla="*/ 5 h 23"/>
                <a:gd name="T120" fmla="*/ 6 w 11"/>
                <a:gd name="T1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" h="23">
                  <a:moveTo>
                    <a:pt x="8" y="10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2" y="11"/>
                    <a:pt x="2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cubicBezTo>
                    <a:pt x="1" y="19"/>
                    <a:pt x="2" y="20"/>
                    <a:pt x="2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7" y="19"/>
                    <a:pt x="7" y="1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3"/>
                    <a:pt x="8" y="23"/>
                  </a:cubicBezTo>
                  <a:cubicBezTo>
                    <a:pt x="9" y="23"/>
                    <a:pt x="9" y="22"/>
                    <a:pt x="9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0" y="18"/>
                    <a:pt x="11" y="17"/>
                    <a:pt x="11" y="17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3"/>
                    <a:pt x="11" y="12"/>
                    <a:pt x="10" y="11"/>
                  </a:cubicBezTo>
                  <a:cubicBezTo>
                    <a:pt x="9" y="11"/>
                    <a:pt x="8" y="10"/>
                    <a:pt x="8" y="10"/>
                  </a:cubicBezTo>
                  <a:close/>
                  <a:moveTo>
                    <a:pt x="7" y="16"/>
                  </a:moveTo>
                  <a:cubicBezTo>
                    <a:pt x="6" y="17"/>
                    <a:pt x="6" y="17"/>
                    <a:pt x="5" y="17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lnTo>
                    <a:pt x="7" y="16"/>
                  </a:lnTo>
                  <a:close/>
                  <a:moveTo>
                    <a:pt x="6" y="10"/>
                  </a:moveTo>
                  <a:cubicBezTo>
                    <a:pt x="5" y="9"/>
                    <a:pt x="5" y="9"/>
                    <a:pt x="4" y="9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5"/>
                    <a:pt x="5" y="5"/>
                  </a:cubicBezTo>
                  <a:lnTo>
                    <a:pt x="6" y="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7" name="Freeform 93"/>
            <p:cNvSpPr>
              <a:spLocks noEditPoints="1"/>
            </p:cNvSpPr>
            <p:nvPr/>
          </p:nvSpPr>
          <p:spPr bwMode="auto">
            <a:xfrm>
              <a:off x="2603897" y="2156419"/>
              <a:ext cx="123825" cy="178594"/>
            </a:xfrm>
            <a:custGeom>
              <a:avLst/>
              <a:gdLst>
                <a:gd name="T0" fmla="*/ 47 w 48"/>
                <a:gd name="T1" fmla="*/ 21 h 69"/>
                <a:gd name="T2" fmla="*/ 21 w 48"/>
                <a:gd name="T3" fmla="*/ 1 h 69"/>
                <a:gd name="T4" fmla="*/ 2 w 48"/>
                <a:gd name="T5" fmla="*/ 26 h 69"/>
                <a:gd name="T6" fmla="*/ 21 w 48"/>
                <a:gd name="T7" fmla="*/ 46 h 69"/>
                <a:gd name="T8" fmla="*/ 23 w 48"/>
                <a:gd name="T9" fmla="*/ 65 h 69"/>
                <a:gd name="T10" fmla="*/ 28 w 48"/>
                <a:gd name="T11" fmla="*/ 69 h 69"/>
                <a:gd name="T12" fmla="*/ 32 w 48"/>
                <a:gd name="T13" fmla="*/ 68 h 69"/>
                <a:gd name="T14" fmla="*/ 35 w 48"/>
                <a:gd name="T15" fmla="*/ 63 h 69"/>
                <a:gd name="T16" fmla="*/ 33 w 48"/>
                <a:gd name="T17" fmla="*/ 44 h 69"/>
                <a:gd name="T18" fmla="*/ 47 w 48"/>
                <a:gd name="T19" fmla="*/ 21 h 69"/>
                <a:gd name="T20" fmla="*/ 26 w 48"/>
                <a:gd name="T21" fmla="*/ 39 h 69"/>
                <a:gd name="T22" fmla="*/ 8 w 48"/>
                <a:gd name="T23" fmla="*/ 25 h 69"/>
                <a:gd name="T24" fmla="*/ 22 w 48"/>
                <a:gd name="T25" fmla="*/ 8 h 69"/>
                <a:gd name="T26" fmla="*/ 40 w 48"/>
                <a:gd name="T27" fmla="*/ 22 h 69"/>
                <a:gd name="T28" fmla="*/ 26 w 48"/>
                <a:gd name="T29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69">
                  <a:moveTo>
                    <a:pt x="47" y="21"/>
                  </a:moveTo>
                  <a:cubicBezTo>
                    <a:pt x="45" y="8"/>
                    <a:pt x="34" y="0"/>
                    <a:pt x="21" y="1"/>
                  </a:cubicBezTo>
                  <a:cubicBezTo>
                    <a:pt x="9" y="3"/>
                    <a:pt x="0" y="14"/>
                    <a:pt x="2" y="26"/>
                  </a:cubicBezTo>
                  <a:cubicBezTo>
                    <a:pt x="3" y="36"/>
                    <a:pt x="11" y="44"/>
                    <a:pt x="21" y="46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3" y="67"/>
                    <a:pt x="25" y="69"/>
                    <a:pt x="28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4" y="68"/>
                    <a:pt x="36" y="66"/>
                    <a:pt x="35" y="6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42" y="40"/>
                    <a:pt x="48" y="31"/>
                    <a:pt x="47" y="21"/>
                  </a:cubicBezTo>
                  <a:close/>
                  <a:moveTo>
                    <a:pt x="26" y="39"/>
                  </a:moveTo>
                  <a:cubicBezTo>
                    <a:pt x="17" y="41"/>
                    <a:pt x="9" y="34"/>
                    <a:pt x="8" y="25"/>
                  </a:cubicBezTo>
                  <a:cubicBezTo>
                    <a:pt x="7" y="17"/>
                    <a:pt x="13" y="9"/>
                    <a:pt x="22" y="8"/>
                  </a:cubicBezTo>
                  <a:cubicBezTo>
                    <a:pt x="31" y="7"/>
                    <a:pt x="39" y="13"/>
                    <a:pt x="40" y="22"/>
                  </a:cubicBezTo>
                  <a:cubicBezTo>
                    <a:pt x="41" y="30"/>
                    <a:pt x="35" y="38"/>
                    <a:pt x="26" y="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8" name="Freeform 94"/>
            <p:cNvSpPr>
              <a:spLocks/>
            </p:cNvSpPr>
            <p:nvPr/>
          </p:nvSpPr>
          <p:spPr bwMode="auto">
            <a:xfrm>
              <a:off x="2574130" y="2125463"/>
              <a:ext cx="223838" cy="154781"/>
            </a:xfrm>
            <a:custGeom>
              <a:avLst/>
              <a:gdLst>
                <a:gd name="T0" fmla="*/ 71 w 87"/>
                <a:gd name="T1" fmla="*/ 1 h 60"/>
                <a:gd name="T2" fmla="*/ 10 w 87"/>
                <a:gd name="T3" fmla="*/ 9 h 60"/>
                <a:gd name="T4" fmla="*/ 1 w 87"/>
                <a:gd name="T5" fmla="*/ 21 h 60"/>
                <a:gd name="T6" fmla="*/ 4 w 87"/>
                <a:gd name="T7" fmla="*/ 50 h 60"/>
                <a:gd name="T8" fmla="*/ 16 w 87"/>
                <a:gd name="T9" fmla="*/ 60 h 60"/>
                <a:gd name="T10" fmla="*/ 20 w 87"/>
                <a:gd name="T11" fmla="*/ 59 h 60"/>
                <a:gd name="T12" fmla="*/ 16 w 87"/>
                <a:gd name="T13" fmla="*/ 55 h 60"/>
                <a:gd name="T14" fmla="*/ 16 w 87"/>
                <a:gd name="T15" fmla="*/ 55 h 60"/>
                <a:gd name="T16" fmla="*/ 9 w 87"/>
                <a:gd name="T17" fmla="*/ 50 h 60"/>
                <a:gd name="T18" fmla="*/ 5 w 87"/>
                <a:gd name="T19" fmla="*/ 20 h 60"/>
                <a:gd name="T20" fmla="*/ 10 w 87"/>
                <a:gd name="T21" fmla="*/ 13 h 60"/>
                <a:gd name="T22" fmla="*/ 71 w 87"/>
                <a:gd name="T23" fmla="*/ 6 h 60"/>
                <a:gd name="T24" fmla="*/ 78 w 87"/>
                <a:gd name="T25" fmla="*/ 11 h 60"/>
                <a:gd name="T26" fmla="*/ 82 w 87"/>
                <a:gd name="T27" fmla="*/ 41 h 60"/>
                <a:gd name="T28" fmla="*/ 77 w 87"/>
                <a:gd name="T29" fmla="*/ 48 h 60"/>
                <a:gd name="T30" fmla="*/ 61 w 87"/>
                <a:gd name="T31" fmla="*/ 49 h 60"/>
                <a:gd name="T32" fmla="*/ 57 w 87"/>
                <a:gd name="T33" fmla="*/ 55 h 60"/>
                <a:gd name="T34" fmla="*/ 77 w 87"/>
                <a:gd name="T35" fmla="*/ 52 h 60"/>
                <a:gd name="T36" fmla="*/ 86 w 87"/>
                <a:gd name="T37" fmla="*/ 40 h 60"/>
                <a:gd name="T38" fmla="*/ 83 w 87"/>
                <a:gd name="T39" fmla="*/ 10 h 60"/>
                <a:gd name="T40" fmla="*/ 71 w 87"/>
                <a:gd name="T41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60">
                  <a:moveTo>
                    <a:pt x="71" y="1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4" y="9"/>
                    <a:pt x="0" y="15"/>
                    <a:pt x="1" y="21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6"/>
                    <a:pt x="10" y="60"/>
                    <a:pt x="16" y="60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8"/>
                    <a:pt x="17" y="57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2" y="55"/>
                    <a:pt x="9" y="53"/>
                    <a:pt x="9" y="5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7"/>
                    <a:pt x="7" y="14"/>
                    <a:pt x="10" y="13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5"/>
                    <a:pt x="78" y="8"/>
                    <a:pt x="78" y="1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44"/>
                    <a:pt x="80" y="47"/>
                    <a:pt x="77" y="48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0" y="51"/>
                    <a:pt x="59" y="53"/>
                    <a:pt x="57" y="55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83" y="51"/>
                    <a:pt x="87" y="46"/>
                    <a:pt x="86" y="4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5"/>
                    <a:pt x="77" y="0"/>
                    <a:pt x="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9" name="Freeform 95"/>
            <p:cNvSpPr>
              <a:spLocks/>
            </p:cNvSpPr>
            <p:nvPr/>
          </p:nvSpPr>
          <p:spPr bwMode="auto">
            <a:xfrm>
              <a:off x="704850" y="2658862"/>
              <a:ext cx="216694" cy="167879"/>
            </a:xfrm>
            <a:custGeom>
              <a:avLst/>
              <a:gdLst>
                <a:gd name="T0" fmla="*/ 84 w 84"/>
                <a:gd name="T1" fmla="*/ 1 h 65"/>
                <a:gd name="T2" fmla="*/ 45 w 84"/>
                <a:gd name="T3" fmla="*/ 51 h 65"/>
                <a:gd name="T4" fmla="*/ 28 w 84"/>
                <a:gd name="T5" fmla="*/ 38 h 65"/>
                <a:gd name="T6" fmla="*/ 2 w 84"/>
                <a:gd name="T7" fmla="*/ 65 h 65"/>
                <a:gd name="T8" fmla="*/ 0 w 84"/>
                <a:gd name="T9" fmla="*/ 52 h 65"/>
                <a:gd name="T10" fmla="*/ 27 w 84"/>
                <a:gd name="T11" fmla="*/ 26 h 65"/>
                <a:gd name="T12" fmla="*/ 44 w 84"/>
                <a:gd name="T13" fmla="*/ 39 h 65"/>
                <a:gd name="T14" fmla="*/ 83 w 84"/>
                <a:gd name="T15" fmla="*/ 1 h 65"/>
                <a:gd name="T16" fmla="*/ 84 w 84"/>
                <a:gd name="T17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65">
                  <a:moveTo>
                    <a:pt x="84" y="1"/>
                  </a:moveTo>
                  <a:cubicBezTo>
                    <a:pt x="45" y="51"/>
                    <a:pt x="45" y="51"/>
                    <a:pt x="45" y="51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3" y="1"/>
                    <a:pt x="84" y="0"/>
                    <a:pt x="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0" name="Freeform 96"/>
            <p:cNvSpPr>
              <a:spLocks/>
            </p:cNvSpPr>
            <p:nvPr/>
          </p:nvSpPr>
          <p:spPr bwMode="auto">
            <a:xfrm>
              <a:off x="903684" y="2818407"/>
              <a:ext cx="4763" cy="13097"/>
            </a:xfrm>
            <a:custGeom>
              <a:avLst/>
              <a:gdLst>
                <a:gd name="T0" fmla="*/ 0 w 2"/>
                <a:gd name="T1" fmla="*/ 5 h 5"/>
                <a:gd name="T2" fmla="*/ 2 w 2"/>
                <a:gd name="T3" fmla="*/ 5 h 5"/>
                <a:gd name="T4" fmla="*/ 1 w 2"/>
                <a:gd name="T5" fmla="*/ 1 h 5"/>
                <a:gd name="T6" fmla="*/ 0 w 2"/>
                <a:gd name="T7" fmla="*/ 0 h 5"/>
                <a:gd name="T8" fmla="*/ 0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1" y="5"/>
                    <a:pt x="1" y="5"/>
                    <a:pt x="2" y="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1" name="Freeform 97"/>
            <p:cNvSpPr>
              <a:spLocks/>
            </p:cNvSpPr>
            <p:nvPr/>
          </p:nvSpPr>
          <p:spPr bwMode="auto">
            <a:xfrm>
              <a:off x="900113" y="2798166"/>
              <a:ext cx="5953" cy="13097"/>
            </a:xfrm>
            <a:custGeom>
              <a:avLst/>
              <a:gdLst>
                <a:gd name="T0" fmla="*/ 0 w 2"/>
                <a:gd name="T1" fmla="*/ 4 h 5"/>
                <a:gd name="T2" fmla="*/ 2 w 2"/>
                <a:gd name="T3" fmla="*/ 5 h 5"/>
                <a:gd name="T4" fmla="*/ 1 w 2"/>
                <a:gd name="T5" fmla="*/ 0 h 5"/>
                <a:gd name="T6" fmla="*/ 0 w 2"/>
                <a:gd name="T7" fmla="*/ 1 h 5"/>
                <a:gd name="T8" fmla="*/ 0 w 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4"/>
                  </a:moveTo>
                  <a:cubicBezTo>
                    <a:pt x="1" y="5"/>
                    <a:pt x="1" y="5"/>
                    <a:pt x="2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2" name="Freeform 98"/>
            <p:cNvSpPr>
              <a:spLocks noEditPoints="1"/>
            </p:cNvSpPr>
            <p:nvPr/>
          </p:nvSpPr>
          <p:spPr bwMode="auto">
            <a:xfrm>
              <a:off x="713185" y="2694581"/>
              <a:ext cx="230981" cy="190500"/>
            </a:xfrm>
            <a:custGeom>
              <a:avLst/>
              <a:gdLst>
                <a:gd name="T0" fmla="*/ 76 w 90"/>
                <a:gd name="T1" fmla="*/ 8 h 74"/>
                <a:gd name="T2" fmla="*/ 44 w 90"/>
                <a:gd name="T3" fmla="*/ 50 h 74"/>
                <a:gd name="T4" fmla="*/ 27 w 90"/>
                <a:gd name="T5" fmla="*/ 37 h 74"/>
                <a:gd name="T6" fmla="*/ 0 w 90"/>
                <a:gd name="T7" fmla="*/ 63 h 74"/>
                <a:gd name="T8" fmla="*/ 1 w 90"/>
                <a:gd name="T9" fmla="*/ 68 h 74"/>
                <a:gd name="T10" fmla="*/ 9 w 90"/>
                <a:gd name="T11" fmla="*/ 74 h 74"/>
                <a:gd name="T12" fmla="*/ 84 w 90"/>
                <a:gd name="T13" fmla="*/ 65 h 74"/>
                <a:gd name="T14" fmla="*/ 90 w 90"/>
                <a:gd name="T15" fmla="*/ 57 h 74"/>
                <a:gd name="T16" fmla="*/ 83 w 90"/>
                <a:gd name="T17" fmla="*/ 0 h 74"/>
                <a:gd name="T18" fmla="*/ 76 w 90"/>
                <a:gd name="T19" fmla="*/ 8 h 74"/>
                <a:gd name="T20" fmla="*/ 81 w 90"/>
                <a:gd name="T21" fmla="*/ 53 h 74"/>
                <a:gd name="T22" fmla="*/ 79 w 90"/>
                <a:gd name="T23" fmla="*/ 55 h 74"/>
                <a:gd name="T24" fmla="*/ 78 w 90"/>
                <a:gd name="T25" fmla="*/ 56 h 74"/>
                <a:gd name="T26" fmla="*/ 78 w 90"/>
                <a:gd name="T27" fmla="*/ 59 h 74"/>
                <a:gd name="T28" fmla="*/ 78 w 90"/>
                <a:gd name="T29" fmla="*/ 60 h 74"/>
                <a:gd name="T30" fmla="*/ 77 w 90"/>
                <a:gd name="T31" fmla="*/ 59 h 74"/>
                <a:gd name="T32" fmla="*/ 76 w 90"/>
                <a:gd name="T33" fmla="*/ 56 h 74"/>
                <a:gd name="T34" fmla="*/ 75 w 90"/>
                <a:gd name="T35" fmla="*/ 56 h 74"/>
                <a:gd name="T36" fmla="*/ 75 w 90"/>
                <a:gd name="T37" fmla="*/ 59 h 74"/>
                <a:gd name="T38" fmla="*/ 74 w 90"/>
                <a:gd name="T39" fmla="*/ 60 h 74"/>
                <a:gd name="T40" fmla="*/ 73 w 90"/>
                <a:gd name="T41" fmla="*/ 60 h 74"/>
                <a:gd name="T42" fmla="*/ 73 w 90"/>
                <a:gd name="T43" fmla="*/ 57 h 74"/>
                <a:gd name="T44" fmla="*/ 71 w 90"/>
                <a:gd name="T45" fmla="*/ 57 h 74"/>
                <a:gd name="T46" fmla="*/ 69 w 90"/>
                <a:gd name="T47" fmla="*/ 56 h 74"/>
                <a:gd name="T48" fmla="*/ 69 w 90"/>
                <a:gd name="T49" fmla="*/ 56 h 74"/>
                <a:gd name="T50" fmla="*/ 69 w 90"/>
                <a:gd name="T51" fmla="*/ 55 h 74"/>
                <a:gd name="T52" fmla="*/ 69 w 90"/>
                <a:gd name="T53" fmla="*/ 54 h 74"/>
                <a:gd name="T54" fmla="*/ 69 w 90"/>
                <a:gd name="T55" fmla="*/ 53 h 74"/>
                <a:gd name="T56" fmla="*/ 71 w 90"/>
                <a:gd name="T57" fmla="*/ 53 h 74"/>
                <a:gd name="T58" fmla="*/ 73 w 90"/>
                <a:gd name="T59" fmla="*/ 54 h 74"/>
                <a:gd name="T60" fmla="*/ 72 w 90"/>
                <a:gd name="T61" fmla="*/ 48 h 74"/>
                <a:gd name="T62" fmla="*/ 72 w 90"/>
                <a:gd name="T63" fmla="*/ 48 h 74"/>
                <a:gd name="T64" fmla="*/ 70 w 90"/>
                <a:gd name="T65" fmla="*/ 47 h 74"/>
                <a:gd name="T66" fmla="*/ 68 w 90"/>
                <a:gd name="T67" fmla="*/ 45 h 74"/>
                <a:gd name="T68" fmla="*/ 68 w 90"/>
                <a:gd name="T69" fmla="*/ 43 h 74"/>
                <a:gd name="T70" fmla="*/ 68 w 90"/>
                <a:gd name="T71" fmla="*/ 41 h 74"/>
                <a:gd name="T72" fmla="*/ 69 w 90"/>
                <a:gd name="T73" fmla="*/ 39 h 74"/>
                <a:gd name="T74" fmla="*/ 71 w 90"/>
                <a:gd name="T75" fmla="*/ 38 h 74"/>
                <a:gd name="T76" fmla="*/ 70 w 90"/>
                <a:gd name="T77" fmla="*/ 35 h 74"/>
                <a:gd name="T78" fmla="*/ 71 w 90"/>
                <a:gd name="T79" fmla="*/ 34 h 74"/>
                <a:gd name="T80" fmla="*/ 72 w 90"/>
                <a:gd name="T81" fmla="*/ 35 h 74"/>
                <a:gd name="T82" fmla="*/ 72 w 90"/>
                <a:gd name="T83" fmla="*/ 38 h 74"/>
                <a:gd name="T84" fmla="*/ 74 w 90"/>
                <a:gd name="T85" fmla="*/ 37 h 74"/>
                <a:gd name="T86" fmla="*/ 74 w 90"/>
                <a:gd name="T87" fmla="*/ 37 h 74"/>
                <a:gd name="T88" fmla="*/ 74 w 90"/>
                <a:gd name="T89" fmla="*/ 35 h 74"/>
                <a:gd name="T90" fmla="*/ 74 w 90"/>
                <a:gd name="T91" fmla="*/ 34 h 74"/>
                <a:gd name="T92" fmla="*/ 75 w 90"/>
                <a:gd name="T93" fmla="*/ 35 h 74"/>
                <a:gd name="T94" fmla="*/ 76 w 90"/>
                <a:gd name="T95" fmla="*/ 37 h 74"/>
                <a:gd name="T96" fmla="*/ 77 w 90"/>
                <a:gd name="T97" fmla="*/ 37 h 74"/>
                <a:gd name="T98" fmla="*/ 78 w 90"/>
                <a:gd name="T99" fmla="*/ 37 h 74"/>
                <a:gd name="T100" fmla="*/ 78 w 90"/>
                <a:gd name="T101" fmla="*/ 37 h 74"/>
                <a:gd name="T102" fmla="*/ 79 w 90"/>
                <a:gd name="T103" fmla="*/ 38 h 74"/>
                <a:gd name="T104" fmla="*/ 79 w 90"/>
                <a:gd name="T105" fmla="*/ 39 h 74"/>
                <a:gd name="T106" fmla="*/ 78 w 90"/>
                <a:gd name="T107" fmla="*/ 40 h 74"/>
                <a:gd name="T108" fmla="*/ 78 w 90"/>
                <a:gd name="T109" fmla="*/ 40 h 74"/>
                <a:gd name="T110" fmla="*/ 76 w 90"/>
                <a:gd name="T111" fmla="*/ 40 h 74"/>
                <a:gd name="T112" fmla="*/ 76 w 90"/>
                <a:gd name="T113" fmla="*/ 40 h 74"/>
                <a:gd name="T114" fmla="*/ 77 w 90"/>
                <a:gd name="T115" fmla="*/ 46 h 74"/>
                <a:gd name="T116" fmla="*/ 79 w 90"/>
                <a:gd name="T117" fmla="*/ 47 h 74"/>
                <a:gd name="T118" fmla="*/ 81 w 90"/>
                <a:gd name="T119" fmla="*/ 50 h 74"/>
                <a:gd name="T120" fmla="*/ 81 w 90"/>
                <a:gd name="T121" fmla="*/ 5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74">
                  <a:moveTo>
                    <a:pt x="76" y="8"/>
                  </a:moveTo>
                  <a:cubicBezTo>
                    <a:pt x="44" y="50"/>
                    <a:pt x="44" y="50"/>
                    <a:pt x="44" y="50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73"/>
                    <a:pt x="9" y="74"/>
                    <a:pt x="9" y="74"/>
                  </a:cubicBezTo>
                  <a:cubicBezTo>
                    <a:pt x="9" y="74"/>
                    <a:pt x="77" y="66"/>
                    <a:pt x="84" y="65"/>
                  </a:cubicBezTo>
                  <a:cubicBezTo>
                    <a:pt x="90" y="64"/>
                    <a:pt x="90" y="57"/>
                    <a:pt x="90" y="57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76" y="8"/>
                  </a:lnTo>
                  <a:close/>
                  <a:moveTo>
                    <a:pt x="81" y="53"/>
                  </a:moveTo>
                  <a:cubicBezTo>
                    <a:pt x="80" y="54"/>
                    <a:pt x="80" y="54"/>
                    <a:pt x="79" y="55"/>
                  </a:cubicBezTo>
                  <a:cubicBezTo>
                    <a:pt x="79" y="55"/>
                    <a:pt x="78" y="55"/>
                    <a:pt x="78" y="56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60"/>
                    <a:pt x="78" y="60"/>
                  </a:cubicBezTo>
                  <a:cubicBezTo>
                    <a:pt x="77" y="60"/>
                    <a:pt x="77" y="60"/>
                    <a:pt x="77" y="59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6" y="56"/>
                    <a:pt x="75" y="56"/>
                    <a:pt x="75" y="56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5" y="60"/>
                    <a:pt x="75" y="60"/>
                    <a:pt x="74" y="60"/>
                  </a:cubicBezTo>
                  <a:cubicBezTo>
                    <a:pt x="74" y="60"/>
                    <a:pt x="73" y="60"/>
                    <a:pt x="73" y="60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1" y="57"/>
                    <a:pt x="71" y="57"/>
                  </a:cubicBezTo>
                  <a:cubicBezTo>
                    <a:pt x="70" y="56"/>
                    <a:pt x="69" y="56"/>
                    <a:pt x="69" y="56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0" y="53"/>
                    <a:pt x="70" y="53"/>
                    <a:pt x="71" y="53"/>
                  </a:cubicBezTo>
                  <a:cubicBezTo>
                    <a:pt x="72" y="54"/>
                    <a:pt x="72" y="54"/>
                    <a:pt x="73" y="54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1" y="47"/>
                    <a:pt x="70" y="47"/>
                    <a:pt x="70" y="47"/>
                  </a:cubicBezTo>
                  <a:cubicBezTo>
                    <a:pt x="69" y="46"/>
                    <a:pt x="69" y="46"/>
                    <a:pt x="68" y="45"/>
                  </a:cubicBezTo>
                  <a:cubicBezTo>
                    <a:pt x="68" y="45"/>
                    <a:pt x="68" y="44"/>
                    <a:pt x="68" y="43"/>
                  </a:cubicBezTo>
                  <a:cubicBezTo>
                    <a:pt x="68" y="42"/>
                    <a:pt x="68" y="42"/>
                    <a:pt x="68" y="41"/>
                  </a:cubicBezTo>
                  <a:cubicBezTo>
                    <a:pt x="68" y="40"/>
                    <a:pt x="68" y="40"/>
                    <a:pt x="69" y="39"/>
                  </a:cubicBezTo>
                  <a:cubicBezTo>
                    <a:pt x="69" y="39"/>
                    <a:pt x="70" y="39"/>
                    <a:pt x="71" y="3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1" y="35"/>
                    <a:pt x="71" y="34"/>
                  </a:cubicBezTo>
                  <a:cubicBezTo>
                    <a:pt x="72" y="34"/>
                    <a:pt x="72" y="35"/>
                    <a:pt x="72" y="35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3" y="38"/>
                    <a:pt x="73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35"/>
                    <a:pt x="74" y="34"/>
                    <a:pt x="74" y="34"/>
                  </a:cubicBezTo>
                  <a:cubicBezTo>
                    <a:pt x="75" y="34"/>
                    <a:pt x="75" y="34"/>
                    <a:pt x="75" y="35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7" y="37"/>
                    <a:pt x="77" y="37"/>
                  </a:cubicBezTo>
                  <a:cubicBezTo>
                    <a:pt x="77" y="37"/>
                    <a:pt x="78" y="37"/>
                    <a:pt x="78" y="37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9" y="37"/>
                    <a:pt x="79" y="38"/>
                    <a:pt x="79" y="38"/>
                  </a:cubicBezTo>
                  <a:cubicBezTo>
                    <a:pt x="79" y="38"/>
                    <a:pt x="79" y="39"/>
                    <a:pt x="79" y="39"/>
                  </a:cubicBezTo>
                  <a:cubicBezTo>
                    <a:pt x="79" y="39"/>
                    <a:pt x="79" y="40"/>
                    <a:pt x="78" y="40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8" y="40"/>
                    <a:pt x="77" y="40"/>
                    <a:pt x="76" y="40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8" y="46"/>
                    <a:pt x="79" y="46"/>
                    <a:pt x="79" y="47"/>
                  </a:cubicBezTo>
                  <a:cubicBezTo>
                    <a:pt x="80" y="48"/>
                    <a:pt x="81" y="49"/>
                    <a:pt x="81" y="50"/>
                  </a:cubicBezTo>
                  <a:cubicBezTo>
                    <a:pt x="81" y="51"/>
                    <a:pt x="81" y="52"/>
                    <a:pt x="81" y="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3" name="Freeform 99"/>
            <p:cNvSpPr>
              <a:spLocks/>
            </p:cNvSpPr>
            <p:nvPr/>
          </p:nvSpPr>
          <p:spPr bwMode="auto">
            <a:xfrm>
              <a:off x="2825353" y="1675407"/>
              <a:ext cx="183356" cy="141685"/>
            </a:xfrm>
            <a:custGeom>
              <a:avLst/>
              <a:gdLst>
                <a:gd name="T0" fmla="*/ 71 w 71"/>
                <a:gd name="T1" fmla="*/ 2 h 55"/>
                <a:gd name="T2" fmla="*/ 38 w 71"/>
                <a:gd name="T3" fmla="*/ 43 h 55"/>
                <a:gd name="T4" fmla="*/ 24 w 71"/>
                <a:gd name="T5" fmla="*/ 32 h 55"/>
                <a:gd name="T6" fmla="*/ 1 w 71"/>
                <a:gd name="T7" fmla="*/ 55 h 55"/>
                <a:gd name="T8" fmla="*/ 0 w 71"/>
                <a:gd name="T9" fmla="*/ 45 h 55"/>
                <a:gd name="T10" fmla="*/ 23 w 71"/>
                <a:gd name="T11" fmla="*/ 22 h 55"/>
                <a:gd name="T12" fmla="*/ 37 w 71"/>
                <a:gd name="T13" fmla="*/ 34 h 55"/>
                <a:gd name="T14" fmla="*/ 70 w 71"/>
                <a:gd name="T15" fmla="*/ 1 h 55"/>
                <a:gd name="T16" fmla="*/ 71 w 71"/>
                <a:gd name="T17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55">
                  <a:moveTo>
                    <a:pt x="71" y="2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1" y="0"/>
                    <a:pt x="7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4" name="Freeform 100"/>
            <p:cNvSpPr>
              <a:spLocks/>
            </p:cNvSpPr>
            <p:nvPr/>
          </p:nvSpPr>
          <p:spPr bwMode="auto">
            <a:xfrm>
              <a:off x="2993230" y="1812328"/>
              <a:ext cx="4763" cy="9525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4 h 4"/>
                <a:gd name="T4" fmla="*/ 1 w 2"/>
                <a:gd name="T5" fmla="*/ 1 h 4"/>
                <a:gd name="T6" fmla="*/ 0 w 2"/>
                <a:gd name="T7" fmla="*/ 0 h 4"/>
                <a:gd name="T8" fmla="*/ 0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5" name="Freeform 101"/>
            <p:cNvSpPr>
              <a:spLocks/>
            </p:cNvSpPr>
            <p:nvPr/>
          </p:nvSpPr>
          <p:spPr bwMode="auto">
            <a:xfrm>
              <a:off x="2990849" y="1793278"/>
              <a:ext cx="4763" cy="10716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4 h 4"/>
                <a:gd name="T4" fmla="*/ 1 w 2"/>
                <a:gd name="T5" fmla="*/ 0 h 4"/>
                <a:gd name="T6" fmla="*/ 0 w 2"/>
                <a:gd name="T7" fmla="*/ 1 h 4"/>
                <a:gd name="T8" fmla="*/ 0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6" name="Freeform 102"/>
            <p:cNvSpPr>
              <a:spLocks noEditPoints="1"/>
            </p:cNvSpPr>
            <p:nvPr/>
          </p:nvSpPr>
          <p:spPr bwMode="auto">
            <a:xfrm>
              <a:off x="2833687" y="1706363"/>
              <a:ext cx="195263" cy="161925"/>
            </a:xfrm>
            <a:custGeom>
              <a:avLst/>
              <a:gdLst>
                <a:gd name="T0" fmla="*/ 64 w 76"/>
                <a:gd name="T1" fmla="*/ 8 h 63"/>
                <a:gd name="T2" fmla="*/ 37 w 76"/>
                <a:gd name="T3" fmla="*/ 43 h 63"/>
                <a:gd name="T4" fmla="*/ 22 w 76"/>
                <a:gd name="T5" fmla="*/ 32 h 63"/>
                <a:gd name="T6" fmla="*/ 0 w 76"/>
                <a:gd name="T7" fmla="*/ 54 h 63"/>
                <a:gd name="T8" fmla="*/ 0 w 76"/>
                <a:gd name="T9" fmla="*/ 58 h 63"/>
                <a:gd name="T10" fmla="*/ 7 w 76"/>
                <a:gd name="T11" fmla="*/ 63 h 63"/>
                <a:gd name="T12" fmla="*/ 70 w 76"/>
                <a:gd name="T13" fmla="*/ 55 h 63"/>
                <a:gd name="T14" fmla="*/ 75 w 76"/>
                <a:gd name="T15" fmla="*/ 48 h 63"/>
                <a:gd name="T16" fmla="*/ 70 w 76"/>
                <a:gd name="T17" fmla="*/ 0 h 63"/>
                <a:gd name="T18" fmla="*/ 64 w 76"/>
                <a:gd name="T19" fmla="*/ 8 h 63"/>
                <a:gd name="T20" fmla="*/ 68 w 76"/>
                <a:gd name="T21" fmla="*/ 45 h 63"/>
                <a:gd name="T22" fmla="*/ 67 w 76"/>
                <a:gd name="T23" fmla="*/ 47 h 63"/>
                <a:gd name="T24" fmla="*/ 65 w 76"/>
                <a:gd name="T25" fmla="*/ 47 h 63"/>
                <a:gd name="T26" fmla="*/ 66 w 76"/>
                <a:gd name="T27" fmla="*/ 50 h 63"/>
                <a:gd name="T28" fmla="*/ 65 w 76"/>
                <a:gd name="T29" fmla="*/ 51 h 63"/>
                <a:gd name="T30" fmla="*/ 64 w 76"/>
                <a:gd name="T31" fmla="*/ 50 h 63"/>
                <a:gd name="T32" fmla="*/ 64 w 76"/>
                <a:gd name="T33" fmla="*/ 48 h 63"/>
                <a:gd name="T34" fmla="*/ 63 w 76"/>
                <a:gd name="T35" fmla="*/ 48 h 63"/>
                <a:gd name="T36" fmla="*/ 63 w 76"/>
                <a:gd name="T37" fmla="*/ 50 h 63"/>
                <a:gd name="T38" fmla="*/ 62 w 76"/>
                <a:gd name="T39" fmla="*/ 51 h 63"/>
                <a:gd name="T40" fmla="*/ 62 w 76"/>
                <a:gd name="T41" fmla="*/ 51 h 63"/>
                <a:gd name="T42" fmla="*/ 61 w 76"/>
                <a:gd name="T43" fmla="*/ 48 h 63"/>
                <a:gd name="T44" fmla="*/ 59 w 76"/>
                <a:gd name="T45" fmla="*/ 48 h 63"/>
                <a:gd name="T46" fmla="*/ 58 w 76"/>
                <a:gd name="T47" fmla="*/ 48 h 63"/>
                <a:gd name="T48" fmla="*/ 58 w 76"/>
                <a:gd name="T49" fmla="*/ 47 h 63"/>
                <a:gd name="T50" fmla="*/ 58 w 76"/>
                <a:gd name="T51" fmla="*/ 46 h 63"/>
                <a:gd name="T52" fmla="*/ 58 w 76"/>
                <a:gd name="T53" fmla="*/ 46 h 63"/>
                <a:gd name="T54" fmla="*/ 58 w 76"/>
                <a:gd name="T55" fmla="*/ 45 h 63"/>
                <a:gd name="T56" fmla="*/ 60 w 76"/>
                <a:gd name="T57" fmla="*/ 46 h 63"/>
                <a:gd name="T58" fmla="*/ 61 w 76"/>
                <a:gd name="T59" fmla="*/ 46 h 63"/>
                <a:gd name="T60" fmla="*/ 60 w 76"/>
                <a:gd name="T61" fmla="*/ 41 h 63"/>
                <a:gd name="T62" fmla="*/ 60 w 76"/>
                <a:gd name="T63" fmla="*/ 40 h 63"/>
                <a:gd name="T64" fmla="*/ 58 w 76"/>
                <a:gd name="T65" fmla="*/ 40 h 63"/>
                <a:gd name="T66" fmla="*/ 57 w 76"/>
                <a:gd name="T67" fmla="*/ 39 h 63"/>
                <a:gd name="T68" fmla="*/ 57 w 76"/>
                <a:gd name="T69" fmla="*/ 37 h 63"/>
                <a:gd name="T70" fmla="*/ 57 w 76"/>
                <a:gd name="T71" fmla="*/ 35 h 63"/>
                <a:gd name="T72" fmla="*/ 58 w 76"/>
                <a:gd name="T73" fmla="*/ 34 h 63"/>
                <a:gd name="T74" fmla="*/ 59 w 76"/>
                <a:gd name="T75" fmla="*/ 33 h 63"/>
                <a:gd name="T76" fmla="*/ 59 w 76"/>
                <a:gd name="T77" fmla="*/ 30 h 63"/>
                <a:gd name="T78" fmla="*/ 60 w 76"/>
                <a:gd name="T79" fmla="*/ 29 h 63"/>
                <a:gd name="T80" fmla="*/ 60 w 76"/>
                <a:gd name="T81" fmla="*/ 30 h 63"/>
                <a:gd name="T82" fmla="*/ 61 w 76"/>
                <a:gd name="T83" fmla="*/ 32 h 63"/>
                <a:gd name="T84" fmla="*/ 62 w 76"/>
                <a:gd name="T85" fmla="*/ 32 h 63"/>
                <a:gd name="T86" fmla="*/ 62 w 76"/>
                <a:gd name="T87" fmla="*/ 32 h 63"/>
                <a:gd name="T88" fmla="*/ 62 w 76"/>
                <a:gd name="T89" fmla="*/ 30 h 63"/>
                <a:gd name="T90" fmla="*/ 62 w 76"/>
                <a:gd name="T91" fmla="*/ 29 h 63"/>
                <a:gd name="T92" fmla="*/ 63 w 76"/>
                <a:gd name="T93" fmla="*/ 30 h 63"/>
                <a:gd name="T94" fmla="*/ 64 w 76"/>
                <a:gd name="T95" fmla="*/ 32 h 63"/>
                <a:gd name="T96" fmla="*/ 65 w 76"/>
                <a:gd name="T97" fmla="*/ 32 h 63"/>
                <a:gd name="T98" fmla="*/ 65 w 76"/>
                <a:gd name="T99" fmla="*/ 32 h 63"/>
                <a:gd name="T100" fmla="*/ 66 w 76"/>
                <a:gd name="T101" fmla="*/ 32 h 63"/>
                <a:gd name="T102" fmla="*/ 66 w 76"/>
                <a:gd name="T103" fmla="*/ 32 h 63"/>
                <a:gd name="T104" fmla="*/ 66 w 76"/>
                <a:gd name="T105" fmla="*/ 33 h 63"/>
                <a:gd name="T106" fmla="*/ 66 w 76"/>
                <a:gd name="T107" fmla="*/ 34 h 63"/>
                <a:gd name="T108" fmla="*/ 65 w 76"/>
                <a:gd name="T109" fmla="*/ 34 h 63"/>
                <a:gd name="T110" fmla="*/ 64 w 76"/>
                <a:gd name="T111" fmla="*/ 34 h 63"/>
                <a:gd name="T112" fmla="*/ 64 w 76"/>
                <a:gd name="T113" fmla="*/ 34 h 63"/>
                <a:gd name="T114" fmla="*/ 64 w 76"/>
                <a:gd name="T115" fmla="*/ 39 h 63"/>
                <a:gd name="T116" fmla="*/ 67 w 76"/>
                <a:gd name="T117" fmla="*/ 40 h 63"/>
                <a:gd name="T118" fmla="*/ 68 w 76"/>
                <a:gd name="T119" fmla="*/ 43 h 63"/>
                <a:gd name="T120" fmla="*/ 68 w 76"/>
                <a:gd name="T121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6" h="63">
                  <a:moveTo>
                    <a:pt x="64" y="8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62"/>
                    <a:pt x="7" y="63"/>
                    <a:pt x="7" y="63"/>
                  </a:cubicBezTo>
                  <a:cubicBezTo>
                    <a:pt x="7" y="63"/>
                    <a:pt x="65" y="56"/>
                    <a:pt x="70" y="55"/>
                  </a:cubicBezTo>
                  <a:cubicBezTo>
                    <a:pt x="76" y="55"/>
                    <a:pt x="75" y="48"/>
                    <a:pt x="75" y="48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64" y="8"/>
                  </a:lnTo>
                  <a:close/>
                  <a:moveTo>
                    <a:pt x="68" y="45"/>
                  </a:moveTo>
                  <a:cubicBezTo>
                    <a:pt x="67" y="46"/>
                    <a:pt x="67" y="46"/>
                    <a:pt x="67" y="47"/>
                  </a:cubicBezTo>
                  <a:cubicBezTo>
                    <a:pt x="66" y="47"/>
                    <a:pt x="66" y="47"/>
                    <a:pt x="65" y="47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6" y="51"/>
                    <a:pt x="66" y="51"/>
                    <a:pt x="65" y="51"/>
                  </a:cubicBezTo>
                  <a:cubicBezTo>
                    <a:pt x="65" y="51"/>
                    <a:pt x="64" y="51"/>
                    <a:pt x="64" y="50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3" y="48"/>
                    <a:pt x="63" y="48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3" y="51"/>
                    <a:pt x="63" y="51"/>
                    <a:pt x="62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1" y="48"/>
                    <a:pt x="60" y="48"/>
                    <a:pt x="59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8" y="47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8" y="45"/>
                    <a:pt x="59" y="45"/>
                    <a:pt x="60" y="46"/>
                  </a:cubicBezTo>
                  <a:cubicBezTo>
                    <a:pt x="60" y="46"/>
                    <a:pt x="60" y="46"/>
                    <a:pt x="61" y="46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1"/>
                    <a:pt x="60" y="41"/>
                    <a:pt x="60" y="40"/>
                  </a:cubicBezTo>
                  <a:cubicBezTo>
                    <a:pt x="59" y="40"/>
                    <a:pt x="59" y="40"/>
                    <a:pt x="58" y="40"/>
                  </a:cubicBezTo>
                  <a:cubicBezTo>
                    <a:pt x="58" y="39"/>
                    <a:pt x="58" y="39"/>
                    <a:pt x="57" y="39"/>
                  </a:cubicBezTo>
                  <a:cubicBezTo>
                    <a:pt x="57" y="38"/>
                    <a:pt x="57" y="37"/>
                    <a:pt x="57" y="37"/>
                  </a:cubicBezTo>
                  <a:cubicBezTo>
                    <a:pt x="57" y="36"/>
                    <a:pt x="57" y="36"/>
                    <a:pt x="57" y="35"/>
                  </a:cubicBezTo>
                  <a:cubicBezTo>
                    <a:pt x="57" y="35"/>
                    <a:pt x="57" y="34"/>
                    <a:pt x="58" y="34"/>
                  </a:cubicBezTo>
                  <a:cubicBezTo>
                    <a:pt x="58" y="33"/>
                    <a:pt x="59" y="33"/>
                    <a:pt x="59" y="33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60" y="29"/>
                  </a:cubicBezTo>
                  <a:cubicBezTo>
                    <a:pt x="60" y="29"/>
                    <a:pt x="60" y="30"/>
                    <a:pt x="60" y="30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0"/>
                    <a:pt x="62" y="29"/>
                    <a:pt x="62" y="29"/>
                  </a:cubicBezTo>
                  <a:cubicBezTo>
                    <a:pt x="63" y="29"/>
                    <a:pt x="63" y="29"/>
                    <a:pt x="63" y="30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4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6" y="32"/>
                    <a:pt x="66" y="32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4"/>
                    <a:pt x="66" y="34"/>
                    <a:pt x="65" y="34"/>
                  </a:cubicBezTo>
                  <a:cubicBezTo>
                    <a:pt x="65" y="34"/>
                    <a:pt x="65" y="34"/>
                    <a:pt x="64" y="3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9"/>
                    <a:pt x="66" y="40"/>
                    <a:pt x="67" y="40"/>
                  </a:cubicBezTo>
                  <a:cubicBezTo>
                    <a:pt x="67" y="41"/>
                    <a:pt x="68" y="42"/>
                    <a:pt x="68" y="43"/>
                  </a:cubicBezTo>
                  <a:cubicBezTo>
                    <a:pt x="68" y="44"/>
                    <a:pt x="68" y="44"/>
                    <a:pt x="68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7" name="Freeform 103"/>
            <p:cNvSpPr>
              <a:spLocks/>
            </p:cNvSpPr>
            <p:nvPr/>
          </p:nvSpPr>
          <p:spPr bwMode="auto">
            <a:xfrm>
              <a:off x="2058591" y="2319534"/>
              <a:ext cx="245269" cy="95250"/>
            </a:xfrm>
            <a:custGeom>
              <a:avLst/>
              <a:gdLst>
                <a:gd name="T0" fmla="*/ 84 w 95"/>
                <a:gd name="T1" fmla="*/ 27 h 37"/>
                <a:gd name="T2" fmla="*/ 89 w 95"/>
                <a:gd name="T3" fmla="*/ 18 h 37"/>
                <a:gd name="T4" fmla="*/ 54 w 95"/>
                <a:gd name="T5" fmla="*/ 3 h 37"/>
                <a:gd name="T6" fmla="*/ 35 w 95"/>
                <a:gd name="T7" fmla="*/ 6 h 37"/>
                <a:gd name="T8" fmla="*/ 5 w 95"/>
                <a:gd name="T9" fmla="*/ 29 h 37"/>
                <a:gd name="T10" fmla="*/ 13 w 95"/>
                <a:gd name="T11" fmla="*/ 35 h 37"/>
                <a:gd name="T12" fmla="*/ 84 w 95"/>
                <a:gd name="T13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37">
                  <a:moveTo>
                    <a:pt x="84" y="27"/>
                  </a:moveTo>
                  <a:cubicBezTo>
                    <a:pt x="94" y="25"/>
                    <a:pt x="95" y="22"/>
                    <a:pt x="89" y="18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8" y="0"/>
                    <a:pt x="40" y="1"/>
                    <a:pt x="35" y="6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34"/>
                    <a:pt x="3" y="37"/>
                    <a:pt x="13" y="35"/>
                  </a:cubicBezTo>
                  <a:lnTo>
                    <a:pt x="84" y="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8" name="Freeform 104"/>
            <p:cNvSpPr>
              <a:spLocks/>
            </p:cNvSpPr>
            <p:nvPr/>
          </p:nvSpPr>
          <p:spPr bwMode="auto">
            <a:xfrm>
              <a:off x="2097881" y="2417166"/>
              <a:ext cx="46434" cy="75010"/>
            </a:xfrm>
            <a:custGeom>
              <a:avLst/>
              <a:gdLst>
                <a:gd name="T0" fmla="*/ 15 w 18"/>
                <a:gd name="T1" fmla="*/ 2 h 29"/>
                <a:gd name="T2" fmla="*/ 15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2 h 29"/>
                <a:gd name="T10" fmla="*/ 0 w 18"/>
                <a:gd name="T11" fmla="*/ 4 h 29"/>
                <a:gd name="T12" fmla="*/ 2 w 18"/>
                <a:gd name="T13" fmla="*/ 5 h 29"/>
                <a:gd name="T14" fmla="*/ 3 w 18"/>
                <a:gd name="T15" fmla="*/ 5 h 29"/>
                <a:gd name="T16" fmla="*/ 3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7 w 18"/>
                <a:gd name="T33" fmla="*/ 27 h 29"/>
                <a:gd name="T34" fmla="*/ 18 w 18"/>
                <a:gd name="T35" fmla="*/ 26 h 29"/>
                <a:gd name="T36" fmla="*/ 17 w 18"/>
                <a:gd name="T37" fmla="*/ 24 h 29"/>
                <a:gd name="T38" fmla="*/ 16 w 18"/>
                <a:gd name="T39" fmla="*/ 23 h 29"/>
                <a:gd name="T40" fmla="*/ 15 w 18"/>
                <a:gd name="T41" fmla="*/ 23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3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5" y="3"/>
                    <a:pt x="15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9" name="Freeform 105"/>
            <p:cNvSpPr>
              <a:spLocks/>
            </p:cNvSpPr>
            <p:nvPr/>
          </p:nvSpPr>
          <p:spPr bwMode="auto">
            <a:xfrm>
              <a:off x="2144316" y="2408831"/>
              <a:ext cx="45244" cy="77391"/>
            </a:xfrm>
            <a:custGeom>
              <a:avLst/>
              <a:gdLst>
                <a:gd name="T0" fmla="*/ 15 w 18"/>
                <a:gd name="T1" fmla="*/ 3 h 30"/>
                <a:gd name="T2" fmla="*/ 15 w 18"/>
                <a:gd name="T3" fmla="*/ 1 h 30"/>
                <a:gd name="T4" fmla="*/ 13 w 18"/>
                <a:gd name="T5" fmla="*/ 0 h 30"/>
                <a:gd name="T6" fmla="*/ 2 w 18"/>
                <a:gd name="T7" fmla="*/ 2 h 30"/>
                <a:gd name="T8" fmla="*/ 1 w 18"/>
                <a:gd name="T9" fmla="*/ 3 h 30"/>
                <a:gd name="T10" fmla="*/ 1 w 18"/>
                <a:gd name="T11" fmla="*/ 5 h 30"/>
                <a:gd name="T12" fmla="*/ 2 w 18"/>
                <a:gd name="T13" fmla="*/ 6 h 30"/>
                <a:gd name="T14" fmla="*/ 3 w 18"/>
                <a:gd name="T15" fmla="*/ 6 h 30"/>
                <a:gd name="T16" fmla="*/ 3 w 18"/>
                <a:gd name="T17" fmla="*/ 6 h 30"/>
                <a:gd name="T18" fmla="*/ 5 w 18"/>
                <a:gd name="T19" fmla="*/ 25 h 30"/>
                <a:gd name="T20" fmla="*/ 5 w 18"/>
                <a:gd name="T21" fmla="*/ 26 h 30"/>
                <a:gd name="T22" fmla="*/ 3 w 18"/>
                <a:gd name="T23" fmla="*/ 27 h 30"/>
                <a:gd name="T24" fmla="*/ 4 w 18"/>
                <a:gd name="T25" fmla="*/ 28 h 30"/>
                <a:gd name="T26" fmla="*/ 5 w 18"/>
                <a:gd name="T27" fmla="*/ 29 h 30"/>
                <a:gd name="T28" fmla="*/ 9 w 18"/>
                <a:gd name="T29" fmla="*/ 29 h 30"/>
                <a:gd name="T30" fmla="*/ 13 w 18"/>
                <a:gd name="T31" fmla="*/ 28 h 30"/>
                <a:gd name="T32" fmla="*/ 17 w 18"/>
                <a:gd name="T33" fmla="*/ 28 h 30"/>
                <a:gd name="T34" fmla="*/ 18 w 18"/>
                <a:gd name="T35" fmla="*/ 27 h 30"/>
                <a:gd name="T36" fmla="*/ 18 w 18"/>
                <a:gd name="T37" fmla="*/ 25 h 30"/>
                <a:gd name="T38" fmla="*/ 16 w 18"/>
                <a:gd name="T39" fmla="*/ 24 h 30"/>
                <a:gd name="T40" fmla="*/ 16 w 18"/>
                <a:gd name="T41" fmla="*/ 24 h 30"/>
                <a:gd name="T42" fmla="*/ 13 w 18"/>
                <a:gd name="T43" fmla="*/ 4 h 30"/>
                <a:gd name="T44" fmla="*/ 13 w 18"/>
                <a:gd name="T45" fmla="*/ 4 h 30"/>
                <a:gd name="T46" fmla="*/ 14 w 18"/>
                <a:gd name="T47" fmla="*/ 4 h 30"/>
                <a:gd name="T48" fmla="*/ 15 w 18"/>
                <a:gd name="T4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30">
                  <a:moveTo>
                    <a:pt x="15" y="3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30"/>
                    <a:pt x="5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0" name="Freeform 106"/>
            <p:cNvSpPr>
              <a:spLocks/>
            </p:cNvSpPr>
            <p:nvPr/>
          </p:nvSpPr>
          <p:spPr bwMode="auto">
            <a:xfrm>
              <a:off x="2193130" y="2404069"/>
              <a:ext cx="42863" cy="75010"/>
            </a:xfrm>
            <a:custGeom>
              <a:avLst/>
              <a:gdLst>
                <a:gd name="T0" fmla="*/ 14 w 17"/>
                <a:gd name="T1" fmla="*/ 3 h 29"/>
                <a:gd name="T2" fmla="*/ 14 w 17"/>
                <a:gd name="T3" fmla="*/ 1 h 29"/>
                <a:gd name="T4" fmla="*/ 13 w 17"/>
                <a:gd name="T5" fmla="*/ 0 h 29"/>
                <a:gd name="T6" fmla="*/ 1 w 17"/>
                <a:gd name="T7" fmla="*/ 2 h 29"/>
                <a:gd name="T8" fmla="*/ 0 w 17"/>
                <a:gd name="T9" fmla="*/ 3 h 29"/>
                <a:gd name="T10" fmla="*/ 0 w 17"/>
                <a:gd name="T11" fmla="*/ 4 h 29"/>
                <a:gd name="T12" fmla="*/ 1 w 17"/>
                <a:gd name="T13" fmla="*/ 5 h 29"/>
                <a:gd name="T14" fmla="*/ 2 w 17"/>
                <a:gd name="T15" fmla="*/ 5 h 29"/>
                <a:gd name="T16" fmla="*/ 2 w 17"/>
                <a:gd name="T17" fmla="*/ 5 h 29"/>
                <a:gd name="T18" fmla="*/ 5 w 17"/>
                <a:gd name="T19" fmla="*/ 25 h 29"/>
                <a:gd name="T20" fmla="*/ 4 w 17"/>
                <a:gd name="T21" fmla="*/ 25 h 29"/>
                <a:gd name="T22" fmla="*/ 3 w 17"/>
                <a:gd name="T23" fmla="*/ 27 h 29"/>
                <a:gd name="T24" fmla="*/ 3 w 17"/>
                <a:gd name="T25" fmla="*/ 28 h 29"/>
                <a:gd name="T26" fmla="*/ 4 w 17"/>
                <a:gd name="T27" fmla="*/ 29 h 29"/>
                <a:gd name="T28" fmla="*/ 8 w 17"/>
                <a:gd name="T29" fmla="*/ 29 h 29"/>
                <a:gd name="T30" fmla="*/ 12 w 17"/>
                <a:gd name="T31" fmla="*/ 28 h 29"/>
                <a:gd name="T32" fmla="*/ 16 w 17"/>
                <a:gd name="T33" fmla="*/ 28 h 29"/>
                <a:gd name="T34" fmla="*/ 17 w 17"/>
                <a:gd name="T35" fmla="*/ 26 h 29"/>
                <a:gd name="T36" fmla="*/ 17 w 17"/>
                <a:gd name="T37" fmla="*/ 25 h 29"/>
                <a:gd name="T38" fmla="*/ 16 w 17"/>
                <a:gd name="T39" fmla="*/ 24 h 29"/>
                <a:gd name="T40" fmla="*/ 15 w 17"/>
                <a:gd name="T41" fmla="*/ 24 h 29"/>
                <a:gd name="T42" fmla="*/ 12 w 17"/>
                <a:gd name="T43" fmla="*/ 4 h 29"/>
                <a:gd name="T44" fmla="*/ 12 w 17"/>
                <a:gd name="T45" fmla="*/ 4 h 29"/>
                <a:gd name="T46" fmla="*/ 13 w 17"/>
                <a:gd name="T47" fmla="*/ 4 h 29"/>
                <a:gd name="T48" fmla="*/ 14 w 17"/>
                <a:gd name="T4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9">
                  <a:moveTo>
                    <a:pt x="14" y="3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28"/>
                    <a:pt x="17" y="27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3"/>
                    <a:pt x="14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1" name="Freeform 107"/>
            <p:cNvSpPr>
              <a:spLocks/>
            </p:cNvSpPr>
            <p:nvPr/>
          </p:nvSpPr>
          <p:spPr bwMode="auto">
            <a:xfrm>
              <a:off x="2239566" y="2399307"/>
              <a:ext cx="45244" cy="73819"/>
            </a:xfrm>
            <a:custGeom>
              <a:avLst/>
              <a:gdLst>
                <a:gd name="T0" fmla="*/ 15 w 18"/>
                <a:gd name="T1" fmla="*/ 2 h 29"/>
                <a:gd name="T2" fmla="*/ 14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3 h 29"/>
                <a:gd name="T10" fmla="*/ 0 w 18"/>
                <a:gd name="T11" fmla="*/ 4 h 29"/>
                <a:gd name="T12" fmla="*/ 2 w 18"/>
                <a:gd name="T13" fmla="*/ 5 h 29"/>
                <a:gd name="T14" fmla="*/ 2 w 18"/>
                <a:gd name="T15" fmla="*/ 5 h 29"/>
                <a:gd name="T16" fmla="*/ 2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6 w 18"/>
                <a:gd name="T33" fmla="*/ 27 h 29"/>
                <a:gd name="T34" fmla="*/ 18 w 18"/>
                <a:gd name="T35" fmla="*/ 26 h 29"/>
                <a:gd name="T36" fmla="*/ 17 w 18"/>
                <a:gd name="T37" fmla="*/ 25 h 29"/>
                <a:gd name="T38" fmla="*/ 16 w 18"/>
                <a:gd name="T39" fmla="*/ 24 h 29"/>
                <a:gd name="T40" fmla="*/ 15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4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7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3"/>
                    <a:pt x="15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2" name="Freeform 108"/>
            <p:cNvSpPr>
              <a:spLocks/>
            </p:cNvSpPr>
            <p:nvPr/>
          </p:nvSpPr>
          <p:spPr bwMode="auto">
            <a:xfrm>
              <a:off x="2082403" y="2476697"/>
              <a:ext cx="230981" cy="76200"/>
            </a:xfrm>
            <a:custGeom>
              <a:avLst/>
              <a:gdLst>
                <a:gd name="T0" fmla="*/ 85 w 90"/>
                <a:gd name="T1" fmla="*/ 7 h 30"/>
                <a:gd name="T2" fmla="*/ 82 w 90"/>
                <a:gd name="T3" fmla="*/ 8 h 30"/>
                <a:gd name="T4" fmla="*/ 82 w 90"/>
                <a:gd name="T5" fmla="*/ 7 h 30"/>
                <a:gd name="T6" fmla="*/ 82 w 90"/>
                <a:gd name="T7" fmla="*/ 4 h 30"/>
                <a:gd name="T8" fmla="*/ 78 w 90"/>
                <a:gd name="T9" fmla="*/ 0 h 30"/>
                <a:gd name="T10" fmla="*/ 9 w 90"/>
                <a:gd name="T11" fmla="*/ 9 h 30"/>
                <a:gd name="T12" fmla="*/ 6 w 90"/>
                <a:gd name="T13" fmla="*/ 13 h 30"/>
                <a:gd name="T14" fmla="*/ 7 w 90"/>
                <a:gd name="T15" fmla="*/ 17 h 30"/>
                <a:gd name="T16" fmla="*/ 7 w 90"/>
                <a:gd name="T17" fmla="*/ 17 h 30"/>
                <a:gd name="T18" fmla="*/ 4 w 90"/>
                <a:gd name="T19" fmla="*/ 17 h 30"/>
                <a:gd name="T20" fmla="*/ 1 w 90"/>
                <a:gd name="T21" fmla="*/ 21 h 30"/>
                <a:gd name="T22" fmla="*/ 1 w 90"/>
                <a:gd name="T23" fmla="*/ 26 h 30"/>
                <a:gd name="T24" fmla="*/ 5 w 90"/>
                <a:gd name="T25" fmla="*/ 29 h 30"/>
                <a:gd name="T26" fmla="*/ 87 w 90"/>
                <a:gd name="T27" fmla="*/ 19 h 30"/>
                <a:gd name="T28" fmla="*/ 90 w 90"/>
                <a:gd name="T29" fmla="*/ 16 h 30"/>
                <a:gd name="T30" fmla="*/ 89 w 90"/>
                <a:gd name="T31" fmla="*/ 10 h 30"/>
                <a:gd name="T32" fmla="*/ 85 w 90"/>
                <a:gd name="T3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30">
                  <a:moveTo>
                    <a:pt x="85" y="7"/>
                  </a:moveTo>
                  <a:cubicBezTo>
                    <a:pt x="82" y="8"/>
                    <a:pt x="82" y="8"/>
                    <a:pt x="82" y="8"/>
                  </a:cubicBezTo>
                  <a:cubicBezTo>
                    <a:pt x="82" y="8"/>
                    <a:pt x="82" y="8"/>
                    <a:pt x="82" y="7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2"/>
                    <a:pt x="80" y="0"/>
                    <a:pt x="78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6" y="11"/>
                    <a:pt x="6" y="1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8"/>
                    <a:pt x="0" y="19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8"/>
                    <a:pt x="3" y="30"/>
                    <a:pt x="5" y="2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9" y="19"/>
                    <a:pt x="90" y="17"/>
                    <a:pt x="90" y="16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9" y="8"/>
                    <a:pt x="87" y="7"/>
                    <a:pt x="85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3" name="Freeform 109"/>
            <p:cNvSpPr>
              <a:spLocks/>
            </p:cNvSpPr>
            <p:nvPr/>
          </p:nvSpPr>
          <p:spPr bwMode="auto">
            <a:xfrm>
              <a:off x="3057525" y="1894482"/>
              <a:ext cx="182165" cy="69056"/>
            </a:xfrm>
            <a:custGeom>
              <a:avLst/>
              <a:gdLst>
                <a:gd name="T0" fmla="*/ 63 w 71"/>
                <a:gd name="T1" fmla="*/ 20 h 27"/>
                <a:gd name="T2" fmla="*/ 67 w 71"/>
                <a:gd name="T3" fmla="*/ 14 h 27"/>
                <a:gd name="T4" fmla="*/ 41 w 71"/>
                <a:gd name="T5" fmla="*/ 3 h 27"/>
                <a:gd name="T6" fmla="*/ 26 w 71"/>
                <a:gd name="T7" fmla="*/ 4 h 27"/>
                <a:gd name="T8" fmla="*/ 4 w 71"/>
                <a:gd name="T9" fmla="*/ 22 h 27"/>
                <a:gd name="T10" fmla="*/ 10 w 71"/>
                <a:gd name="T11" fmla="*/ 27 h 27"/>
                <a:gd name="T12" fmla="*/ 63 w 71"/>
                <a:gd name="T13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27">
                  <a:moveTo>
                    <a:pt x="63" y="20"/>
                  </a:moveTo>
                  <a:cubicBezTo>
                    <a:pt x="71" y="19"/>
                    <a:pt x="71" y="16"/>
                    <a:pt x="67" y="14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6" y="0"/>
                    <a:pt x="30" y="1"/>
                    <a:pt x="26" y="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5"/>
                    <a:pt x="2" y="27"/>
                    <a:pt x="10" y="27"/>
                  </a:cubicBezTo>
                  <a:lnTo>
                    <a:pt x="6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4" name="Freeform 110"/>
            <p:cNvSpPr>
              <a:spLocks/>
            </p:cNvSpPr>
            <p:nvPr/>
          </p:nvSpPr>
          <p:spPr bwMode="auto">
            <a:xfrm>
              <a:off x="3086100" y="1965919"/>
              <a:ext cx="35719" cy="57150"/>
            </a:xfrm>
            <a:custGeom>
              <a:avLst/>
              <a:gdLst>
                <a:gd name="T0" fmla="*/ 11 w 14"/>
                <a:gd name="T1" fmla="*/ 2 h 22"/>
                <a:gd name="T2" fmla="*/ 11 w 14"/>
                <a:gd name="T3" fmla="*/ 1 h 22"/>
                <a:gd name="T4" fmla="*/ 10 w 14"/>
                <a:gd name="T5" fmla="*/ 0 h 22"/>
                <a:gd name="T6" fmla="*/ 1 w 14"/>
                <a:gd name="T7" fmla="*/ 1 h 22"/>
                <a:gd name="T8" fmla="*/ 0 w 14"/>
                <a:gd name="T9" fmla="*/ 2 h 22"/>
                <a:gd name="T10" fmla="*/ 1 w 14"/>
                <a:gd name="T11" fmla="*/ 3 h 22"/>
                <a:gd name="T12" fmla="*/ 2 w 14"/>
                <a:gd name="T13" fmla="*/ 4 h 22"/>
                <a:gd name="T14" fmla="*/ 2 w 14"/>
                <a:gd name="T15" fmla="*/ 4 h 22"/>
                <a:gd name="T16" fmla="*/ 2 w 14"/>
                <a:gd name="T17" fmla="*/ 4 h 22"/>
                <a:gd name="T18" fmla="*/ 4 w 14"/>
                <a:gd name="T19" fmla="*/ 19 h 22"/>
                <a:gd name="T20" fmla="*/ 3 w 14"/>
                <a:gd name="T21" fmla="*/ 19 h 22"/>
                <a:gd name="T22" fmla="*/ 3 w 14"/>
                <a:gd name="T23" fmla="*/ 20 h 22"/>
                <a:gd name="T24" fmla="*/ 3 w 14"/>
                <a:gd name="T25" fmla="*/ 21 h 22"/>
                <a:gd name="T26" fmla="*/ 4 w 14"/>
                <a:gd name="T27" fmla="*/ 22 h 22"/>
                <a:gd name="T28" fmla="*/ 7 w 14"/>
                <a:gd name="T29" fmla="*/ 22 h 22"/>
                <a:gd name="T30" fmla="*/ 10 w 14"/>
                <a:gd name="T31" fmla="*/ 21 h 22"/>
                <a:gd name="T32" fmla="*/ 13 w 14"/>
                <a:gd name="T33" fmla="*/ 21 h 22"/>
                <a:gd name="T34" fmla="*/ 13 w 14"/>
                <a:gd name="T35" fmla="*/ 20 h 22"/>
                <a:gd name="T36" fmla="*/ 13 w 14"/>
                <a:gd name="T37" fmla="*/ 19 h 22"/>
                <a:gd name="T38" fmla="*/ 12 w 14"/>
                <a:gd name="T39" fmla="*/ 18 h 22"/>
                <a:gd name="T40" fmla="*/ 12 w 14"/>
                <a:gd name="T41" fmla="*/ 18 h 22"/>
                <a:gd name="T42" fmla="*/ 10 w 14"/>
                <a:gd name="T43" fmla="*/ 3 h 22"/>
                <a:gd name="T44" fmla="*/ 10 w 14"/>
                <a:gd name="T45" fmla="*/ 3 h 22"/>
                <a:gd name="T46" fmla="*/ 10 w 14"/>
                <a:gd name="T47" fmla="*/ 3 h 22"/>
                <a:gd name="T48" fmla="*/ 11 w 14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4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5" name="Freeform 111"/>
            <p:cNvSpPr>
              <a:spLocks/>
            </p:cNvSpPr>
            <p:nvPr/>
          </p:nvSpPr>
          <p:spPr bwMode="auto">
            <a:xfrm>
              <a:off x="3121818" y="1961156"/>
              <a:ext cx="33338" cy="57150"/>
            </a:xfrm>
            <a:custGeom>
              <a:avLst/>
              <a:gdLst>
                <a:gd name="T0" fmla="*/ 11 w 13"/>
                <a:gd name="T1" fmla="*/ 2 h 22"/>
                <a:gd name="T2" fmla="*/ 11 w 13"/>
                <a:gd name="T3" fmla="*/ 1 h 22"/>
                <a:gd name="T4" fmla="*/ 10 w 13"/>
                <a:gd name="T5" fmla="*/ 0 h 22"/>
                <a:gd name="T6" fmla="*/ 1 w 13"/>
                <a:gd name="T7" fmla="*/ 2 h 22"/>
                <a:gd name="T8" fmla="*/ 0 w 13"/>
                <a:gd name="T9" fmla="*/ 3 h 22"/>
                <a:gd name="T10" fmla="*/ 0 w 13"/>
                <a:gd name="T11" fmla="*/ 4 h 22"/>
                <a:gd name="T12" fmla="*/ 1 w 13"/>
                <a:gd name="T13" fmla="*/ 4 h 22"/>
                <a:gd name="T14" fmla="*/ 2 w 13"/>
                <a:gd name="T15" fmla="*/ 4 h 22"/>
                <a:gd name="T16" fmla="*/ 2 w 13"/>
                <a:gd name="T17" fmla="*/ 4 h 22"/>
                <a:gd name="T18" fmla="*/ 4 w 13"/>
                <a:gd name="T19" fmla="*/ 19 h 22"/>
                <a:gd name="T20" fmla="*/ 3 w 13"/>
                <a:gd name="T21" fmla="*/ 19 h 22"/>
                <a:gd name="T22" fmla="*/ 2 w 13"/>
                <a:gd name="T23" fmla="*/ 20 h 22"/>
                <a:gd name="T24" fmla="*/ 2 w 13"/>
                <a:gd name="T25" fmla="*/ 21 h 22"/>
                <a:gd name="T26" fmla="*/ 3 w 13"/>
                <a:gd name="T27" fmla="*/ 22 h 22"/>
                <a:gd name="T28" fmla="*/ 7 w 13"/>
                <a:gd name="T29" fmla="*/ 22 h 22"/>
                <a:gd name="T30" fmla="*/ 9 w 13"/>
                <a:gd name="T31" fmla="*/ 22 h 22"/>
                <a:gd name="T32" fmla="*/ 12 w 13"/>
                <a:gd name="T33" fmla="*/ 21 h 22"/>
                <a:gd name="T34" fmla="*/ 13 w 13"/>
                <a:gd name="T35" fmla="*/ 20 h 22"/>
                <a:gd name="T36" fmla="*/ 13 w 13"/>
                <a:gd name="T37" fmla="*/ 19 h 22"/>
                <a:gd name="T38" fmla="*/ 12 w 13"/>
                <a:gd name="T39" fmla="*/ 18 h 22"/>
                <a:gd name="T40" fmla="*/ 11 w 13"/>
                <a:gd name="T41" fmla="*/ 18 h 22"/>
                <a:gd name="T42" fmla="*/ 10 w 13"/>
                <a:gd name="T43" fmla="*/ 3 h 22"/>
                <a:gd name="T44" fmla="*/ 10 w 13"/>
                <a:gd name="T45" fmla="*/ 3 h 22"/>
                <a:gd name="T46" fmla="*/ 10 w 13"/>
                <a:gd name="T47" fmla="*/ 3 h 22"/>
                <a:gd name="T48" fmla="*/ 11 w 13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0"/>
                    <a:pt x="1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6" name="Freeform 112"/>
            <p:cNvSpPr>
              <a:spLocks/>
            </p:cNvSpPr>
            <p:nvPr/>
          </p:nvSpPr>
          <p:spPr bwMode="auto">
            <a:xfrm>
              <a:off x="3157537" y="1958775"/>
              <a:ext cx="33338" cy="55960"/>
            </a:xfrm>
            <a:custGeom>
              <a:avLst/>
              <a:gdLst>
                <a:gd name="T0" fmla="*/ 11 w 13"/>
                <a:gd name="T1" fmla="*/ 2 h 22"/>
                <a:gd name="T2" fmla="*/ 10 w 13"/>
                <a:gd name="T3" fmla="*/ 1 h 22"/>
                <a:gd name="T4" fmla="*/ 9 w 13"/>
                <a:gd name="T5" fmla="*/ 0 h 22"/>
                <a:gd name="T6" fmla="*/ 1 w 13"/>
                <a:gd name="T7" fmla="*/ 1 h 22"/>
                <a:gd name="T8" fmla="*/ 0 w 13"/>
                <a:gd name="T9" fmla="*/ 2 h 22"/>
                <a:gd name="T10" fmla="*/ 0 w 13"/>
                <a:gd name="T11" fmla="*/ 3 h 22"/>
                <a:gd name="T12" fmla="*/ 1 w 13"/>
                <a:gd name="T13" fmla="*/ 4 h 22"/>
                <a:gd name="T14" fmla="*/ 2 w 13"/>
                <a:gd name="T15" fmla="*/ 4 h 22"/>
                <a:gd name="T16" fmla="*/ 2 w 13"/>
                <a:gd name="T17" fmla="*/ 4 h 22"/>
                <a:gd name="T18" fmla="*/ 3 w 13"/>
                <a:gd name="T19" fmla="*/ 19 h 22"/>
                <a:gd name="T20" fmla="*/ 3 w 13"/>
                <a:gd name="T21" fmla="*/ 19 h 22"/>
                <a:gd name="T22" fmla="*/ 2 w 13"/>
                <a:gd name="T23" fmla="*/ 20 h 22"/>
                <a:gd name="T24" fmla="*/ 2 w 13"/>
                <a:gd name="T25" fmla="*/ 21 h 22"/>
                <a:gd name="T26" fmla="*/ 3 w 13"/>
                <a:gd name="T27" fmla="*/ 22 h 22"/>
                <a:gd name="T28" fmla="*/ 6 w 13"/>
                <a:gd name="T29" fmla="*/ 21 h 22"/>
                <a:gd name="T30" fmla="*/ 9 w 13"/>
                <a:gd name="T31" fmla="*/ 21 h 22"/>
                <a:gd name="T32" fmla="*/ 12 w 13"/>
                <a:gd name="T33" fmla="*/ 20 h 22"/>
                <a:gd name="T34" fmla="*/ 13 w 13"/>
                <a:gd name="T35" fmla="*/ 19 h 22"/>
                <a:gd name="T36" fmla="*/ 13 w 13"/>
                <a:gd name="T37" fmla="*/ 18 h 22"/>
                <a:gd name="T38" fmla="*/ 12 w 13"/>
                <a:gd name="T39" fmla="*/ 18 h 22"/>
                <a:gd name="T40" fmla="*/ 11 w 13"/>
                <a:gd name="T41" fmla="*/ 18 h 22"/>
                <a:gd name="T42" fmla="*/ 9 w 13"/>
                <a:gd name="T43" fmla="*/ 3 h 22"/>
                <a:gd name="T44" fmla="*/ 9 w 13"/>
                <a:gd name="T45" fmla="*/ 3 h 22"/>
                <a:gd name="T46" fmla="*/ 10 w 13"/>
                <a:gd name="T47" fmla="*/ 3 h 22"/>
                <a:gd name="T48" fmla="*/ 11 w 13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22"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1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1" y="2"/>
                    <a:pt x="1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7" name="Freeform 113"/>
            <p:cNvSpPr>
              <a:spLocks/>
            </p:cNvSpPr>
            <p:nvPr/>
          </p:nvSpPr>
          <p:spPr bwMode="auto">
            <a:xfrm>
              <a:off x="3190874" y="1952822"/>
              <a:ext cx="36909" cy="57150"/>
            </a:xfrm>
            <a:custGeom>
              <a:avLst/>
              <a:gdLst>
                <a:gd name="T0" fmla="*/ 11 w 14"/>
                <a:gd name="T1" fmla="*/ 2 h 22"/>
                <a:gd name="T2" fmla="*/ 11 w 14"/>
                <a:gd name="T3" fmla="*/ 1 h 22"/>
                <a:gd name="T4" fmla="*/ 10 w 14"/>
                <a:gd name="T5" fmla="*/ 0 h 22"/>
                <a:gd name="T6" fmla="*/ 1 w 14"/>
                <a:gd name="T7" fmla="*/ 1 h 22"/>
                <a:gd name="T8" fmla="*/ 0 w 14"/>
                <a:gd name="T9" fmla="*/ 2 h 22"/>
                <a:gd name="T10" fmla="*/ 1 w 14"/>
                <a:gd name="T11" fmla="*/ 3 h 22"/>
                <a:gd name="T12" fmla="*/ 2 w 14"/>
                <a:gd name="T13" fmla="*/ 4 h 22"/>
                <a:gd name="T14" fmla="*/ 2 w 14"/>
                <a:gd name="T15" fmla="*/ 4 h 22"/>
                <a:gd name="T16" fmla="*/ 2 w 14"/>
                <a:gd name="T17" fmla="*/ 4 h 22"/>
                <a:gd name="T18" fmla="*/ 4 w 14"/>
                <a:gd name="T19" fmla="*/ 19 h 22"/>
                <a:gd name="T20" fmla="*/ 3 w 14"/>
                <a:gd name="T21" fmla="*/ 19 h 22"/>
                <a:gd name="T22" fmla="*/ 3 w 14"/>
                <a:gd name="T23" fmla="*/ 20 h 22"/>
                <a:gd name="T24" fmla="*/ 3 w 14"/>
                <a:gd name="T25" fmla="*/ 21 h 22"/>
                <a:gd name="T26" fmla="*/ 4 w 14"/>
                <a:gd name="T27" fmla="*/ 22 h 22"/>
                <a:gd name="T28" fmla="*/ 7 w 14"/>
                <a:gd name="T29" fmla="*/ 21 h 22"/>
                <a:gd name="T30" fmla="*/ 10 w 14"/>
                <a:gd name="T31" fmla="*/ 21 h 22"/>
                <a:gd name="T32" fmla="*/ 13 w 14"/>
                <a:gd name="T33" fmla="*/ 21 h 22"/>
                <a:gd name="T34" fmla="*/ 13 w 14"/>
                <a:gd name="T35" fmla="*/ 20 h 22"/>
                <a:gd name="T36" fmla="*/ 13 w 14"/>
                <a:gd name="T37" fmla="*/ 19 h 22"/>
                <a:gd name="T38" fmla="*/ 12 w 14"/>
                <a:gd name="T39" fmla="*/ 18 h 22"/>
                <a:gd name="T40" fmla="*/ 12 w 14"/>
                <a:gd name="T41" fmla="*/ 18 h 22"/>
                <a:gd name="T42" fmla="*/ 10 w 14"/>
                <a:gd name="T43" fmla="*/ 3 h 22"/>
                <a:gd name="T44" fmla="*/ 10 w 14"/>
                <a:gd name="T45" fmla="*/ 3 h 22"/>
                <a:gd name="T46" fmla="*/ 10 w 14"/>
                <a:gd name="T47" fmla="*/ 3 h 22"/>
                <a:gd name="T48" fmla="*/ 11 w 14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4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1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8" name="Freeform 114"/>
            <p:cNvSpPr>
              <a:spLocks/>
            </p:cNvSpPr>
            <p:nvPr/>
          </p:nvSpPr>
          <p:spPr bwMode="auto">
            <a:xfrm>
              <a:off x="3075385" y="2012353"/>
              <a:ext cx="172640" cy="57150"/>
            </a:xfrm>
            <a:custGeom>
              <a:avLst/>
              <a:gdLst>
                <a:gd name="T0" fmla="*/ 63 w 67"/>
                <a:gd name="T1" fmla="*/ 5 h 22"/>
                <a:gd name="T2" fmla="*/ 61 w 67"/>
                <a:gd name="T3" fmla="*/ 5 h 22"/>
                <a:gd name="T4" fmla="*/ 61 w 67"/>
                <a:gd name="T5" fmla="*/ 5 h 22"/>
                <a:gd name="T6" fmla="*/ 61 w 67"/>
                <a:gd name="T7" fmla="*/ 2 h 22"/>
                <a:gd name="T8" fmla="*/ 58 w 67"/>
                <a:gd name="T9" fmla="*/ 0 h 22"/>
                <a:gd name="T10" fmla="*/ 7 w 67"/>
                <a:gd name="T11" fmla="*/ 6 h 22"/>
                <a:gd name="T12" fmla="*/ 5 w 67"/>
                <a:gd name="T13" fmla="*/ 9 h 22"/>
                <a:gd name="T14" fmla="*/ 5 w 67"/>
                <a:gd name="T15" fmla="*/ 12 h 22"/>
                <a:gd name="T16" fmla="*/ 5 w 67"/>
                <a:gd name="T17" fmla="*/ 12 h 22"/>
                <a:gd name="T18" fmla="*/ 3 w 67"/>
                <a:gd name="T19" fmla="*/ 13 h 22"/>
                <a:gd name="T20" fmla="*/ 0 w 67"/>
                <a:gd name="T21" fmla="*/ 16 h 22"/>
                <a:gd name="T22" fmla="*/ 1 w 67"/>
                <a:gd name="T23" fmla="*/ 19 h 22"/>
                <a:gd name="T24" fmla="*/ 4 w 67"/>
                <a:gd name="T25" fmla="*/ 22 h 22"/>
                <a:gd name="T26" fmla="*/ 65 w 67"/>
                <a:gd name="T27" fmla="*/ 14 h 22"/>
                <a:gd name="T28" fmla="*/ 67 w 67"/>
                <a:gd name="T29" fmla="*/ 11 h 22"/>
                <a:gd name="T30" fmla="*/ 66 w 67"/>
                <a:gd name="T31" fmla="*/ 7 h 22"/>
                <a:gd name="T32" fmla="*/ 63 w 67"/>
                <a:gd name="T3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22">
                  <a:moveTo>
                    <a:pt x="63" y="5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1"/>
                    <a:pt x="59" y="0"/>
                    <a:pt x="58" y="0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8"/>
                    <a:pt x="5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4"/>
                    <a:pt x="0" y="16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1"/>
                    <a:pt x="2" y="22"/>
                    <a:pt x="4" y="22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6" y="14"/>
                    <a:pt x="67" y="13"/>
                    <a:pt x="67" y="11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6"/>
                    <a:pt x="65" y="5"/>
                    <a:pt x="63" y="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9" name="Freeform 115"/>
            <p:cNvSpPr>
              <a:spLocks/>
            </p:cNvSpPr>
            <p:nvPr/>
          </p:nvSpPr>
          <p:spPr bwMode="auto">
            <a:xfrm>
              <a:off x="2645568" y="1489669"/>
              <a:ext cx="244078" cy="92869"/>
            </a:xfrm>
            <a:custGeom>
              <a:avLst/>
              <a:gdLst>
                <a:gd name="T0" fmla="*/ 84 w 95"/>
                <a:gd name="T1" fmla="*/ 26 h 36"/>
                <a:gd name="T2" fmla="*/ 90 w 95"/>
                <a:gd name="T3" fmla="*/ 18 h 36"/>
                <a:gd name="T4" fmla="*/ 54 w 95"/>
                <a:gd name="T5" fmla="*/ 3 h 36"/>
                <a:gd name="T6" fmla="*/ 35 w 95"/>
                <a:gd name="T7" fmla="*/ 5 h 36"/>
                <a:gd name="T8" fmla="*/ 5 w 95"/>
                <a:gd name="T9" fmla="*/ 29 h 36"/>
                <a:gd name="T10" fmla="*/ 13 w 95"/>
                <a:gd name="T11" fmla="*/ 35 h 36"/>
                <a:gd name="T12" fmla="*/ 84 w 95"/>
                <a:gd name="T13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36">
                  <a:moveTo>
                    <a:pt x="84" y="26"/>
                  </a:moveTo>
                  <a:cubicBezTo>
                    <a:pt x="95" y="25"/>
                    <a:pt x="95" y="22"/>
                    <a:pt x="90" y="18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9" y="0"/>
                    <a:pt x="40" y="1"/>
                    <a:pt x="35" y="5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33"/>
                    <a:pt x="3" y="36"/>
                    <a:pt x="13" y="35"/>
                  </a:cubicBezTo>
                  <a:lnTo>
                    <a:pt x="84" y="2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0" name="Freeform 116"/>
            <p:cNvSpPr>
              <a:spLocks/>
            </p:cNvSpPr>
            <p:nvPr/>
          </p:nvSpPr>
          <p:spPr bwMode="auto">
            <a:xfrm>
              <a:off x="2683668" y="1584919"/>
              <a:ext cx="46434" cy="75010"/>
            </a:xfrm>
            <a:custGeom>
              <a:avLst/>
              <a:gdLst>
                <a:gd name="T0" fmla="*/ 15 w 18"/>
                <a:gd name="T1" fmla="*/ 3 h 29"/>
                <a:gd name="T2" fmla="*/ 15 w 18"/>
                <a:gd name="T3" fmla="*/ 1 h 29"/>
                <a:gd name="T4" fmla="*/ 13 w 18"/>
                <a:gd name="T5" fmla="*/ 0 h 29"/>
                <a:gd name="T6" fmla="*/ 2 w 18"/>
                <a:gd name="T7" fmla="*/ 2 h 29"/>
                <a:gd name="T8" fmla="*/ 0 w 18"/>
                <a:gd name="T9" fmla="*/ 3 h 29"/>
                <a:gd name="T10" fmla="*/ 1 w 18"/>
                <a:gd name="T11" fmla="*/ 4 h 29"/>
                <a:gd name="T12" fmla="*/ 2 w 18"/>
                <a:gd name="T13" fmla="*/ 6 h 29"/>
                <a:gd name="T14" fmla="*/ 3 w 18"/>
                <a:gd name="T15" fmla="*/ 5 h 29"/>
                <a:gd name="T16" fmla="*/ 3 w 18"/>
                <a:gd name="T17" fmla="*/ 6 h 29"/>
                <a:gd name="T18" fmla="*/ 5 w 18"/>
                <a:gd name="T19" fmla="*/ 25 h 29"/>
                <a:gd name="T20" fmla="*/ 5 w 18"/>
                <a:gd name="T21" fmla="*/ 25 h 29"/>
                <a:gd name="T22" fmla="*/ 3 w 18"/>
                <a:gd name="T23" fmla="*/ 27 h 29"/>
                <a:gd name="T24" fmla="*/ 4 w 18"/>
                <a:gd name="T25" fmla="*/ 28 h 29"/>
                <a:gd name="T26" fmla="*/ 5 w 18"/>
                <a:gd name="T27" fmla="*/ 29 h 29"/>
                <a:gd name="T28" fmla="*/ 9 w 18"/>
                <a:gd name="T29" fmla="*/ 29 h 29"/>
                <a:gd name="T30" fmla="*/ 13 w 18"/>
                <a:gd name="T31" fmla="*/ 28 h 29"/>
                <a:gd name="T32" fmla="*/ 17 w 18"/>
                <a:gd name="T33" fmla="*/ 28 h 29"/>
                <a:gd name="T34" fmla="*/ 18 w 18"/>
                <a:gd name="T35" fmla="*/ 27 h 29"/>
                <a:gd name="T36" fmla="*/ 18 w 18"/>
                <a:gd name="T37" fmla="*/ 25 h 29"/>
                <a:gd name="T38" fmla="*/ 16 w 18"/>
                <a:gd name="T39" fmla="*/ 24 h 29"/>
                <a:gd name="T40" fmla="*/ 16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4 h 29"/>
                <a:gd name="T48" fmla="*/ 15 w 18"/>
                <a:gd name="T4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3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1" name="Freeform 117"/>
            <p:cNvSpPr>
              <a:spLocks/>
            </p:cNvSpPr>
            <p:nvPr/>
          </p:nvSpPr>
          <p:spPr bwMode="auto">
            <a:xfrm>
              <a:off x="2733674" y="1580157"/>
              <a:ext cx="42863" cy="75010"/>
            </a:xfrm>
            <a:custGeom>
              <a:avLst/>
              <a:gdLst>
                <a:gd name="T0" fmla="*/ 14 w 17"/>
                <a:gd name="T1" fmla="*/ 2 h 29"/>
                <a:gd name="T2" fmla="*/ 14 w 17"/>
                <a:gd name="T3" fmla="*/ 1 h 29"/>
                <a:gd name="T4" fmla="*/ 13 w 17"/>
                <a:gd name="T5" fmla="*/ 0 h 29"/>
                <a:gd name="T6" fmla="*/ 1 w 17"/>
                <a:gd name="T7" fmla="*/ 1 h 29"/>
                <a:gd name="T8" fmla="*/ 0 w 17"/>
                <a:gd name="T9" fmla="*/ 3 h 29"/>
                <a:gd name="T10" fmla="*/ 0 w 17"/>
                <a:gd name="T11" fmla="*/ 4 h 29"/>
                <a:gd name="T12" fmla="*/ 1 w 17"/>
                <a:gd name="T13" fmla="*/ 5 h 29"/>
                <a:gd name="T14" fmla="*/ 2 w 17"/>
                <a:gd name="T15" fmla="*/ 5 h 29"/>
                <a:gd name="T16" fmla="*/ 2 w 17"/>
                <a:gd name="T17" fmla="*/ 5 h 29"/>
                <a:gd name="T18" fmla="*/ 5 w 17"/>
                <a:gd name="T19" fmla="*/ 25 h 29"/>
                <a:gd name="T20" fmla="*/ 4 w 17"/>
                <a:gd name="T21" fmla="*/ 25 h 29"/>
                <a:gd name="T22" fmla="*/ 3 w 17"/>
                <a:gd name="T23" fmla="*/ 27 h 29"/>
                <a:gd name="T24" fmla="*/ 3 w 17"/>
                <a:gd name="T25" fmla="*/ 28 h 29"/>
                <a:gd name="T26" fmla="*/ 4 w 17"/>
                <a:gd name="T27" fmla="*/ 29 h 29"/>
                <a:gd name="T28" fmla="*/ 8 w 17"/>
                <a:gd name="T29" fmla="*/ 29 h 29"/>
                <a:gd name="T30" fmla="*/ 12 w 17"/>
                <a:gd name="T31" fmla="*/ 28 h 29"/>
                <a:gd name="T32" fmla="*/ 16 w 17"/>
                <a:gd name="T33" fmla="*/ 28 h 29"/>
                <a:gd name="T34" fmla="*/ 17 w 17"/>
                <a:gd name="T35" fmla="*/ 26 h 29"/>
                <a:gd name="T36" fmla="*/ 17 w 17"/>
                <a:gd name="T37" fmla="*/ 25 h 29"/>
                <a:gd name="T38" fmla="*/ 16 w 17"/>
                <a:gd name="T39" fmla="*/ 24 h 29"/>
                <a:gd name="T40" fmla="*/ 15 w 17"/>
                <a:gd name="T41" fmla="*/ 24 h 29"/>
                <a:gd name="T42" fmla="*/ 12 w 17"/>
                <a:gd name="T43" fmla="*/ 4 h 29"/>
                <a:gd name="T44" fmla="*/ 12 w 17"/>
                <a:gd name="T45" fmla="*/ 4 h 29"/>
                <a:gd name="T46" fmla="*/ 13 w 17"/>
                <a:gd name="T47" fmla="*/ 4 h 29"/>
                <a:gd name="T48" fmla="*/ 14 w 17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9">
                  <a:moveTo>
                    <a:pt x="14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28"/>
                    <a:pt x="17" y="27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3"/>
                    <a:pt x="14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2" name="Freeform 118"/>
            <p:cNvSpPr>
              <a:spLocks/>
            </p:cNvSpPr>
            <p:nvPr/>
          </p:nvSpPr>
          <p:spPr bwMode="auto">
            <a:xfrm>
              <a:off x="2778918" y="1575394"/>
              <a:ext cx="46434" cy="73819"/>
            </a:xfrm>
            <a:custGeom>
              <a:avLst/>
              <a:gdLst>
                <a:gd name="T0" fmla="*/ 15 w 18"/>
                <a:gd name="T1" fmla="*/ 2 h 29"/>
                <a:gd name="T2" fmla="*/ 14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3 h 29"/>
                <a:gd name="T10" fmla="*/ 0 w 18"/>
                <a:gd name="T11" fmla="*/ 4 h 29"/>
                <a:gd name="T12" fmla="*/ 2 w 18"/>
                <a:gd name="T13" fmla="*/ 5 h 29"/>
                <a:gd name="T14" fmla="*/ 2 w 18"/>
                <a:gd name="T15" fmla="*/ 5 h 29"/>
                <a:gd name="T16" fmla="*/ 2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6 w 18"/>
                <a:gd name="T33" fmla="*/ 27 h 29"/>
                <a:gd name="T34" fmla="*/ 18 w 18"/>
                <a:gd name="T35" fmla="*/ 26 h 29"/>
                <a:gd name="T36" fmla="*/ 17 w 18"/>
                <a:gd name="T37" fmla="*/ 25 h 29"/>
                <a:gd name="T38" fmla="*/ 16 w 18"/>
                <a:gd name="T39" fmla="*/ 24 h 29"/>
                <a:gd name="T40" fmla="*/ 15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3 w 18"/>
                <a:gd name="T47" fmla="*/ 4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7" y="23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5" y="3"/>
                    <a:pt x="15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3" name="Freeform 119"/>
            <p:cNvSpPr>
              <a:spLocks/>
            </p:cNvSpPr>
            <p:nvPr/>
          </p:nvSpPr>
          <p:spPr bwMode="auto">
            <a:xfrm>
              <a:off x="2825353" y="1567059"/>
              <a:ext cx="46434" cy="77391"/>
            </a:xfrm>
            <a:custGeom>
              <a:avLst/>
              <a:gdLst>
                <a:gd name="T0" fmla="*/ 15 w 18"/>
                <a:gd name="T1" fmla="*/ 3 h 30"/>
                <a:gd name="T2" fmla="*/ 15 w 18"/>
                <a:gd name="T3" fmla="*/ 2 h 30"/>
                <a:gd name="T4" fmla="*/ 13 w 18"/>
                <a:gd name="T5" fmla="*/ 0 h 30"/>
                <a:gd name="T6" fmla="*/ 1 w 18"/>
                <a:gd name="T7" fmla="*/ 2 h 30"/>
                <a:gd name="T8" fmla="*/ 0 w 18"/>
                <a:gd name="T9" fmla="*/ 3 h 30"/>
                <a:gd name="T10" fmla="*/ 1 w 18"/>
                <a:gd name="T11" fmla="*/ 5 h 30"/>
                <a:gd name="T12" fmla="*/ 2 w 18"/>
                <a:gd name="T13" fmla="*/ 6 h 30"/>
                <a:gd name="T14" fmla="*/ 3 w 18"/>
                <a:gd name="T15" fmla="*/ 6 h 30"/>
                <a:gd name="T16" fmla="*/ 3 w 18"/>
                <a:gd name="T17" fmla="*/ 6 h 30"/>
                <a:gd name="T18" fmla="*/ 5 w 18"/>
                <a:gd name="T19" fmla="*/ 26 h 30"/>
                <a:gd name="T20" fmla="*/ 4 w 18"/>
                <a:gd name="T21" fmla="*/ 26 h 30"/>
                <a:gd name="T22" fmla="*/ 3 w 18"/>
                <a:gd name="T23" fmla="*/ 27 h 30"/>
                <a:gd name="T24" fmla="*/ 3 w 18"/>
                <a:gd name="T25" fmla="*/ 29 h 30"/>
                <a:gd name="T26" fmla="*/ 5 w 18"/>
                <a:gd name="T27" fmla="*/ 30 h 30"/>
                <a:gd name="T28" fmla="*/ 9 w 18"/>
                <a:gd name="T29" fmla="*/ 29 h 30"/>
                <a:gd name="T30" fmla="*/ 13 w 18"/>
                <a:gd name="T31" fmla="*/ 29 h 30"/>
                <a:gd name="T32" fmla="*/ 17 w 18"/>
                <a:gd name="T33" fmla="*/ 28 h 30"/>
                <a:gd name="T34" fmla="*/ 18 w 18"/>
                <a:gd name="T35" fmla="*/ 27 h 30"/>
                <a:gd name="T36" fmla="*/ 18 w 18"/>
                <a:gd name="T37" fmla="*/ 25 h 30"/>
                <a:gd name="T38" fmla="*/ 16 w 18"/>
                <a:gd name="T39" fmla="*/ 24 h 30"/>
                <a:gd name="T40" fmla="*/ 15 w 18"/>
                <a:gd name="T41" fmla="*/ 24 h 30"/>
                <a:gd name="T42" fmla="*/ 13 w 18"/>
                <a:gd name="T43" fmla="*/ 5 h 30"/>
                <a:gd name="T44" fmla="*/ 13 w 18"/>
                <a:gd name="T45" fmla="*/ 4 h 30"/>
                <a:gd name="T46" fmla="*/ 14 w 18"/>
                <a:gd name="T47" fmla="*/ 4 h 30"/>
                <a:gd name="T48" fmla="*/ 15 w 18"/>
                <a:gd name="T4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30">
                  <a:moveTo>
                    <a:pt x="15" y="3"/>
                  </a:move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30"/>
                    <a:pt x="5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4"/>
                    <a:pt x="15" y="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4" name="Freeform 120"/>
            <p:cNvSpPr>
              <a:spLocks/>
            </p:cNvSpPr>
            <p:nvPr/>
          </p:nvSpPr>
          <p:spPr bwMode="auto">
            <a:xfrm>
              <a:off x="2671762" y="1646831"/>
              <a:ext cx="228600" cy="75010"/>
            </a:xfrm>
            <a:custGeom>
              <a:avLst/>
              <a:gdLst>
                <a:gd name="T0" fmla="*/ 85 w 89"/>
                <a:gd name="T1" fmla="*/ 7 h 29"/>
                <a:gd name="T2" fmla="*/ 81 w 89"/>
                <a:gd name="T3" fmla="*/ 7 h 29"/>
                <a:gd name="T4" fmla="*/ 81 w 89"/>
                <a:gd name="T5" fmla="*/ 7 h 29"/>
                <a:gd name="T6" fmla="*/ 81 w 89"/>
                <a:gd name="T7" fmla="*/ 3 h 29"/>
                <a:gd name="T8" fmla="*/ 77 w 89"/>
                <a:gd name="T9" fmla="*/ 0 h 29"/>
                <a:gd name="T10" fmla="*/ 9 w 89"/>
                <a:gd name="T11" fmla="*/ 9 h 29"/>
                <a:gd name="T12" fmla="*/ 6 w 89"/>
                <a:gd name="T13" fmla="*/ 12 h 29"/>
                <a:gd name="T14" fmla="*/ 6 w 89"/>
                <a:gd name="T15" fmla="*/ 16 h 29"/>
                <a:gd name="T16" fmla="*/ 6 w 89"/>
                <a:gd name="T17" fmla="*/ 17 h 29"/>
                <a:gd name="T18" fmla="*/ 3 w 89"/>
                <a:gd name="T19" fmla="*/ 17 h 29"/>
                <a:gd name="T20" fmla="*/ 0 w 89"/>
                <a:gd name="T21" fmla="*/ 21 h 29"/>
                <a:gd name="T22" fmla="*/ 1 w 89"/>
                <a:gd name="T23" fmla="*/ 26 h 29"/>
                <a:gd name="T24" fmla="*/ 4 w 89"/>
                <a:gd name="T25" fmla="*/ 29 h 29"/>
                <a:gd name="T26" fmla="*/ 86 w 89"/>
                <a:gd name="T27" fmla="*/ 19 h 29"/>
                <a:gd name="T28" fmla="*/ 89 w 89"/>
                <a:gd name="T29" fmla="*/ 15 h 29"/>
                <a:gd name="T30" fmla="*/ 88 w 89"/>
                <a:gd name="T31" fmla="*/ 10 h 29"/>
                <a:gd name="T32" fmla="*/ 85 w 89"/>
                <a:gd name="T33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29">
                  <a:moveTo>
                    <a:pt x="85" y="7"/>
                  </a:moveTo>
                  <a:cubicBezTo>
                    <a:pt x="81" y="7"/>
                    <a:pt x="81" y="7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1"/>
                    <a:pt x="79" y="0"/>
                    <a:pt x="77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5" y="11"/>
                    <a:pt x="6" y="12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8"/>
                    <a:pt x="3" y="29"/>
                    <a:pt x="4" y="29"/>
                  </a:cubicBezTo>
                  <a:cubicBezTo>
                    <a:pt x="86" y="19"/>
                    <a:pt x="86" y="19"/>
                    <a:pt x="86" y="19"/>
                  </a:cubicBezTo>
                  <a:cubicBezTo>
                    <a:pt x="88" y="19"/>
                    <a:pt x="89" y="17"/>
                    <a:pt x="89" y="15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8"/>
                    <a:pt x="86" y="7"/>
                    <a:pt x="85" y="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5" name="Freeform 121"/>
            <p:cNvSpPr>
              <a:spLocks/>
            </p:cNvSpPr>
            <p:nvPr/>
          </p:nvSpPr>
          <p:spPr bwMode="auto">
            <a:xfrm>
              <a:off x="1796653" y="2308819"/>
              <a:ext cx="197644" cy="226219"/>
            </a:xfrm>
            <a:custGeom>
              <a:avLst/>
              <a:gdLst>
                <a:gd name="T0" fmla="*/ 59 w 77"/>
                <a:gd name="T1" fmla="*/ 76 h 88"/>
                <a:gd name="T2" fmla="*/ 59 w 77"/>
                <a:gd name="T3" fmla="*/ 75 h 88"/>
                <a:gd name="T4" fmla="*/ 55 w 77"/>
                <a:gd name="T5" fmla="*/ 72 h 88"/>
                <a:gd name="T6" fmla="*/ 50 w 77"/>
                <a:gd name="T7" fmla="*/ 73 h 88"/>
                <a:gd name="T8" fmla="*/ 44 w 77"/>
                <a:gd name="T9" fmla="*/ 17 h 88"/>
                <a:gd name="T10" fmla="*/ 46 w 77"/>
                <a:gd name="T11" fmla="*/ 13 h 88"/>
                <a:gd name="T12" fmla="*/ 69 w 77"/>
                <a:gd name="T13" fmla="*/ 10 h 88"/>
                <a:gd name="T14" fmla="*/ 72 w 77"/>
                <a:gd name="T15" fmla="*/ 12 h 88"/>
                <a:gd name="T16" fmla="*/ 77 w 77"/>
                <a:gd name="T17" fmla="*/ 6 h 88"/>
                <a:gd name="T18" fmla="*/ 71 w 77"/>
                <a:gd name="T19" fmla="*/ 2 h 88"/>
                <a:gd name="T20" fmla="*/ 68 w 77"/>
                <a:gd name="T21" fmla="*/ 5 h 88"/>
                <a:gd name="T22" fmla="*/ 47 w 77"/>
                <a:gd name="T23" fmla="*/ 7 h 88"/>
                <a:gd name="T24" fmla="*/ 37 w 77"/>
                <a:gd name="T25" fmla="*/ 1 h 88"/>
                <a:gd name="T26" fmla="*/ 30 w 77"/>
                <a:gd name="T27" fmla="*/ 9 h 88"/>
                <a:gd name="T28" fmla="*/ 8 w 77"/>
                <a:gd name="T29" fmla="*/ 12 h 88"/>
                <a:gd name="T30" fmla="*/ 4 w 77"/>
                <a:gd name="T31" fmla="*/ 11 h 88"/>
                <a:gd name="T32" fmla="*/ 0 w 77"/>
                <a:gd name="T33" fmla="*/ 16 h 88"/>
                <a:gd name="T34" fmla="*/ 5 w 77"/>
                <a:gd name="T35" fmla="*/ 20 h 88"/>
                <a:gd name="T36" fmla="*/ 9 w 77"/>
                <a:gd name="T37" fmla="*/ 18 h 88"/>
                <a:gd name="T38" fmla="*/ 32 w 77"/>
                <a:gd name="T39" fmla="*/ 15 h 88"/>
                <a:gd name="T40" fmla="*/ 35 w 77"/>
                <a:gd name="T41" fmla="*/ 18 h 88"/>
                <a:gd name="T42" fmla="*/ 42 w 77"/>
                <a:gd name="T43" fmla="*/ 74 h 88"/>
                <a:gd name="T44" fmla="*/ 38 w 77"/>
                <a:gd name="T45" fmla="*/ 74 h 88"/>
                <a:gd name="T46" fmla="*/ 35 w 77"/>
                <a:gd name="T47" fmla="*/ 78 h 88"/>
                <a:gd name="T48" fmla="*/ 35 w 77"/>
                <a:gd name="T49" fmla="*/ 79 h 88"/>
                <a:gd name="T50" fmla="*/ 32 w 77"/>
                <a:gd name="T51" fmla="*/ 83 h 88"/>
                <a:gd name="T52" fmla="*/ 33 w 77"/>
                <a:gd name="T53" fmla="*/ 84 h 88"/>
                <a:gd name="T54" fmla="*/ 37 w 77"/>
                <a:gd name="T55" fmla="*/ 87 h 88"/>
                <a:gd name="T56" fmla="*/ 59 w 77"/>
                <a:gd name="T57" fmla="*/ 84 h 88"/>
                <a:gd name="T58" fmla="*/ 62 w 77"/>
                <a:gd name="T59" fmla="*/ 80 h 88"/>
                <a:gd name="T60" fmla="*/ 62 w 77"/>
                <a:gd name="T61" fmla="*/ 79 h 88"/>
                <a:gd name="T62" fmla="*/ 59 w 77"/>
                <a:gd name="T63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" h="88">
                  <a:moveTo>
                    <a:pt x="59" y="76"/>
                  </a:moveTo>
                  <a:cubicBezTo>
                    <a:pt x="59" y="75"/>
                    <a:pt x="59" y="75"/>
                    <a:pt x="59" y="75"/>
                  </a:cubicBezTo>
                  <a:cubicBezTo>
                    <a:pt x="58" y="73"/>
                    <a:pt x="56" y="72"/>
                    <a:pt x="55" y="72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6"/>
                    <a:pt x="46" y="15"/>
                    <a:pt x="46" y="13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0" y="11"/>
                    <a:pt x="71" y="12"/>
                    <a:pt x="72" y="12"/>
                  </a:cubicBezTo>
                  <a:cubicBezTo>
                    <a:pt x="75" y="11"/>
                    <a:pt x="77" y="9"/>
                    <a:pt x="77" y="6"/>
                  </a:cubicBezTo>
                  <a:cubicBezTo>
                    <a:pt x="76" y="4"/>
                    <a:pt x="74" y="2"/>
                    <a:pt x="71" y="2"/>
                  </a:cubicBezTo>
                  <a:cubicBezTo>
                    <a:pt x="70" y="3"/>
                    <a:pt x="69" y="3"/>
                    <a:pt x="68" y="5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3"/>
                    <a:pt x="42" y="0"/>
                    <a:pt x="37" y="1"/>
                  </a:cubicBezTo>
                  <a:cubicBezTo>
                    <a:pt x="33" y="2"/>
                    <a:pt x="30" y="5"/>
                    <a:pt x="30" y="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6" y="10"/>
                    <a:pt x="4" y="11"/>
                  </a:cubicBezTo>
                  <a:cubicBezTo>
                    <a:pt x="2" y="11"/>
                    <a:pt x="0" y="13"/>
                    <a:pt x="0" y="16"/>
                  </a:cubicBezTo>
                  <a:cubicBezTo>
                    <a:pt x="1" y="19"/>
                    <a:pt x="3" y="20"/>
                    <a:pt x="5" y="20"/>
                  </a:cubicBezTo>
                  <a:cubicBezTo>
                    <a:pt x="7" y="20"/>
                    <a:pt x="8" y="19"/>
                    <a:pt x="9" y="18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6"/>
                    <a:pt x="34" y="17"/>
                    <a:pt x="35" y="1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6" y="74"/>
                    <a:pt x="35" y="76"/>
                    <a:pt x="35" y="78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3" y="79"/>
                    <a:pt x="32" y="81"/>
                    <a:pt x="32" y="83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86"/>
                    <a:pt x="35" y="88"/>
                    <a:pt x="37" y="87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1" y="84"/>
                    <a:pt x="62" y="82"/>
                    <a:pt x="62" y="8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2" y="77"/>
                    <a:pt x="60" y="76"/>
                    <a:pt x="59" y="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6" name="Freeform 122"/>
            <p:cNvSpPr>
              <a:spLocks noEditPoints="1"/>
            </p:cNvSpPr>
            <p:nvPr/>
          </p:nvSpPr>
          <p:spPr bwMode="auto">
            <a:xfrm>
              <a:off x="1963340" y="2346919"/>
              <a:ext cx="70247" cy="129779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3 h 50"/>
                <a:gd name="T14" fmla="*/ 0 w 27"/>
                <a:gd name="T15" fmla="*/ 44 h 50"/>
                <a:gd name="T16" fmla="*/ 3 w 27"/>
                <a:gd name="T17" fmla="*/ 46 h 50"/>
                <a:gd name="T18" fmla="*/ 3 w 27"/>
                <a:gd name="T19" fmla="*/ 46 h 50"/>
                <a:gd name="T20" fmla="*/ 3 w 27"/>
                <a:gd name="T21" fmla="*/ 47 h 50"/>
                <a:gd name="T22" fmla="*/ 3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5 h 50"/>
                <a:gd name="T30" fmla="*/ 24 w 27"/>
                <a:gd name="T31" fmla="*/ 44 h 50"/>
                <a:gd name="T32" fmla="*/ 24 w 27"/>
                <a:gd name="T33" fmla="*/ 44 h 50"/>
                <a:gd name="T34" fmla="*/ 24 w 27"/>
                <a:gd name="T35" fmla="*/ 44 h 50"/>
                <a:gd name="T36" fmla="*/ 27 w 27"/>
                <a:gd name="T37" fmla="*/ 41 h 50"/>
                <a:gd name="T38" fmla="*/ 26 w 27"/>
                <a:gd name="T39" fmla="*/ 40 h 50"/>
                <a:gd name="T40" fmla="*/ 24 w 27"/>
                <a:gd name="T41" fmla="*/ 38 h 50"/>
                <a:gd name="T42" fmla="*/ 4 w 27"/>
                <a:gd name="T43" fmla="*/ 40 h 50"/>
                <a:gd name="T44" fmla="*/ 9 w 27"/>
                <a:gd name="T45" fmla="*/ 6 h 50"/>
                <a:gd name="T46" fmla="*/ 22 w 27"/>
                <a:gd name="T47" fmla="*/ 38 h 50"/>
                <a:gd name="T48" fmla="*/ 4 w 27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2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7"/>
                    <a:pt x="3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5" y="46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6" y="44"/>
                    <a:pt x="27" y="42"/>
                    <a:pt x="27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0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8"/>
                    <a:pt x="22" y="38"/>
                    <a:pt x="22" y="38"/>
                  </a:cubicBezTo>
                  <a:lnTo>
                    <a:pt x="4" y="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7" name="Freeform 123"/>
            <p:cNvSpPr>
              <a:spLocks noEditPoints="1"/>
            </p:cNvSpPr>
            <p:nvPr/>
          </p:nvSpPr>
          <p:spPr bwMode="auto">
            <a:xfrm>
              <a:off x="1788319" y="2368350"/>
              <a:ext cx="70247" cy="128588"/>
            </a:xfrm>
            <a:custGeom>
              <a:avLst/>
              <a:gdLst>
                <a:gd name="T0" fmla="*/ 24 w 27"/>
                <a:gd name="T1" fmla="*/ 38 h 50"/>
                <a:gd name="T2" fmla="*/ 10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2 w 27"/>
                <a:gd name="T11" fmla="*/ 41 h 50"/>
                <a:gd name="T12" fmla="*/ 1 w 27"/>
                <a:gd name="T13" fmla="*/ 44 h 50"/>
                <a:gd name="T14" fmla="*/ 1 w 27"/>
                <a:gd name="T15" fmla="*/ 45 h 50"/>
                <a:gd name="T16" fmla="*/ 3 w 27"/>
                <a:gd name="T17" fmla="*/ 47 h 50"/>
                <a:gd name="T18" fmla="*/ 4 w 27"/>
                <a:gd name="T19" fmla="*/ 47 h 50"/>
                <a:gd name="T20" fmla="*/ 4 w 27"/>
                <a:gd name="T21" fmla="*/ 47 h 50"/>
                <a:gd name="T22" fmla="*/ 4 w 27"/>
                <a:gd name="T23" fmla="*/ 48 h 50"/>
                <a:gd name="T24" fmla="*/ 7 w 27"/>
                <a:gd name="T25" fmla="*/ 50 h 50"/>
                <a:gd name="T26" fmla="*/ 23 w 27"/>
                <a:gd name="T27" fmla="*/ 48 h 50"/>
                <a:gd name="T28" fmla="*/ 25 w 27"/>
                <a:gd name="T29" fmla="*/ 45 h 50"/>
                <a:gd name="T30" fmla="*/ 25 w 27"/>
                <a:gd name="T31" fmla="*/ 44 h 50"/>
                <a:gd name="T32" fmla="*/ 25 w 27"/>
                <a:gd name="T33" fmla="*/ 44 h 50"/>
                <a:gd name="T34" fmla="*/ 25 w 27"/>
                <a:gd name="T35" fmla="*/ 44 h 50"/>
                <a:gd name="T36" fmla="*/ 27 w 27"/>
                <a:gd name="T37" fmla="*/ 41 h 50"/>
                <a:gd name="T38" fmla="*/ 27 w 27"/>
                <a:gd name="T39" fmla="*/ 40 h 50"/>
                <a:gd name="T40" fmla="*/ 24 w 27"/>
                <a:gd name="T41" fmla="*/ 38 h 50"/>
                <a:gd name="T42" fmla="*/ 4 w 27"/>
                <a:gd name="T43" fmla="*/ 41 h 50"/>
                <a:gd name="T44" fmla="*/ 9 w 27"/>
                <a:gd name="T45" fmla="*/ 6 h 50"/>
                <a:gd name="T46" fmla="*/ 22 w 27"/>
                <a:gd name="T47" fmla="*/ 38 h 50"/>
                <a:gd name="T48" fmla="*/ 4 w 27"/>
                <a:gd name="T4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0" y="43"/>
                    <a:pt x="1" y="44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1" y="46"/>
                    <a:pt x="2" y="47"/>
                    <a:pt x="3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5" y="50"/>
                    <a:pt x="7" y="50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8"/>
                    <a:pt x="25" y="47"/>
                    <a:pt x="25" y="45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4"/>
                    <a:pt x="27" y="43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6" y="38"/>
                    <a:pt x="24" y="38"/>
                  </a:cubicBezTo>
                  <a:close/>
                  <a:moveTo>
                    <a:pt x="4" y="4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8"/>
                    <a:pt x="22" y="38"/>
                    <a:pt x="22" y="38"/>
                  </a:cubicBezTo>
                  <a:lnTo>
                    <a:pt x="4" y="4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8" name="Freeform 124"/>
            <p:cNvSpPr>
              <a:spLocks/>
            </p:cNvSpPr>
            <p:nvPr/>
          </p:nvSpPr>
          <p:spPr bwMode="auto">
            <a:xfrm>
              <a:off x="3095624" y="2445740"/>
              <a:ext cx="198834" cy="223838"/>
            </a:xfrm>
            <a:custGeom>
              <a:avLst/>
              <a:gdLst>
                <a:gd name="T0" fmla="*/ 58 w 77"/>
                <a:gd name="T1" fmla="*/ 75 h 87"/>
                <a:gd name="T2" fmla="*/ 58 w 77"/>
                <a:gd name="T3" fmla="*/ 74 h 87"/>
                <a:gd name="T4" fmla="*/ 54 w 77"/>
                <a:gd name="T5" fmla="*/ 71 h 87"/>
                <a:gd name="T6" fmla="*/ 50 w 77"/>
                <a:gd name="T7" fmla="*/ 72 h 87"/>
                <a:gd name="T8" fmla="*/ 43 w 77"/>
                <a:gd name="T9" fmla="*/ 16 h 87"/>
                <a:gd name="T10" fmla="*/ 46 w 77"/>
                <a:gd name="T11" fmla="*/ 12 h 87"/>
                <a:gd name="T12" fmla="*/ 68 w 77"/>
                <a:gd name="T13" fmla="*/ 10 h 87"/>
                <a:gd name="T14" fmla="*/ 72 w 77"/>
                <a:gd name="T15" fmla="*/ 11 h 87"/>
                <a:gd name="T16" fmla="*/ 76 w 77"/>
                <a:gd name="T17" fmla="*/ 6 h 87"/>
                <a:gd name="T18" fmla="*/ 71 w 77"/>
                <a:gd name="T19" fmla="*/ 1 h 87"/>
                <a:gd name="T20" fmla="*/ 68 w 77"/>
                <a:gd name="T21" fmla="*/ 4 h 87"/>
                <a:gd name="T22" fmla="*/ 47 w 77"/>
                <a:gd name="T23" fmla="*/ 6 h 87"/>
                <a:gd name="T24" fmla="*/ 37 w 77"/>
                <a:gd name="T25" fmla="*/ 0 h 87"/>
                <a:gd name="T26" fmla="*/ 29 w 77"/>
                <a:gd name="T27" fmla="*/ 8 h 87"/>
                <a:gd name="T28" fmla="*/ 8 w 77"/>
                <a:gd name="T29" fmla="*/ 11 h 87"/>
                <a:gd name="T30" fmla="*/ 4 w 77"/>
                <a:gd name="T31" fmla="*/ 10 h 87"/>
                <a:gd name="T32" fmla="*/ 0 w 77"/>
                <a:gd name="T33" fmla="*/ 15 h 87"/>
                <a:gd name="T34" fmla="*/ 5 w 77"/>
                <a:gd name="T35" fmla="*/ 19 h 87"/>
                <a:gd name="T36" fmla="*/ 9 w 77"/>
                <a:gd name="T37" fmla="*/ 17 h 87"/>
                <a:gd name="T38" fmla="*/ 31 w 77"/>
                <a:gd name="T39" fmla="*/ 14 h 87"/>
                <a:gd name="T40" fmla="*/ 35 w 77"/>
                <a:gd name="T41" fmla="*/ 17 h 87"/>
                <a:gd name="T42" fmla="*/ 42 w 77"/>
                <a:gd name="T43" fmla="*/ 73 h 87"/>
                <a:gd name="T44" fmla="*/ 38 w 77"/>
                <a:gd name="T45" fmla="*/ 73 h 87"/>
                <a:gd name="T46" fmla="*/ 35 w 77"/>
                <a:gd name="T47" fmla="*/ 77 h 87"/>
                <a:gd name="T48" fmla="*/ 35 w 77"/>
                <a:gd name="T49" fmla="*/ 78 h 87"/>
                <a:gd name="T50" fmla="*/ 32 w 77"/>
                <a:gd name="T51" fmla="*/ 82 h 87"/>
                <a:gd name="T52" fmla="*/ 32 w 77"/>
                <a:gd name="T53" fmla="*/ 83 h 87"/>
                <a:gd name="T54" fmla="*/ 36 w 77"/>
                <a:gd name="T55" fmla="*/ 86 h 87"/>
                <a:gd name="T56" fmla="*/ 59 w 77"/>
                <a:gd name="T57" fmla="*/ 84 h 87"/>
                <a:gd name="T58" fmla="*/ 62 w 77"/>
                <a:gd name="T59" fmla="*/ 80 h 87"/>
                <a:gd name="T60" fmla="*/ 62 w 77"/>
                <a:gd name="T61" fmla="*/ 78 h 87"/>
                <a:gd name="T62" fmla="*/ 58 w 77"/>
                <a:gd name="T63" fmla="*/ 7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" h="87">
                  <a:moveTo>
                    <a:pt x="58" y="75"/>
                  </a:moveTo>
                  <a:cubicBezTo>
                    <a:pt x="58" y="74"/>
                    <a:pt x="58" y="74"/>
                    <a:pt x="58" y="74"/>
                  </a:cubicBezTo>
                  <a:cubicBezTo>
                    <a:pt x="58" y="72"/>
                    <a:pt x="56" y="71"/>
                    <a:pt x="54" y="71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5" y="15"/>
                    <a:pt x="46" y="14"/>
                    <a:pt x="46" y="12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9" y="11"/>
                    <a:pt x="71" y="11"/>
                    <a:pt x="72" y="11"/>
                  </a:cubicBezTo>
                  <a:cubicBezTo>
                    <a:pt x="75" y="11"/>
                    <a:pt x="77" y="8"/>
                    <a:pt x="76" y="6"/>
                  </a:cubicBezTo>
                  <a:cubicBezTo>
                    <a:pt x="76" y="3"/>
                    <a:pt x="74" y="1"/>
                    <a:pt x="71" y="1"/>
                  </a:cubicBezTo>
                  <a:cubicBezTo>
                    <a:pt x="70" y="2"/>
                    <a:pt x="68" y="3"/>
                    <a:pt x="68" y="4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5" y="2"/>
                    <a:pt x="41" y="0"/>
                    <a:pt x="37" y="0"/>
                  </a:cubicBezTo>
                  <a:cubicBezTo>
                    <a:pt x="33" y="1"/>
                    <a:pt x="30" y="4"/>
                    <a:pt x="29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0"/>
                    <a:pt x="6" y="10"/>
                    <a:pt x="4" y="10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0" y="18"/>
                    <a:pt x="3" y="19"/>
                    <a:pt x="5" y="19"/>
                  </a:cubicBezTo>
                  <a:cubicBezTo>
                    <a:pt x="7" y="19"/>
                    <a:pt x="8" y="18"/>
                    <a:pt x="9" y="17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5"/>
                    <a:pt x="33" y="16"/>
                    <a:pt x="35" y="17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6" y="74"/>
                    <a:pt x="34" y="75"/>
                    <a:pt x="35" y="77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3" y="79"/>
                    <a:pt x="32" y="80"/>
                    <a:pt x="32" y="82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3" y="85"/>
                    <a:pt x="34" y="87"/>
                    <a:pt x="36" y="86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1" y="83"/>
                    <a:pt x="62" y="82"/>
                    <a:pt x="62" y="80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2" y="76"/>
                    <a:pt x="60" y="75"/>
                    <a:pt x="58" y="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9" name="Freeform 125"/>
            <p:cNvSpPr>
              <a:spLocks noEditPoints="1"/>
            </p:cNvSpPr>
            <p:nvPr/>
          </p:nvSpPr>
          <p:spPr bwMode="auto">
            <a:xfrm>
              <a:off x="3263503" y="2481459"/>
              <a:ext cx="69056" cy="128588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3 h 50"/>
                <a:gd name="T14" fmla="*/ 0 w 27"/>
                <a:gd name="T15" fmla="*/ 44 h 50"/>
                <a:gd name="T16" fmla="*/ 3 w 27"/>
                <a:gd name="T17" fmla="*/ 47 h 50"/>
                <a:gd name="T18" fmla="*/ 3 w 27"/>
                <a:gd name="T19" fmla="*/ 47 h 50"/>
                <a:gd name="T20" fmla="*/ 3 w 27"/>
                <a:gd name="T21" fmla="*/ 47 h 50"/>
                <a:gd name="T22" fmla="*/ 3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5 h 50"/>
                <a:gd name="T30" fmla="*/ 24 w 27"/>
                <a:gd name="T31" fmla="*/ 44 h 50"/>
                <a:gd name="T32" fmla="*/ 24 w 27"/>
                <a:gd name="T33" fmla="*/ 44 h 50"/>
                <a:gd name="T34" fmla="*/ 24 w 27"/>
                <a:gd name="T35" fmla="*/ 44 h 50"/>
                <a:gd name="T36" fmla="*/ 26 w 27"/>
                <a:gd name="T37" fmla="*/ 41 h 50"/>
                <a:gd name="T38" fmla="*/ 26 w 27"/>
                <a:gd name="T39" fmla="*/ 40 h 50"/>
                <a:gd name="T40" fmla="*/ 24 w 27"/>
                <a:gd name="T41" fmla="*/ 38 h 50"/>
                <a:gd name="T42" fmla="*/ 4 w 27"/>
                <a:gd name="T43" fmla="*/ 40 h 50"/>
                <a:gd name="T44" fmla="*/ 9 w 27"/>
                <a:gd name="T45" fmla="*/ 6 h 50"/>
                <a:gd name="T46" fmla="*/ 21 w 27"/>
                <a:gd name="T47" fmla="*/ 38 h 50"/>
                <a:gd name="T48" fmla="*/ 4 w 27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2"/>
                    <a:pt x="0" y="42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3" y="48"/>
                    <a:pt x="24" y="47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6" y="44"/>
                    <a:pt x="27" y="43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0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1" y="38"/>
                    <a:pt x="21" y="38"/>
                    <a:pt x="21" y="38"/>
                  </a:cubicBezTo>
                  <a:lnTo>
                    <a:pt x="4" y="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0" name="Freeform 126"/>
            <p:cNvSpPr>
              <a:spLocks noEditPoints="1"/>
            </p:cNvSpPr>
            <p:nvPr/>
          </p:nvSpPr>
          <p:spPr bwMode="auto">
            <a:xfrm>
              <a:off x="3088481" y="2501700"/>
              <a:ext cx="69056" cy="128588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4 h 50"/>
                <a:gd name="T14" fmla="*/ 0 w 27"/>
                <a:gd name="T15" fmla="*/ 45 h 50"/>
                <a:gd name="T16" fmla="*/ 3 w 27"/>
                <a:gd name="T17" fmla="*/ 47 h 50"/>
                <a:gd name="T18" fmla="*/ 3 w 27"/>
                <a:gd name="T19" fmla="*/ 47 h 50"/>
                <a:gd name="T20" fmla="*/ 3 w 27"/>
                <a:gd name="T21" fmla="*/ 47 h 50"/>
                <a:gd name="T22" fmla="*/ 4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6 h 50"/>
                <a:gd name="T30" fmla="*/ 24 w 27"/>
                <a:gd name="T31" fmla="*/ 45 h 50"/>
                <a:gd name="T32" fmla="*/ 24 w 27"/>
                <a:gd name="T33" fmla="*/ 44 h 50"/>
                <a:gd name="T34" fmla="*/ 25 w 27"/>
                <a:gd name="T35" fmla="*/ 44 h 50"/>
                <a:gd name="T36" fmla="*/ 27 w 27"/>
                <a:gd name="T37" fmla="*/ 41 h 50"/>
                <a:gd name="T38" fmla="*/ 27 w 27"/>
                <a:gd name="T39" fmla="*/ 41 h 50"/>
                <a:gd name="T40" fmla="*/ 24 w 27"/>
                <a:gd name="T41" fmla="*/ 38 h 50"/>
                <a:gd name="T42" fmla="*/ 4 w 27"/>
                <a:gd name="T43" fmla="*/ 41 h 50"/>
                <a:gd name="T44" fmla="*/ 9 w 27"/>
                <a:gd name="T45" fmla="*/ 6 h 50"/>
                <a:gd name="T46" fmla="*/ 22 w 27"/>
                <a:gd name="T47" fmla="*/ 39 h 50"/>
                <a:gd name="T48" fmla="*/ 4 w 27"/>
                <a:gd name="T4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6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5" y="47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4"/>
                    <a:pt x="27" y="43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4" y="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1" name="Freeform 127"/>
            <p:cNvSpPr>
              <a:spLocks/>
            </p:cNvSpPr>
            <p:nvPr/>
          </p:nvSpPr>
          <p:spPr bwMode="auto">
            <a:xfrm>
              <a:off x="957262" y="2417166"/>
              <a:ext cx="157163" cy="151210"/>
            </a:xfrm>
            <a:custGeom>
              <a:avLst/>
              <a:gdLst>
                <a:gd name="T0" fmla="*/ 59 w 61"/>
                <a:gd name="T1" fmla="*/ 26 h 59"/>
                <a:gd name="T2" fmla="*/ 37 w 61"/>
                <a:gd name="T3" fmla="*/ 2 h 59"/>
                <a:gd name="T4" fmla="*/ 29 w 61"/>
                <a:gd name="T5" fmla="*/ 2 h 59"/>
                <a:gd name="T6" fmla="*/ 22 w 61"/>
                <a:gd name="T7" fmla="*/ 9 h 59"/>
                <a:gd name="T8" fmla="*/ 21 w 61"/>
                <a:gd name="T9" fmla="*/ 17 h 59"/>
                <a:gd name="T10" fmla="*/ 29 w 61"/>
                <a:gd name="T11" fmla="*/ 25 h 59"/>
                <a:gd name="T12" fmla="*/ 1 w 61"/>
                <a:gd name="T13" fmla="*/ 50 h 59"/>
                <a:gd name="T14" fmla="*/ 1 w 61"/>
                <a:gd name="T15" fmla="*/ 56 h 59"/>
                <a:gd name="T16" fmla="*/ 2 w 61"/>
                <a:gd name="T17" fmla="*/ 57 h 59"/>
                <a:gd name="T18" fmla="*/ 8 w 61"/>
                <a:gd name="T19" fmla="*/ 58 h 59"/>
                <a:gd name="T20" fmla="*/ 36 w 61"/>
                <a:gd name="T21" fmla="*/ 32 h 59"/>
                <a:gd name="T22" fmla="*/ 43 w 61"/>
                <a:gd name="T23" fmla="*/ 40 h 59"/>
                <a:gd name="T24" fmla="*/ 51 w 61"/>
                <a:gd name="T25" fmla="*/ 41 h 59"/>
                <a:gd name="T26" fmla="*/ 59 w 61"/>
                <a:gd name="T27" fmla="*/ 34 h 59"/>
                <a:gd name="T28" fmla="*/ 59 w 61"/>
                <a:gd name="T29" fmla="*/ 2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59">
                  <a:moveTo>
                    <a:pt x="59" y="26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5" y="0"/>
                    <a:pt x="32" y="0"/>
                    <a:pt x="29" y="2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9" y="11"/>
                    <a:pt x="19" y="14"/>
                    <a:pt x="21" y="17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59"/>
                    <a:pt x="6" y="59"/>
                    <a:pt x="8" y="58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5" y="43"/>
                    <a:pt x="49" y="43"/>
                    <a:pt x="51" y="41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1" y="32"/>
                    <a:pt x="61" y="28"/>
                    <a:pt x="59" y="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2" name="Freeform 128"/>
            <p:cNvSpPr>
              <a:spLocks/>
            </p:cNvSpPr>
            <p:nvPr/>
          </p:nvSpPr>
          <p:spPr bwMode="auto">
            <a:xfrm>
              <a:off x="1054894" y="2540990"/>
              <a:ext cx="123825" cy="58341"/>
            </a:xfrm>
            <a:custGeom>
              <a:avLst/>
              <a:gdLst>
                <a:gd name="T0" fmla="*/ 42 w 48"/>
                <a:gd name="T1" fmla="*/ 6 h 23"/>
                <a:gd name="T2" fmla="*/ 42 w 48"/>
                <a:gd name="T3" fmla="*/ 6 h 23"/>
                <a:gd name="T4" fmla="*/ 41 w 48"/>
                <a:gd name="T5" fmla="*/ 4 h 23"/>
                <a:gd name="T6" fmla="*/ 36 w 48"/>
                <a:gd name="T7" fmla="*/ 0 h 23"/>
                <a:gd name="T8" fmla="*/ 8 w 48"/>
                <a:gd name="T9" fmla="*/ 4 h 23"/>
                <a:gd name="T10" fmla="*/ 4 w 48"/>
                <a:gd name="T11" fmla="*/ 9 h 23"/>
                <a:gd name="T12" fmla="*/ 5 w 48"/>
                <a:gd name="T13" fmla="*/ 11 h 23"/>
                <a:gd name="T14" fmla="*/ 4 w 48"/>
                <a:gd name="T15" fmla="*/ 11 h 23"/>
                <a:gd name="T16" fmla="*/ 0 w 48"/>
                <a:gd name="T17" fmla="*/ 16 h 23"/>
                <a:gd name="T18" fmla="*/ 0 w 48"/>
                <a:gd name="T19" fmla="*/ 19 h 23"/>
                <a:gd name="T20" fmla="*/ 5 w 48"/>
                <a:gd name="T21" fmla="*/ 23 h 23"/>
                <a:gd name="T22" fmla="*/ 44 w 48"/>
                <a:gd name="T23" fmla="*/ 18 h 23"/>
                <a:gd name="T24" fmla="*/ 48 w 48"/>
                <a:gd name="T25" fmla="*/ 13 h 23"/>
                <a:gd name="T26" fmla="*/ 48 w 48"/>
                <a:gd name="T27" fmla="*/ 10 h 23"/>
                <a:gd name="T28" fmla="*/ 42 w 48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3">
                  <a:moveTo>
                    <a:pt x="42" y="6"/>
                  </a:moveTo>
                  <a:cubicBezTo>
                    <a:pt x="42" y="6"/>
                    <a:pt x="42" y="6"/>
                    <a:pt x="42" y="6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2"/>
                    <a:pt x="39" y="0"/>
                    <a:pt x="36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4" y="6"/>
                    <a:pt x="4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3" y="23"/>
                    <a:pt x="5" y="23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17"/>
                    <a:pt x="48" y="15"/>
                    <a:pt x="48" y="13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8"/>
                    <a:pt x="45" y="6"/>
                    <a:pt x="42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3" name="Freeform 129"/>
            <p:cNvSpPr>
              <a:spLocks/>
            </p:cNvSpPr>
            <p:nvPr/>
          </p:nvSpPr>
          <p:spPr bwMode="auto">
            <a:xfrm>
              <a:off x="2550318" y="1917103"/>
              <a:ext cx="157163" cy="154781"/>
            </a:xfrm>
            <a:custGeom>
              <a:avLst/>
              <a:gdLst>
                <a:gd name="T0" fmla="*/ 59 w 61"/>
                <a:gd name="T1" fmla="*/ 27 h 60"/>
                <a:gd name="T2" fmla="*/ 37 w 61"/>
                <a:gd name="T3" fmla="*/ 3 h 60"/>
                <a:gd name="T4" fmla="*/ 29 w 61"/>
                <a:gd name="T5" fmla="*/ 3 h 60"/>
                <a:gd name="T6" fmla="*/ 22 w 61"/>
                <a:gd name="T7" fmla="*/ 10 h 60"/>
                <a:gd name="T8" fmla="*/ 21 w 61"/>
                <a:gd name="T9" fmla="*/ 17 h 60"/>
                <a:gd name="T10" fmla="*/ 29 w 61"/>
                <a:gd name="T11" fmla="*/ 26 h 60"/>
                <a:gd name="T12" fmla="*/ 1 w 61"/>
                <a:gd name="T13" fmla="*/ 51 h 60"/>
                <a:gd name="T14" fmla="*/ 1 w 61"/>
                <a:gd name="T15" fmla="*/ 57 h 60"/>
                <a:gd name="T16" fmla="*/ 2 w 61"/>
                <a:gd name="T17" fmla="*/ 58 h 60"/>
                <a:gd name="T18" fmla="*/ 8 w 61"/>
                <a:gd name="T19" fmla="*/ 58 h 60"/>
                <a:gd name="T20" fmla="*/ 36 w 61"/>
                <a:gd name="T21" fmla="*/ 33 h 60"/>
                <a:gd name="T22" fmla="*/ 43 w 61"/>
                <a:gd name="T23" fmla="*/ 41 h 60"/>
                <a:gd name="T24" fmla="*/ 51 w 61"/>
                <a:gd name="T25" fmla="*/ 42 h 60"/>
                <a:gd name="T26" fmla="*/ 59 w 61"/>
                <a:gd name="T27" fmla="*/ 35 h 60"/>
                <a:gd name="T28" fmla="*/ 59 w 61"/>
                <a:gd name="T29" fmla="*/ 2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0">
                  <a:moveTo>
                    <a:pt x="59" y="27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5" y="1"/>
                    <a:pt x="32" y="0"/>
                    <a:pt x="29" y="3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9" y="12"/>
                    <a:pt x="19" y="15"/>
                    <a:pt x="21" y="17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3"/>
                    <a:pt x="0" y="55"/>
                    <a:pt x="1" y="57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4" y="60"/>
                    <a:pt x="6" y="60"/>
                    <a:pt x="8" y="58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5" y="44"/>
                    <a:pt x="49" y="44"/>
                    <a:pt x="51" y="42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1" y="33"/>
                    <a:pt x="61" y="29"/>
                    <a:pt x="59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4" name="Freeform 130"/>
            <p:cNvSpPr>
              <a:spLocks/>
            </p:cNvSpPr>
            <p:nvPr/>
          </p:nvSpPr>
          <p:spPr bwMode="auto">
            <a:xfrm>
              <a:off x="2647949" y="2043310"/>
              <a:ext cx="123825" cy="59531"/>
            </a:xfrm>
            <a:custGeom>
              <a:avLst/>
              <a:gdLst>
                <a:gd name="T0" fmla="*/ 42 w 48"/>
                <a:gd name="T1" fmla="*/ 6 h 23"/>
                <a:gd name="T2" fmla="*/ 42 w 48"/>
                <a:gd name="T3" fmla="*/ 6 h 23"/>
                <a:gd name="T4" fmla="*/ 41 w 48"/>
                <a:gd name="T5" fmla="*/ 4 h 23"/>
                <a:gd name="T6" fmla="*/ 36 w 48"/>
                <a:gd name="T7" fmla="*/ 0 h 23"/>
                <a:gd name="T8" fmla="*/ 8 w 48"/>
                <a:gd name="T9" fmla="*/ 4 h 23"/>
                <a:gd name="T10" fmla="*/ 4 w 48"/>
                <a:gd name="T11" fmla="*/ 9 h 23"/>
                <a:gd name="T12" fmla="*/ 5 w 48"/>
                <a:gd name="T13" fmla="*/ 11 h 23"/>
                <a:gd name="T14" fmla="*/ 4 w 48"/>
                <a:gd name="T15" fmla="*/ 11 h 23"/>
                <a:gd name="T16" fmla="*/ 0 w 48"/>
                <a:gd name="T17" fmla="*/ 16 h 23"/>
                <a:gd name="T18" fmla="*/ 0 w 48"/>
                <a:gd name="T19" fmla="*/ 18 h 23"/>
                <a:gd name="T20" fmla="*/ 5 w 48"/>
                <a:gd name="T21" fmla="*/ 22 h 23"/>
                <a:gd name="T22" fmla="*/ 44 w 48"/>
                <a:gd name="T23" fmla="*/ 18 h 23"/>
                <a:gd name="T24" fmla="*/ 48 w 48"/>
                <a:gd name="T25" fmla="*/ 12 h 23"/>
                <a:gd name="T26" fmla="*/ 48 w 48"/>
                <a:gd name="T27" fmla="*/ 10 h 23"/>
                <a:gd name="T28" fmla="*/ 42 w 48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3">
                  <a:moveTo>
                    <a:pt x="42" y="6"/>
                  </a:moveTo>
                  <a:cubicBezTo>
                    <a:pt x="42" y="6"/>
                    <a:pt x="42" y="6"/>
                    <a:pt x="42" y="6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2"/>
                    <a:pt x="39" y="0"/>
                    <a:pt x="36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4" y="6"/>
                    <a:pt x="4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1"/>
                    <a:pt x="3" y="23"/>
                    <a:pt x="5" y="22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17"/>
                    <a:pt x="48" y="15"/>
                    <a:pt x="48" y="12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8"/>
                    <a:pt x="45" y="6"/>
                    <a:pt x="42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5" name="Freeform 131"/>
            <p:cNvSpPr>
              <a:spLocks/>
            </p:cNvSpPr>
            <p:nvPr/>
          </p:nvSpPr>
          <p:spPr bwMode="auto">
            <a:xfrm>
              <a:off x="2393156" y="2381447"/>
              <a:ext cx="54769" cy="55960"/>
            </a:xfrm>
            <a:custGeom>
              <a:avLst/>
              <a:gdLst>
                <a:gd name="T0" fmla="*/ 12 w 21"/>
                <a:gd name="T1" fmla="*/ 21 h 22"/>
                <a:gd name="T2" fmla="*/ 20 w 21"/>
                <a:gd name="T3" fmla="*/ 10 h 22"/>
                <a:gd name="T4" fmla="*/ 9 w 21"/>
                <a:gd name="T5" fmla="*/ 1 h 22"/>
                <a:gd name="T6" fmla="*/ 0 w 21"/>
                <a:gd name="T7" fmla="*/ 12 h 22"/>
                <a:gd name="T8" fmla="*/ 12 w 21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12" y="21"/>
                  </a:moveTo>
                  <a:cubicBezTo>
                    <a:pt x="17" y="20"/>
                    <a:pt x="21" y="15"/>
                    <a:pt x="20" y="10"/>
                  </a:cubicBezTo>
                  <a:cubicBezTo>
                    <a:pt x="20" y="4"/>
                    <a:pt x="15" y="0"/>
                    <a:pt x="9" y="1"/>
                  </a:cubicBezTo>
                  <a:cubicBezTo>
                    <a:pt x="4" y="1"/>
                    <a:pt x="0" y="7"/>
                    <a:pt x="0" y="12"/>
                  </a:cubicBezTo>
                  <a:cubicBezTo>
                    <a:pt x="1" y="18"/>
                    <a:pt x="6" y="22"/>
                    <a:pt x="12" y="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6" name="Freeform 132"/>
            <p:cNvSpPr>
              <a:spLocks/>
            </p:cNvSpPr>
            <p:nvPr/>
          </p:nvSpPr>
          <p:spPr bwMode="auto">
            <a:xfrm>
              <a:off x="2364581" y="2437406"/>
              <a:ext cx="123825" cy="72629"/>
            </a:xfrm>
            <a:custGeom>
              <a:avLst/>
              <a:gdLst>
                <a:gd name="T0" fmla="*/ 46 w 48"/>
                <a:gd name="T1" fmla="*/ 8 h 28"/>
                <a:gd name="T2" fmla="*/ 46 w 48"/>
                <a:gd name="T3" fmla="*/ 8 h 28"/>
                <a:gd name="T4" fmla="*/ 28 w 48"/>
                <a:gd name="T5" fmla="*/ 0 h 28"/>
                <a:gd name="T6" fmla="*/ 27 w 48"/>
                <a:gd name="T7" fmla="*/ 0 h 28"/>
                <a:gd name="T8" fmla="*/ 20 w 48"/>
                <a:gd name="T9" fmla="*/ 1 h 28"/>
                <a:gd name="T10" fmla="*/ 2 w 48"/>
                <a:gd name="T11" fmla="*/ 14 h 28"/>
                <a:gd name="T12" fmla="*/ 3 w 48"/>
                <a:gd name="T13" fmla="*/ 28 h 28"/>
                <a:gd name="T14" fmla="*/ 13 w 48"/>
                <a:gd name="T15" fmla="*/ 27 h 28"/>
                <a:gd name="T16" fmla="*/ 12 w 48"/>
                <a:gd name="T17" fmla="*/ 20 h 28"/>
                <a:gd name="T18" fmla="*/ 13 w 48"/>
                <a:gd name="T19" fmla="*/ 19 h 28"/>
                <a:gd name="T20" fmla="*/ 14 w 48"/>
                <a:gd name="T21" fmla="*/ 27 h 28"/>
                <a:gd name="T22" fmla="*/ 37 w 48"/>
                <a:gd name="T23" fmla="*/ 24 h 28"/>
                <a:gd name="T24" fmla="*/ 37 w 48"/>
                <a:gd name="T25" fmla="*/ 17 h 28"/>
                <a:gd name="T26" fmla="*/ 38 w 48"/>
                <a:gd name="T27" fmla="*/ 16 h 28"/>
                <a:gd name="T28" fmla="*/ 39 w 48"/>
                <a:gd name="T29" fmla="*/ 24 h 28"/>
                <a:gd name="T30" fmla="*/ 48 w 48"/>
                <a:gd name="T31" fmla="*/ 23 h 28"/>
                <a:gd name="T32" fmla="*/ 46 w 48"/>
                <a:gd name="T33" fmla="*/ 9 h 28"/>
                <a:gd name="T34" fmla="*/ 46 w 48"/>
                <a:gd name="T35" fmla="*/ 8 h 28"/>
                <a:gd name="T36" fmla="*/ 46 w 48"/>
                <a:gd name="T37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28">
                  <a:moveTo>
                    <a:pt x="46" y="8"/>
                  </a:moveTo>
                  <a:cubicBezTo>
                    <a:pt x="46" y="8"/>
                    <a:pt x="46" y="8"/>
                    <a:pt x="46" y="8"/>
                  </a:cubicBezTo>
                  <a:cubicBezTo>
                    <a:pt x="44" y="0"/>
                    <a:pt x="33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0" y="2"/>
                    <a:pt x="2" y="14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7" name="Freeform 133"/>
            <p:cNvSpPr>
              <a:spLocks/>
            </p:cNvSpPr>
            <p:nvPr/>
          </p:nvSpPr>
          <p:spPr bwMode="auto">
            <a:xfrm>
              <a:off x="2486024" y="2311201"/>
              <a:ext cx="8334" cy="13097"/>
            </a:xfrm>
            <a:custGeom>
              <a:avLst/>
              <a:gdLst>
                <a:gd name="T0" fmla="*/ 1 w 3"/>
                <a:gd name="T1" fmla="*/ 4 h 5"/>
                <a:gd name="T2" fmla="*/ 3 w 3"/>
                <a:gd name="T3" fmla="*/ 5 h 5"/>
                <a:gd name="T4" fmla="*/ 2 w 3"/>
                <a:gd name="T5" fmla="*/ 0 h 5"/>
                <a:gd name="T6" fmla="*/ 0 w 3"/>
                <a:gd name="T7" fmla="*/ 1 h 5"/>
                <a:gd name="T8" fmla="*/ 1 w 3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4"/>
                  </a:moveTo>
                  <a:cubicBezTo>
                    <a:pt x="1" y="5"/>
                    <a:pt x="2" y="5"/>
                    <a:pt x="3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8" name="Freeform 134"/>
            <p:cNvSpPr>
              <a:spLocks/>
            </p:cNvSpPr>
            <p:nvPr/>
          </p:nvSpPr>
          <p:spPr bwMode="auto">
            <a:xfrm>
              <a:off x="2488406" y="2331441"/>
              <a:ext cx="5953" cy="13097"/>
            </a:xfrm>
            <a:custGeom>
              <a:avLst/>
              <a:gdLst>
                <a:gd name="T0" fmla="*/ 1 w 2"/>
                <a:gd name="T1" fmla="*/ 5 h 5"/>
                <a:gd name="T2" fmla="*/ 2 w 2"/>
                <a:gd name="T3" fmla="*/ 5 h 5"/>
                <a:gd name="T4" fmla="*/ 2 w 2"/>
                <a:gd name="T5" fmla="*/ 1 h 5"/>
                <a:gd name="T6" fmla="*/ 0 w 2"/>
                <a:gd name="T7" fmla="*/ 0 h 5"/>
                <a:gd name="T8" fmla="*/ 1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5"/>
                  </a:moveTo>
                  <a:cubicBezTo>
                    <a:pt x="1" y="5"/>
                    <a:pt x="2" y="5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9" name="Freeform 135"/>
            <p:cNvSpPr>
              <a:spLocks noEditPoints="1"/>
            </p:cNvSpPr>
            <p:nvPr/>
          </p:nvSpPr>
          <p:spPr bwMode="auto">
            <a:xfrm>
              <a:off x="2337196" y="2262384"/>
              <a:ext cx="213122" cy="157163"/>
            </a:xfrm>
            <a:custGeom>
              <a:avLst/>
              <a:gdLst>
                <a:gd name="T0" fmla="*/ 9 w 83"/>
                <a:gd name="T1" fmla="*/ 8 h 61"/>
                <a:gd name="T2" fmla="*/ 4 w 83"/>
                <a:gd name="T3" fmla="*/ 46 h 61"/>
                <a:gd name="T4" fmla="*/ 18 w 83"/>
                <a:gd name="T5" fmla="*/ 54 h 61"/>
                <a:gd name="T6" fmla="*/ 46 w 83"/>
                <a:gd name="T7" fmla="*/ 51 h 61"/>
                <a:gd name="T8" fmla="*/ 48 w 83"/>
                <a:gd name="T9" fmla="*/ 61 h 61"/>
                <a:gd name="T10" fmla="*/ 74 w 83"/>
                <a:gd name="T11" fmla="*/ 47 h 61"/>
                <a:gd name="T12" fmla="*/ 79 w 83"/>
                <a:gd name="T13" fmla="*/ 9 h 61"/>
                <a:gd name="T14" fmla="*/ 39 w 83"/>
                <a:gd name="T15" fmla="*/ 31 h 61"/>
                <a:gd name="T16" fmla="*/ 22 w 83"/>
                <a:gd name="T17" fmla="*/ 29 h 61"/>
                <a:gd name="T18" fmla="*/ 32 w 83"/>
                <a:gd name="T19" fmla="*/ 19 h 61"/>
                <a:gd name="T20" fmla="*/ 39 w 83"/>
                <a:gd name="T21" fmla="*/ 31 h 61"/>
                <a:gd name="T22" fmla="*/ 65 w 83"/>
                <a:gd name="T23" fmla="*/ 34 h 61"/>
                <a:gd name="T24" fmla="*/ 64 w 83"/>
                <a:gd name="T25" fmla="*/ 38 h 61"/>
                <a:gd name="T26" fmla="*/ 62 w 83"/>
                <a:gd name="T27" fmla="*/ 38 h 61"/>
                <a:gd name="T28" fmla="*/ 60 w 83"/>
                <a:gd name="T29" fmla="*/ 35 h 61"/>
                <a:gd name="T30" fmla="*/ 60 w 83"/>
                <a:gd name="T31" fmla="*/ 39 h 61"/>
                <a:gd name="T32" fmla="*/ 59 w 83"/>
                <a:gd name="T33" fmla="*/ 36 h 61"/>
                <a:gd name="T34" fmla="*/ 54 w 83"/>
                <a:gd name="T35" fmla="*/ 35 h 61"/>
                <a:gd name="T36" fmla="*/ 54 w 83"/>
                <a:gd name="T37" fmla="*/ 33 h 61"/>
                <a:gd name="T38" fmla="*/ 55 w 83"/>
                <a:gd name="T39" fmla="*/ 32 h 61"/>
                <a:gd name="T40" fmla="*/ 58 w 83"/>
                <a:gd name="T41" fmla="*/ 32 h 61"/>
                <a:gd name="T42" fmla="*/ 57 w 83"/>
                <a:gd name="T43" fmla="*/ 26 h 61"/>
                <a:gd name="T44" fmla="*/ 54 w 83"/>
                <a:gd name="T45" fmla="*/ 24 h 61"/>
                <a:gd name="T46" fmla="*/ 53 w 83"/>
                <a:gd name="T47" fmla="*/ 20 h 61"/>
                <a:gd name="T48" fmla="*/ 56 w 83"/>
                <a:gd name="T49" fmla="*/ 17 h 61"/>
                <a:gd name="T50" fmla="*/ 57 w 83"/>
                <a:gd name="T51" fmla="*/ 13 h 61"/>
                <a:gd name="T52" fmla="*/ 58 w 83"/>
                <a:gd name="T53" fmla="*/ 17 h 61"/>
                <a:gd name="T54" fmla="*/ 60 w 83"/>
                <a:gd name="T55" fmla="*/ 16 h 61"/>
                <a:gd name="T56" fmla="*/ 60 w 83"/>
                <a:gd name="T57" fmla="*/ 13 h 61"/>
                <a:gd name="T58" fmla="*/ 61 w 83"/>
                <a:gd name="T59" fmla="*/ 16 h 61"/>
                <a:gd name="T60" fmla="*/ 63 w 83"/>
                <a:gd name="T61" fmla="*/ 16 h 61"/>
                <a:gd name="T62" fmla="*/ 64 w 83"/>
                <a:gd name="T63" fmla="*/ 17 h 61"/>
                <a:gd name="T64" fmla="*/ 64 w 83"/>
                <a:gd name="T65" fmla="*/ 19 h 61"/>
                <a:gd name="T66" fmla="*/ 62 w 83"/>
                <a:gd name="T67" fmla="*/ 19 h 61"/>
                <a:gd name="T68" fmla="*/ 62 w 83"/>
                <a:gd name="T69" fmla="*/ 24 h 61"/>
                <a:gd name="T70" fmla="*/ 67 w 83"/>
                <a:gd name="T71" fmla="*/ 2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61">
                  <a:moveTo>
                    <a:pt x="68" y="1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4" y="9"/>
                    <a:pt x="0" y="14"/>
                    <a:pt x="1" y="1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51"/>
                    <a:pt x="10" y="55"/>
                    <a:pt x="15" y="5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49"/>
                    <a:pt x="24" y="43"/>
                    <a:pt x="31" y="42"/>
                  </a:cubicBezTo>
                  <a:cubicBezTo>
                    <a:pt x="38" y="41"/>
                    <a:pt x="43" y="46"/>
                    <a:pt x="46" y="51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5" y="57"/>
                    <a:pt x="48" y="61"/>
                    <a:pt x="48" y="61"/>
                  </a:cubicBezTo>
                  <a:cubicBezTo>
                    <a:pt x="59" y="60"/>
                    <a:pt x="66" y="53"/>
                    <a:pt x="68" y="48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9" y="47"/>
                    <a:pt x="83" y="42"/>
                    <a:pt x="83" y="36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9" y="4"/>
                    <a:pt x="74" y="0"/>
                    <a:pt x="68" y="1"/>
                  </a:cubicBezTo>
                  <a:close/>
                  <a:moveTo>
                    <a:pt x="39" y="31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3" y="33"/>
                    <a:pt x="21" y="31"/>
                    <a:pt x="22" y="2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9" y="17"/>
                    <a:pt x="31" y="17"/>
                    <a:pt x="32" y="19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9"/>
                    <a:pt x="41" y="31"/>
                    <a:pt x="39" y="31"/>
                  </a:cubicBezTo>
                  <a:close/>
                  <a:moveTo>
                    <a:pt x="66" y="32"/>
                  </a:moveTo>
                  <a:cubicBezTo>
                    <a:pt x="66" y="33"/>
                    <a:pt x="65" y="33"/>
                    <a:pt x="65" y="34"/>
                  </a:cubicBezTo>
                  <a:cubicBezTo>
                    <a:pt x="64" y="34"/>
                    <a:pt x="64" y="34"/>
                    <a:pt x="64" y="35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9"/>
                    <a:pt x="63" y="39"/>
                  </a:cubicBezTo>
                  <a:cubicBezTo>
                    <a:pt x="63" y="39"/>
                    <a:pt x="62" y="39"/>
                    <a:pt x="62" y="3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35"/>
                    <a:pt x="61" y="35"/>
                    <a:pt x="60" y="35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1" y="39"/>
                    <a:pt x="60" y="39"/>
                    <a:pt x="60" y="39"/>
                  </a:cubicBezTo>
                  <a:cubicBezTo>
                    <a:pt x="59" y="39"/>
                    <a:pt x="59" y="39"/>
                    <a:pt x="59" y="38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8" y="36"/>
                    <a:pt x="57" y="36"/>
                    <a:pt x="56" y="36"/>
                  </a:cubicBezTo>
                  <a:cubicBezTo>
                    <a:pt x="55" y="35"/>
                    <a:pt x="55" y="35"/>
                    <a:pt x="54" y="35"/>
                  </a:cubicBezTo>
                  <a:cubicBezTo>
                    <a:pt x="54" y="35"/>
                    <a:pt x="54" y="35"/>
                    <a:pt x="54" y="34"/>
                  </a:cubicBezTo>
                  <a:cubicBezTo>
                    <a:pt x="54" y="34"/>
                    <a:pt x="54" y="34"/>
                    <a:pt x="54" y="33"/>
                  </a:cubicBezTo>
                  <a:cubicBezTo>
                    <a:pt x="54" y="33"/>
                    <a:pt x="54" y="33"/>
                    <a:pt x="54" y="32"/>
                  </a:cubicBezTo>
                  <a:cubicBezTo>
                    <a:pt x="54" y="32"/>
                    <a:pt x="55" y="32"/>
                    <a:pt x="55" y="32"/>
                  </a:cubicBezTo>
                  <a:cubicBezTo>
                    <a:pt x="55" y="32"/>
                    <a:pt x="56" y="32"/>
                    <a:pt x="57" y="32"/>
                  </a:cubicBezTo>
                  <a:cubicBezTo>
                    <a:pt x="57" y="32"/>
                    <a:pt x="58" y="32"/>
                    <a:pt x="58" y="32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7"/>
                    <a:pt x="57" y="26"/>
                    <a:pt x="57" y="26"/>
                  </a:cubicBezTo>
                  <a:cubicBezTo>
                    <a:pt x="56" y="26"/>
                    <a:pt x="56" y="26"/>
                    <a:pt x="55" y="26"/>
                  </a:cubicBezTo>
                  <a:cubicBezTo>
                    <a:pt x="55" y="25"/>
                    <a:pt x="54" y="25"/>
                    <a:pt x="54" y="24"/>
                  </a:cubicBezTo>
                  <a:cubicBezTo>
                    <a:pt x="54" y="24"/>
                    <a:pt x="53" y="23"/>
                    <a:pt x="53" y="22"/>
                  </a:cubicBezTo>
                  <a:cubicBezTo>
                    <a:pt x="53" y="21"/>
                    <a:pt x="53" y="21"/>
                    <a:pt x="53" y="20"/>
                  </a:cubicBezTo>
                  <a:cubicBezTo>
                    <a:pt x="54" y="19"/>
                    <a:pt x="54" y="19"/>
                    <a:pt x="54" y="18"/>
                  </a:cubicBezTo>
                  <a:cubicBezTo>
                    <a:pt x="55" y="18"/>
                    <a:pt x="56" y="17"/>
                    <a:pt x="56" y="17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6" y="14"/>
                    <a:pt x="56" y="13"/>
                    <a:pt x="57" y="13"/>
                  </a:cubicBezTo>
                  <a:cubicBezTo>
                    <a:pt x="57" y="13"/>
                    <a:pt x="58" y="14"/>
                    <a:pt x="58" y="14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6"/>
                    <a:pt x="59" y="16"/>
                    <a:pt x="59" y="16"/>
                  </a:cubicBezTo>
                  <a:cubicBezTo>
                    <a:pt x="59" y="16"/>
                    <a:pt x="60" y="16"/>
                    <a:pt x="60" y="16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3"/>
                    <a:pt x="60" y="13"/>
                    <a:pt x="60" y="13"/>
                  </a:cubicBezTo>
                  <a:cubicBezTo>
                    <a:pt x="60" y="13"/>
                    <a:pt x="61" y="13"/>
                    <a:pt x="61" y="14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2" y="16"/>
                    <a:pt x="62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4" y="16"/>
                    <a:pt x="64" y="17"/>
                  </a:cubicBezTo>
                  <a:cubicBezTo>
                    <a:pt x="64" y="17"/>
                    <a:pt x="64" y="17"/>
                    <a:pt x="64" y="18"/>
                  </a:cubicBezTo>
                  <a:cubicBezTo>
                    <a:pt x="64" y="18"/>
                    <a:pt x="64" y="19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3" y="25"/>
                    <a:pt x="64" y="25"/>
                    <a:pt x="65" y="26"/>
                  </a:cubicBezTo>
                  <a:cubicBezTo>
                    <a:pt x="66" y="27"/>
                    <a:pt x="66" y="28"/>
                    <a:pt x="67" y="29"/>
                  </a:cubicBezTo>
                  <a:cubicBezTo>
                    <a:pt x="67" y="30"/>
                    <a:pt x="67" y="31"/>
                    <a:pt x="66" y="3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0" name="Freeform 136"/>
            <p:cNvSpPr>
              <a:spLocks/>
            </p:cNvSpPr>
            <p:nvPr/>
          </p:nvSpPr>
          <p:spPr bwMode="auto">
            <a:xfrm>
              <a:off x="1278732" y="2335013"/>
              <a:ext cx="105965" cy="102394"/>
            </a:xfrm>
            <a:custGeom>
              <a:avLst/>
              <a:gdLst>
                <a:gd name="T0" fmla="*/ 23 w 41"/>
                <a:gd name="T1" fmla="*/ 39 h 40"/>
                <a:gd name="T2" fmla="*/ 39 w 41"/>
                <a:gd name="T3" fmla="*/ 17 h 40"/>
                <a:gd name="T4" fmla="*/ 18 w 41"/>
                <a:gd name="T5" fmla="*/ 1 h 40"/>
                <a:gd name="T6" fmla="*/ 2 w 41"/>
                <a:gd name="T7" fmla="*/ 22 h 40"/>
                <a:gd name="T8" fmla="*/ 23 w 41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3" y="39"/>
                  </a:moveTo>
                  <a:cubicBezTo>
                    <a:pt x="33" y="37"/>
                    <a:pt x="41" y="28"/>
                    <a:pt x="39" y="17"/>
                  </a:cubicBezTo>
                  <a:cubicBezTo>
                    <a:pt x="38" y="7"/>
                    <a:pt x="29" y="0"/>
                    <a:pt x="18" y="1"/>
                  </a:cubicBezTo>
                  <a:cubicBezTo>
                    <a:pt x="8" y="2"/>
                    <a:pt x="0" y="12"/>
                    <a:pt x="2" y="22"/>
                  </a:cubicBezTo>
                  <a:cubicBezTo>
                    <a:pt x="3" y="33"/>
                    <a:pt x="12" y="40"/>
                    <a:pt x="23" y="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1" name="Freeform 137"/>
            <p:cNvSpPr>
              <a:spLocks noEditPoints="1"/>
            </p:cNvSpPr>
            <p:nvPr/>
          </p:nvSpPr>
          <p:spPr bwMode="auto">
            <a:xfrm>
              <a:off x="1227534" y="2437406"/>
              <a:ext cx="234553" cy="139304"/>
            </a:xfrm>
            <a:custGeom>
              <a:avLst/>
              <a:gdLst>
                <a:gd name="T0" fmla="*/ 87 w 91"/>
                <a:gd name="T1" fmla="*/ 16 h 54"/>
                <a:gd name="T2" fmla="*/ 87 w 91"/>
                <a:gd name="T3" fmla="*/ 15 h 54"/>
                <a:gd name="T4" fmla="*/ 87 w 91"/>
                <a:gd name="T5" fmla="*/ 15 h 54"/>
                <a:gd name="T6" fmla="*/ 53 w 91"/>
                <a:gd name="T7" fmla="*/ 0 h 54"/>
                <a:gd name="T8" fmla="*/ 51 w 91"/>
                <a:gd name="T9" fmla="*/ 0 h 54"/>
                <a:gd name="T10" fmla="*/ 38 w 91"/>
                <a:gd name="T11" fmla="*/ 2 h 54"/>
                <a:gd name="T12" fmla="*/ 3 w 91"/>
                <a:gd name="T13" fmla="*/ 28 h 54"/>
                <a:gd name="T14" fmla="*/ 7 w 91"/>
                <a:gd name="T15" fmla="*/ 54 h 54"/>
                <a:gd name="T16" fmla="*/ 24 w 91"/>
                <a:gd name="T17" fmla="*/ 52 h 54"/>
                <a:gd name="T18" fmla="*/ 22 w 91"/>
                <a:gd name="T19" fmla="*/ 38 h 54"/>
                <a:gd name="T20" fmla="*/ 25 w 91"/>
                <a:gd name="T21" fmla="*/ 37 h 54"/>
                <a:gd name="T22" fmla="*/ 27 w 91"/>
                <a:gd name="T23" fmla="*/ 52 h 54"/>
                <a:gd name="T24" fmla="*/ 71 w 91"/>
                <a:gd name="T25" fmla="*/ 46 h 54"/>
                <a:gd name="T26" fmla="*/ 69 w 91"/>
                <a:gd name="T27" fmla="*/ 32 h 54"/>
                <a:gd name="T28" fmla="*/ 72 w 91"/>
                <a:gd name="T29" fmla="*/ 32 h 54"/>
                <a:gd name="T30" fmla="*/ 74 w 91"/>
                <a:gd name="T31" fmla="*/ 46 h 54"/>
                <a:gd name="T32" fmla="*/ 91 w 91"/>
                <a:gd name="T33" fmla="*/ 44 h 54"/>
                <a:gd name="T34" fmla="*/ 87 w 91"/>
                <a:gd name="T35" fmla="*/ 17 h 54"/>
                <a:gd name="T36" fmla="*/ 87 w 91"/>
                <a:gd name="T37" fmla="*/ 16 h 54"/>
                <a:gd name="T38" fmla="*/ 53 w 91"/>
                <a:gd name="T39" fmla="*/ 40 h 54"/>
                <a:gd name="T40" fmla="*/ 48 w 91"/>
                <a:gd name="T41" fmla="*/ 44 h 54"/>
                <a:gd name="T42" fmla="*/ 42 w 91"/>
                <a:gd name="T43" fmla="*/ 41 h 54"/>
                <a:gd name="T44" fmla="*/ 42 w 91"/>
                <a:gd name="T45" fmla="*/ 21 h 54"/>
                <a:gd name="T46" fmla="*/ 38 w 91"/>
                <a:gd name="T47" fmla="*/ 16 h 54"/>
                <a:gd name="T48" fmla="*/ 44 w 91"/>
                <a:gd name="T49" fmla="*/ 9 h 54"/>
                <a:gd name="T50" fmla="*/ 51 w 91"/>
                <a:gd name="T51" fmla="*/ 14 h 54"/>
                <a:gd name="T52" fmla="*/ 49 w 91"/>
                <a:gd name="T53" fmla="*/ 20 h 54"/>
                <a:gd name="T54" fmla="*/ 53 w 91"/>
                <a:gd name="T5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54">
                  <a:moveTo>
                    <a:pt x="87" y="16"/>
                  </a:moveTo>
                  <a:cubicBezTo>
                    <a:pt x="87" y="16"/>
                    <a:pt x="87" y="16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3" y="1"/>
                    <a:pt x="62" y="0"/>
                    <a:pt x="53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4"/>
                    <a:pt x="3" y="28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6"/>
                    <a:pt x="87" y="16"/>
                  </a:cubicBezTo>
                  <a:close/>
                  <a:moveTo>
                    <a:pt x="53" y="40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0" y="20"/>
                    <a:pt x="39" y="18"/>
                    <a:pt x="38" y="16"/>
                  </a:cubicBezTo>
                  <a:cubicBezTo>
                    <a:pt x="38" y="12"/>
                    <a:pt x="40" y="9"/>
                    <a:pt x="44" y="9"/>
                  </a:cubicBezTo>
                  <a:cubicBezTo>
                    <a:pt x="47" y="8"/>
                    <a:pt x="50" y="11"/>
                    <a:pt x="51" y="14"/>
                  </a:cubicBezTo>
                  <a:cubicBezTo>
                    <a:pt x="51" y="17"/>
                    <a:pt x="50" y="19"/>
                    <a:pt x="49" y="20"/>
                  </a:cubicBezTo>
                  <a:lnTo>
                    <a:pt x="53" y="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2" name="Freeform 138"/>
            <p:cNvSpPr>
              <a:spLocks/>
            </p:cNvSpPr>
            <p:nvPr/>
          </p:nvSpPr>
          <p:spPr bwMode="auto">
            <a:xfrm>
              <a:off x="3121818" y="1615876"/>
              <a:ext cx="100013" cy="97631"/>
            </a:xfrm>
            <a:custGeom>
              <a:avLst/>
              <a:gdLst>
                <a:gd name="T0" fmla="*/ 22 w 39"/>
                <a:gd name="T1" fmla="*/ 37 h 38"/>
                <a:gd name="T2" fmla="*/ 38 w 39"/>
                <a:gd name="T3" fmla="*/ 17 h 38"/>
                <a:gd name="T4" fmla="*/ 17 w 39"/>
                <a:gd name="T5" fmla="*/ 1 h 38"/>
                <a:gd name="T6" fmla="*/ 2 w 39"/>
                <a:gd name="T7" fmla="*/ 21 h 38"/>
                <a:gd name="T8" fmla="*/ 22 w 39"/>
                <a:gd name="T9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8">
                  <a:moveTo>
                    <a:pt x="22" y="37"/>
                  </a:moveTo>
                  <a:cubicBezTo>
                    <a:pt x="32" y="36"/>
                    <a:pt x="39" y="27"/>
                    <a:pt x="38" y="17"/>
                  </a:cubicBezTo>
                  <a:cubicBezTo>
                    <a:pt x="36" y="7"/>
                    <a:pt x="27" y="0"/>
                    <a:pt x="17" y="1"/>
                  </a:cubicBezTo>
                  <a:cubicBezTo>
                    <a:pt x="7" y="2"/>
                    <a:pt x="0" y="11"/>
                    <a:pt x="2" y="21"/>
                  </a:cubicBezTo>
                  <a:cubicBezTo>
                    <a:pt x="3" y="31"/>
                    <a:pt x="12" y="38"/>
                    <a:pt x="22" y="3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3" name="Freeform 139"/>
            <p:cNvSpPr>
              <a:spLocks noEditPoints="1"/>
            </p:cNvSpPr>
            <p:nvPr/>
          </p:nvSpPr>
          <p:spPr bwMode="auto">
            <a:xfrm>
              <a:off x="3073003" y="1717078"/>
              <a:ext cx="221456" cy="130969"/>
            </a:xfrm>
            <a:custGeom>
              <a:avLst/>
              <a:gdLst>
                <a:gd name="T0" fmla="*/ 83 w 86"/>
                <a:gd name="T1" fmla="*/ 15 h 51"/>
                <a:gd name="T2" fmla="*/ 83 w 86"/>
                <a:gd name="T3" fmla="*/ 14 h 51"/>
                <a:gd name="T4" fmla="*/ 83 w 86"/>
                <a:gd name="T5" fmla="*/ 14 h 51"/>
                <a:gd name="T6" fmla="*/ 50 w 86"/>
                <a:gd name="T7" fmla="*/ 0 h 51"/>
                <a:gd name="T8" fmla="*/ 48 w 86"/>
                <a:gd name="T9" fmla="*/ 0 h 51"/>
                <a:gd name="T10" fmla="*/ 36 w 86"/>
                <a:gd name="T11" fmla="*/ 1 h 51"/>
                <a:gd name="T12" fmla="*/ 3 w 86"/>
                <a:gd name="T13" fmla="*/ 26 h 51"/>
                <a:gd name="T14" fmla="*/ 6 w 86"/>
                <a:gd name="T15" fmla="*/ 51 h 51"/>
                <a:gd name="T16" fmla="*/ 23 w 86"/>
                <a:gd name="T17" fmla="*/ 49 h 51"/>
                <a:gd name="T18" fmla="*/ 21 w 86"/>
                <a:gd name="T19" fmla="*/ 35 h 51"/>
                <a:gd name="T20" fmla="*/ 24 w 86"/>
                <a:gd name="T21" fmla="*/ 35 h 51"/>
                <a:gd name="T22" fmla="*/ 26 w 86"/>
                <a:gd name="T23" fmla="*/ 49 h 51"/>
                <a:gd name="T24" fmla="*/ 67 w 86"/>
                <a:gd name="T25" fmla="*/ 43 h 51"/>
                <a:gd name="T26" fmla="*/ 66 w 86"/>
                <a:gd name="T27" fmla="*/ 30 h 51"/>
                <a:gd name="T28" fmla="*/ 68 w 86"/>
                <a:gd name="T29" fmla="*/ 30 h 51"/>
                <a:gd name="T30" fmla="*/ 70 w 86"/>
                <a:gd name="T31" fmla="*/ 43 h 51"/>
                <a:gd name="T32" fmla="*/ 86 w 86"/>
                <a:gd name="T33" fmla="*/ 41 h 51"/>
                <a:gd name="T34" fmla="*/ 83 w 86"/>
                <a:gd name="T35" fmla="*/ 16 h 51"/>
                <a:gd name="T36" fmla="*/ 83 w 86"/>
                <a:gd name="T37" fmla="*/ 15 h 51"/>
                <a:gd name="T38" fmla="*/ 50 w 86"/>
                <a:gd name="T39" fmla="*/ 37 h 51"/>
                <a:gd name="T40" fmla="*/ 46 w 86"/>
                <a:gd name="T41" fmla="*/ 42 h 51"/>
                <a:gd name="T42" fmla="*/ 40 w 86"/>
                <a:gd name="T43" fmla="*/ 39 h 51"/>
                <a:gd name="T44" fmla="*/ 40 w 86"/>
                <a:gd name="T45" fmla="*/ 19 h 51"/>
                <a:gd name="T46" fmla="*/ 36 w 86"/>
                <a:gd name="T47" fmla="*/ 15 h 51"/>
                <a:gd name="T48" fmla="*/ 42 w 86"/>
                <a:gd name="T49" fmla="*/ 8 h 51"/>
                <a:gd name="T50" fmla="*/ 48 w 86"/>
                <a:gd name="T51" fmla="*/ 13 h 51"/>
                <a:gd name="T52" fmla="*/ 46 w 86"/>
                <a:gd name="T53" fmla="*/ 19 h 51"/>
                <a:gd name="T54" fmla="*/ 50 w 86"/>
                <a:gd name="T55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51">
                  <a:moveTo>
                    <a:pt x="83" y="15"/>
                  </a:moveTo>
                  <a:cubicBezTo>
                    <a:pt x="83" y="15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79" y="0"/>
                    <a:pt x="59" y="0"/>
                    <a:pt x="50" y="0"/>
                  </a:cubicBezTo>
                  <a:cubicBezTo>
                    <a:pt x="50" y="0"/>
                    <a:pt x="49" y="0"/>
                    <a:pt x="48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0" y="3"/>
                    <a:pt x="3" y="26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5"/>
                    <a:pt x="83" y="15"/>
                    <a:pt x="83" y="15"/>
                  </a:cubicBezTo>
                  <a:close/>
                  <a:moveTo>
                    <a:pt x="50" y="37"/>
                  </a:moveTo>
                  <a:cubicBezTo>
                    <a:pt x="46" y="42"/>
                    <a:pt x="46" y="42"/>
                    <a:pt x="46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8" y="19"/>
                    <a:pt x="37" y="17"/>
                    <a:pt x="36" y="15"/>
                  </a:cubicBezTo>
                  <a:cubicBezTo>
                    <a:pt x="36" y="11"/>
                    <a:pt x="38" y="8"/>
                    <a:pt x="42" y="8"/>
                  </a:cubicBezTo>
                  <a:cubicBezTo>
                    <a:pt x="45" y="8"/>
                    <a:pt x="48" y="10"/>
                    <a:pt x="48" y="13"/>
                  </a:cubicBezTo>
                  <a:cubicBezTo>
                    <a:pt x="49" y="15"/>
                    <a:pt x="48" y="17"/>
                    <a:pt x="46" y="19"/>
                  </a:cubicBezTo>
                  <a:lnTo>
                    <a:pt x="50" y="3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4" name="Freeform 140"/>
            <p:cNvSpPr>
              <a:spLocks/>
            </p:cNvSpPr>
            <p:nvPr/>
          </p:nvSpPr>
          <p:spPr bwMode="auto">
            <a:xfrm>
              <a:off x="2887265" y="2419547"/>
              <a:ext cx="103584" cy="105966"/>
            </a:xfrm>
            <a:custGeom>
              <a:avLst/>
              <a:gdLst>
                <a:gd name="T0" fmla="*/ 23 w 40"/>
                <a:gd name="T1" fmla="*/ 39 h 41"/>
                <a:gd name="T2" fmla="*/ 39 w 40"/>
                <a:gd name="T3" fmla="*/ 18 h 41"/>
                <a:gd name="T4" fmla="*/ 18 w 40"/>
                <a:gd name="T5" fmla="*/ 2 h 41"/>
                <a:gd name="T6" fmla="*/ 1 w 40"/>
                <a:gd name="T7" fmla="*/ 23 h 41"/>
                <a:gd name="T8" fmla="*/ 23 w 40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23" y="39"/>
                  </a:moveTo>
                  <a:cubicBezTo>
                    <a:pt x="33" y="38"/>
                    <a:pt x="40" y="29"/>
                    <a:pt x="39" y="18"/>
                  </a:cubicBezTo>
                  <a:cubicBezTo>
                    <a:pt x="38" y="8"/>
                    <a:pt x="28" y="0"/>
                    <a:pt x="18" y="2"/>
                  </a:cubicBezTo>
                  <a:cubicBezTo>
                    <a:pt x="8" y="3"/>
                    <a:pt x="0" y="12"/>
                    <a:pt x="1" y="23"/>
                  </a:cubicBezTo>
                  <a:cubicBezTo>
                    <a:pt x="3" y="33"/>
                    <a:pt x="12" y="41"/>
                    <a:pt x="23" y="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5" name="Freeform 141"/>
            <p:cNvSpPr>
              <a:spLocks noEditPoints="1"/>
            </p:cNvSpPr>
            <p:nvPr/>
          </p:nvSpPr>
          <p:spPr bwMode="auto">
            <a:xfrm>
              <a:off x="2836068" y="2525512"/>
              <a:ext cx="234553" cy="138113"/>
            </a:xfrm>
            <a:custGeom>
              <a:avLst/>
              <a:gdLst>
                <a:gd name="T0" fmla="*/ 87 w 91"/>
                <a:gd name="T1" fmla="*/ 16 h 54"/>
                <a:gd name="T2" fmla="*/ 87 w 91"/>
                <a:gd name="T3" fmla="*/ 15 h 54"/>
                <a:gd name="T4" fmla="*/ 87 w 91"/>
                <a:gd name="T5" fmla="*/ 15 h 54"/>
                <a:gd name="T6" fmla="*/ 52 w 91"/>
                <a:gd name="T7" fmla="*/ 0 h 54"/>
                <a:gd name="T8" fmla="*/ 51 w 91"/>
                <a:gd name="T9" fmla="*/ 0 h 54"/>
                <a:gd name="T10" fmla="*/ 38 w 91"/>
                <a:gd name="T11" fmla="*/ 2 h 54"/>
                <a:gd name="T12" fmla="*/ 3 w 91"/>
                <a:gd name="T13" fmla="*/ 28 h 54"/>
                <a:gd name="T14" fmla="*/ 6 w 91"/>
                <a:gd name="T15" fmla="*/ 54 h 54"/>
                <a:gd name="T16" fmla="*/ 24 w 91"/>
                <a:gd name="T17" fmla="*/ 52 h 54"/>
                <a:gd name="T18" fmla="*/ 22 w 91"/>
                <a:gd name="T19" fmla="*/ 38 h 54"/>
                <a:gd name="T20" fmla="*/ 25 w 91"/>
                <a:gd name="T21" fmla="*/ 37 h 54"/>
                <a:gd name="T22" fmla="*/ 27 w 91"/>
                <a:gd name="T23" fmla="*/ 51 h 54"/>
                <a:gd name="T24" fmla="*/ 71 w 91"/>
                <a:gd name="T25" fmla="*/ 46 h 54"/>
                <a:gd name="T26" fmla="*/ 69 w 91"/>
                <a:gd name="T27" fmla="*/ 32 h 54"/>
                <a:gd name="T28" fmla="*/ 72 w 91"/>
                <a:gd name="T29" fmla="*/ 32 h 54"/>
                <a:gd name="T30" fmla="*/ 73 w 91"/>
                <a:gd name="T31" fmla="*/ 46 h 54"/>
                <a:gd name="T32" fmla="*/ 91 w 91"/>
                <a:gd name="T33" fmla="*/ 44 h 54"/>
                <a:gd name="T34" fmla="*/ 87 w 91"/>
                <a:gd name="T35" fmla="*/ 17 h 54"/>
                <a:gd name="T36" fmla="*/ 87 w 91"/>
                <a:gd name="T37" fmla="*/ 16 h 54"/>
                <a:gd name="T38" fmla="*/ 53 w 91"/>
                <a:gd name="T39" fmla="*/ 40 h 54"/>
                <a:gd name="T40" fmla="*/ 48 w 91"/>
                <a:gd name="T41" fmla="*/ 44 h 54"/>
                <a:gd name="T42" fmla="*/ 42 w 91"/>
                <a:gd name="T43" fmla="*/ 41 h 54"/>
                <a:gd name="T44" fmla="*/ 42 w 91"/>
                <a:gd name="T45" fmla="*/ 21 h 54"/>
                <a:gd name="T46" fmla="*/ 38 w 91"/>
                <a:gd name="T47" fmla="*/ 16 h 54"/>
                <a:gd name="T48" fmla="*/ 44 w 91"/>
                <a:gd name="T49" fmla="*/ 9 h 54"/>
                <a:gd name="T50" fmla="*/ 51 w 91"/>
                <a:gd name="T51" fmla="*/ 14 h 54"/>
                <a:gd name="T52" fmla="*/ 48 w 91"/>
                <a:gd name="T53" fmla="*/ 20 h 54"/>
                <a:gd name="T54" fmla="*/ 53 w 91"/>
                <a:gd name="T5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54">
                  <a:moveTo>
                    <a:pt x="87" y="16"/>
                  </a:moveTo>
                  <a:cubicBezTo>
                    <a:pt x="87" y="16"/>
                    <a:pt x="87" y="15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3" y="1"/>
                    <a:pt x="62" y="0"/>
                    <a:pt x="52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4"/>
                    <a:pt x="3" y="28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6"/>
                    <a:pt x="87" y="16"/>
                    <a:pt x="87" y="16"/>
                  </a:cubicBezTo>
                  <a:close/>
                  <a:moveTo>
                    <a:pt x="53" y="40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0" y="20"/>
                    <a:pt x="38" y="18"/>
                    <a:pt x="38" y="16"/>
                  </a:cubicBezTo>
                  <a:cubicBezTo>
                    <a:pt x="38" y="12"/>
                    <a:pt x="40" y="9"/>
                    <a:pt x="44" y="9"/>
                  </a:cubicBezTo>
                  <a:cubicBezTo>
                    <a:pt x="47" y="8"/>
                    <a:pt x="50" y="11"/>
                    <a:pt x="51" y="14"/>
                  </a:cubicBezTo>
                  <a:cubicBezTo>
                    <a:pt x="51" y="16"/>
                    <a:pt x="50" y="19"/>
                    <a:pt x="48" y="20"/>
                  </a:cubicBezTo>
                  <a:lnTo>
                    <a:pt x="53" y="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6" name="Freeform 142"/>
            <p:cNvSpPr>
              <a:spLocks/>
            </p:cNvSpPr>
            <p:nvPr/>
          </p:nvSpPr>
          <p:spPr bwMode="auto">
            <a:xfrm>
              <a:off x="1996678" y="1832569"/>
              <a:ext cx="54769" cy="108347"/>
            </a:xfrm>
            <a:custGeom>
              <a:avLst/>
              <a:gdLst>
                <a:gd name="T0" fmla="*/ 5 w 21"/>
                <a:gd name="T1" fmla="*/ 1 h 42"/>
                <a:gd name="T2" fmla="*/ 5 w 21"/>
                <a:gd name="T3" fmla="*/ 3 h 42"/>
                <a:gd name="T4" fmla="*/ 6 w 21"/>
                <a:gd name="T5" fmla="*/ 4 h 42"/>
                <a:gd name="T6" fmla="*/ 6 w 21"/>
                <a:gd name="T7" fmla="*/ 4 h 42"/>
                <a:gd name="T8" fmla="*/ 6 w 21"/>
                <a:gd name="T9" fmla="*/ 7 h 42"/>
                <a:gd name="T10" fmla="*/ 6 w 21"/>
                <a:gd name="T11" fmla="*/ 7 h 42"/>
                <a:gd name="T12" fmla="*/ 0 w 21"/>
                <a:gd name="T13" fmla="*/ 16 h 42"/>
                <a:gd name="T14" fmla="*/ 2 w 21"/>
                <a:gd name="T15" fmla="*/ 42 h 42"/>
                <a:gd name="T16" fmla="*/ 7 w 21"/>
                <a:gd name="T17" fmla="*/ 31 h 42"/>
                <a:gd name="T18" fmla="*/ 15 w 21"/>
                <a:gd name="T19" fmla="*/ 24 h 42"/>
                <a:gd name="T20" fmla="*/ 15 w 21"/>
                <a:gd name="T21" fmla="*/ 24 h 42"/>
                <a:gd name="T22" fmla="*/ 15 w 21"/>
                <a:gd name="T23" fmla="*/ 24 h 42"/>
                <a:gd name="T24" fmla="*/ 17 w 21"/>
                <a:gd name="T25" fmla="*/ 24 h 42"/>
                <a:gd name="T26" fmla="*/ 17 w 21"/>
                <a:gd name="T27" fmla="*/ 24 h 42"/>
                <a:gd name="T28" fmla="*/ 18 w 21"/>
                <a:gd name="T29" fmla="*/ 27 h 42"/>
                <a:gd name="T30" fmla="*/ 18 w 21"/>
                <a:gd name="T31" fmla="*/ 27 h 42"/>
                <a:gd name="T32" fmla="*/ 18 w 21"/>
                <a:gd name="T33" fmla="*/ 27 h 42"/>
                <a:gd name="T34" fmla="*/ 19 w 21"/>
                <a:gd name="T35" fmla="*/ 27 h 42"/>
                <a:gd name="T36" fmla="*/ 20 w 21"/>
                <a:gd name="T37" fmla="*/ 28 h 42"/>
                <a:gd name="T38" fmla="*/ 21 w 21"/>
                <a:gd name="T39" fmla="*/ 26 h 42"/>
                <a:gd name="T40" fmla="*/ 19 w 21"/>
                <a:gd name="T41" fmla="*/ 10 h 42"/>
                <a:gd name="T42" fmla="*/ 6 w 21"/>
                <a:gd name="T43" fmla="*/ 1 h 42"/>
                <a:gd name="T44" fmla="*/ 6 w 21"/>
                <a:gd name="T45" fmla="*/ 1 h 42"/>
                <a:gd name="T46" fmla="*/ 5 w 21"/>
                <a:gd name="T47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42">
                  <a:moveTo>
                    <a:pt x="5" y="1"/>
                  </a:moveTo>
                  <a:cubicBezTo>
                    <a:pt x="5" y="2"/>
                    <a:pt x="5" y="3"/>
                    <a:pt x="5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6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4" y="9"/>
                    <a:pt x="1" y="12"/>
                    <a:pt x="0" y="16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3" y="34"/>
                    <a:pt x="7" y="31"/>
                  </a:cubicBezTo>
                  <a:cubicBezTo>
                    <a:pt x="10" y="28"/>
                    <a:pt x="13" y="25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6" y="23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8"/>
                    <a:pt x="20" y="28"/>
                  </a:cubicBezTo>
                  <a:cubicBezTo>
                    <a:pt x="20" y="27"/>
                    <a:pt x="21" y="27"/>
                    <a:pt x="21" y="26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7" name="Freeform 143"/>
            <p:cNvSpPr>
              <a:spLocks/>
            </p:cNvSpPr>
            <p:nvPr/>
          </p:nvSpPr>
          <p:spPr bwMode="auto">
            <a:xfrm>
              <a:off x="2005012" y="1923056"/>
              <a:ext cx="55959" cy="82154"/>
            </a:xfrm>
            <a:custGeom>
              <a:avLst/>
              <a:gdLst>
                <a:gd name="T0" fmla="*/ 19 w 22"/>
                <a:gd name="T1" fmla="*/ 31 h 32"/>
                <a:gd name="T2" fmla="*/ 22 w 22"/>
                <a:gd name="T3" fmla="*/ 30 h 32"/>
                <a:gd name="T4" fmla="*/ 20 w 22"/>
                <a:gd name="T5" fmla="*/ 11 h 32"/>
                <a:gd name="T6" fmla="*/ 20 w 22"/>
                <a:gd name="T7" fmla="*/ 11 h 32"/>
                <a:gd name="T8" fmla="*/ 19 w 22"/>
                <a:gd name="T9" fmla="*/ 8 h 32"/>
                <a:gd name="T10" fmla="*/ 7 w 22"/>
                <a:gd name="T11" fmla="*/ 0 h 32"/>
                <a:gd name="T12" fmla="*/ 2 w 22"/>
                <a:gd name="T13" fmla="*/ 8 h 32"/>
                <a:gd name="T14" fmla="*/ 7 w 22"/>
                <a:gd name="T15" fmla="*/ 23 h 32"/>
                <a:gd name="T16" fmla="*/ 19 w 22"/>
                <a:gd name="T17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2">
                  <a:moveTo>
                    <a:pt x="19" y="31"/>
                  </a:moveTo>
                  <a:cubicBezTo>
                    <a:pt x="19" y="31"/>
                    <a:pt x="22" y="32"/>
                    <a:pt x="22" y="3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8"/>
                    <a:pt x="19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4"/>
                    <a:pt x="2" y="8"/>
                    <a:pt x="2" y="8"/>
                  </a:cubicBezTo>
                  <a:cubicBezTo>
                    <a:pt x="0" y="18"/>
                    <a:pt x="7" y="23"/>
                    <a:pt x="7" y="23"/>
                  </a:cubicBezTo>
                  <a:cubicBezTo>
                    <a:pt x="19" y="31"/>
                    <a:pt x="19" y="31"/>
                    <a:pt x="19" y="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8" name="Freeform 144"/>
            <p:cNvSpPr>
              <a:spLocks/>
            </p:cNvSpPr>
            <p:nvPr/>
          </p:nvSpPr>
          <p:spPr bwMode="auto">
            <a:xfrm>
              <a:off x="2171700" y="1879003"/>
              <a:ext cx="54769" cy="104775"/>
            </a:xfrm>
            <a:custGeom>
              <a:avLst/>
              <a:gdLst>
                <a:gd name="T0" fmla="*/ 15 w 21"/>
                <a:gd name="T1" fmla="*/ 41 h 41"/>
                <a:gd name="T2" fmla="*/ 15 w 21"/>
                <a:gd name="T3" fmla="*/ 39 h 41"/>
                <a:gd name="T4" fmla="*/ 14 w 21"/>
                <a:gd name="T5" fmla="*/ 37 h 41"/>
                <a:gd name="T6" fmla="*/ 14 w 21"/>
                <a:gd name="T7" fmla="*/ 37 h 41"/>
                <a:gd name="T8" fmla="*/ 15 w 21"/>
                <a:gd name="T9" fmla="*/ 34 h 41"/>
                <a:gd name="T10" fmla="*/ 15 w 21"/>
                <a:gd name="T11" fmla="*/ 34 h 41"/>
                <a:gd name="T12" fmla="*/ 21 w 21"/>
                <a:gd name="T13" fmla="*/ 25 h 41"/>
                <a:gd name="T14" fmla="*/ 18 w 21"/>
                <a:gd name="T15" fmla="*/ 0 h 41"/>
                <a:gd name="T16" fmla="*/ 13 w 21"/>
                <a:gd name="T17" fmla="*/ 11 h 41"/>
                <a:gd name="T18" fmla="*/ 6 w 21"/>
                <a:gd name="T19" fmla="*/ 18 h 41"/>
                <a:gd name="T20" fmla="*/ 6 w 21"/>
                <a:gd name="T21" fmla="*/ 18 h 41"/>
                <a:gd name="T22" fmla="*/ 6 w 21"/>
                <a:gd name="T23" fmla="*/ 18 h 41"/>
                <a:gd name="T24" fmla="*/ 3 w 21"/>
                <a:gd name="T25" fmla="*/ 17 h 41"/>
                <a:gd name="T26" fmla="*/ 3 w 21"/>
                <a:gd name="T27" fmla="*/ 17 h 41"/>
                <a:gd name="T28" fmla="*/ 2 w 21"/>
                <a:gd name="T29" fmla="*/ 15 h 41"/>
                <a:gd name="T30" fmla="*/ 2 w 21"/>
                <a:gd name="T31" fmla="*/ 15 h 41"/>
                <a:gd name="T32" fmla="*/ 2 w 21"/>
                <a:gd name="T33" fmla="*/ 15 h 41"/>
                <a:gd name="T34" fmla="*/ 2 w 21"/>
                <a:gd name="T35" fmla="*/ 15 h 41"/>
                <a:gd name="T36" fmla="*/ 1 w 21"/>
                <a:gd name="T37" fmla="*/ 14 h 41"/>
                <a:gd name="T38" fmla="*/ 0 w 21"/>
                <a:gd name="T39" fmla="*/ 16 h 41"/>
                <a:gd name="T40" fmla="*/ 1 w 21"/>
                <a:gd name="T41" fmla="*/ 32 h 41"/>
                <a:gd name="T42" fmla="*/ 14 w 21"/>
                <a:gd name="T43" fmla="*/ 41 h 41"/>
                <a:gd name="T44" fmla="*/ 14 w 21"/>
                <a:gd name="T45" fmla="*/ 41 h 41"/>
                <a:gd name="T46" fmla="*/ 15 w 21"/>
                <a:gd name="T4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41">
                  <a:moveTo>
                    <a:pt x="15" y="41"/>
                  </a:moveTo>
                  <a:cubicBezTo>
                    <a:pt x="16" y="40"/>
                    <a:pt x="15" y="39"/>
                    <a:pt x="15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5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7" y="33"/>
                    <a:pt x="20" y="30"/>
                    <a:pt x="21" y="25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7"/>
                    <a:pt x="13" y="11"/>
                  </a:cubicBezTo>
                  <a:cubicBezTo>
                    <a:pt x="10" y="14"/>
                    <a:pt x="7" y="16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4" y="18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9" name="Freeform 145"/>
            <p:cNvSpPr>
              <a:spLocks/>
            </p:cNvSpPr>
            <p:nvPr/>
          </p:nvSpPr>
          <p:spPr bwMode="auto">
            <a:xfrm>
              <a:off x="2159793" y="1812328"/>
              <a:ext cx="55959" cy="84535"/>
            </a:xfrm>
            <a:custGeom>
              <a:avLst/>
              <a:gdLst>
                <a:gd name="T0" fmla="*/ 3 w 22"/>
                <a:gd name="T1" fmla="*/ 2 h 33"/>
                <a:gd name="T2" fmla="*/ 0 w 22"/>
                <a:gd name="T3" fmla="*/ 3 h 33"/>
                <a:gd name="T4" fmla="*/ 2 w 22"/>
                <a:gd name="T5" fmla="*/ 22 h 33"/>
                <a:gd name="T6" fmla="*/ 2 w 22"/>
                <a:gd name="T7" fmla="*/ 22 h 33"/>
                <a:gd name="T8" fmla="*/ 4 w 22"/>
                <a:gd name="T9" fmla="*/ 25 h 33"/>
                <a:gd name="T10" fmla="*/ 16 w 22"/>
                <a:gd name="T11" fmla="*/ 33 h 33"/>
                <a:gd name="T12" fmla="*/ 20 w 22"/>
                <a:gd name="T13" fmla="*/ 25 h 33"/>
                <a:gd name="T14" fmla="*/ 16 w 22"/>
                <a:gd name="T15" fmla="*/ 9 h 33"/>
                <a:gd name="T16" fmla="*/ 3 w 22"/>
                <a:gd name="T1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3">
                  <a:moveTo>
                    <a:pt x="3" y="2"/>
                  </a:moveTo>
                  <a:cubicBezTo>
                    <a:pt x="3" y="2"/>
                    <a:pt x="0" y="0"/>
                    <a:pt x="0" y="3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3" y="24"/>
                    <a:pt x="4" y="25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0" y="28"/>
                    <a:pt x="20" y="25"/>
                    <a:pt x="20" y="25"/>
                  </a:cubicBezTo>
                  <a:cubicBezTo>
                    <a:pt x="22" y="15"/>
                    <a:pt x="16" y="9"/>
                    <a:pt x="16" y="9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0" name="Freeform 146"/>
            <p:cNvSpPr>
              <a:spLocks noEditPoints="1"/>
            </p:cNvSpPr>
            <p:nvPr/>
          </p:nvSpPr>
          <p:spPr bwMode="auto">
            <a:xfrm>
              <a:off x="2053828" y="1790896"/>
              <a:ext cx="97631" cy="101204"/>
            </a:xfrm>
            <a:custGeom>
              <a:avLst/>
              <a:gdLst>
                <a:gd name="T0" fmla="*/ 17 w 38"/>
                <a:gd name="T1" fmla="*/ 1 h 39"/>
                <a:gd name="T2" fmla="*/ 1 w 38"/>
                <a:gd name="T3" fmla="*/ 22 h 39"/>
                <a:gd name="T4" fmla="*/ 21 w 38"/>
                <a:gd name="T5" fmla="*/ 38 h 39"/>
                <a:gd name="T6" fmla="*/ 37 w 38"/>
                <a:gd name="T7" fmla="*/ 17 h 39"/>
                <a:gd name="T8" fmla="*/ 17 w 38"/>
                <a:gd name="T9" fmla="*/ 1 h 39"/>
                <a:gd name="T10" fmla="*/ 21 w 38"/>
                <a:gd name="T11" fmla="*/ 34 h 39"/>
                <a:gd name="T12" fmla="*/ 5 w 38"/>
                <a:gd name="T13" fmla="*/ 21 h 39"/>
                <a:gd name="T14" fmla="*/ 17 w 38"/>
                <a:gd name="T15" fmla="*/ 5 h 39"/>
                <a:gd name="T16" fmla="*/ 33 w 38"/>
                <a:gd name="T17" fmla="*/ 18 h 39"/>
                <a:gd name="T18" fmla="*/ 21 w 38"/>
                <a:gd name="T1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17" y="1"/>
                  </a:moveTo>
                  <a:cubicBezTo>
                    <a:pt x="7" y="3"/>
                    <a:pt x="0" y="12"/>
                    <a:pt x="1" y="22"/>
                  </a:cubicBezTo>
                  <a:cubicBezTo>
                    <a:pt x="2" y="32"/>
                    <a:pt x="11" y="39"/>
                    <a:pt x="21" y="38"/>
                  </a:cubicBezTo>
                  <a:cubicBezTo>
                    <a:pt x="31" y="36"/>
                    <a:pt x="38" y="27"/>
                    <a:pt x="37" y="17"/>
                  </a:cubicBezTo>
                  <a:cubicBezTo>
                    <a:pt x="36" y="7"/>
                    <a:pt x="27" y="0"/>
                    <a:pt x="17" y="1"/>
                  </a:cubicBezTo>
                  <a:close/>
                  <a:moveTo>
                    <a:pt x="21" y="34"/>
                  </a:moveTo>
                  <a:cubicBezTo>
                    <a:pt x="13" y="35"/>
                    <a:pt x="5" y="29"/>
                    <a:pt x="5" y="21"/>
                  </a:cubicBezTo>
                  <a:cubicBezTo>
                    <a:pt x="4" y="13"/>
                    <a:pt x="9" y="6"/>
                    <a:pt x="17" y="5"/>
                  </a:cubicBezTo>
                  <a:cubicBezTo>
                    <a:pt x="25" y="4"/>
                    <a:pt x="33" y="10"/>
                    <a:pt x="33" y="18"/>
                  </a:cubicBezTo>
                  <a:cubicBezTo>
                    <a:pt x="34" y="26"/>
                    <a:pt x="29" y="33"/>
                    <a:pt x="21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1" name="Freeform 147"/>
            <p:cNvSpPr>
              <a:spLocks noEditPoints="1"/>
            </p:cNvSpPr>
            <p:nvPr/>
          </p:nvSpPr>
          <p:spPr bwMode="auto">
            <a:xfrm>
              <a:off x="2087165" y="1808757"/>
              <a:ext cx="33338" cy="64294"/>
            </a:xfrm>
            <a:custGeom>
              <a:avLst/>
              <a:gdLst>
                <a:gd name="T0" fmla="*/ 9 w 13"/>
                <a:gd name="T1" fmla="*/ 11 h 25"/>
                <a:gd name="T2" fmla="*/ 8 w 13"/>
                <a:gd name="T3" fmla="*/ 6 h 25"/>
                <a:gd name="T4" fmla="*/ 8 w 13"/>
                <a:gd name="T5" fmla="*/ 6 h 25"/>
                <a:gd name="T6" fmla="*/ 10 w 13"/>
                <a:gd name="T7" fmla="*/ 6 h 25"/>
                <a:gd name="T8" fmla="*/ 10 w 13"/>
                <a:gd name="T9" fmla="*/ 6 h 25"/>
                <a:gd name="T10" fmla="*/ 10 w 13"/>
                <a:gd name="T11" fmla="*/ 5 h 25"/>
                <a:gd name="T12" fmla="*/ 10 w 13"/>
                <a:gd name="T13" fmla="*/ 4 h 25"/>
                <a:gd name="T14" fmla="*/ 10 w 13"/>
                <a:gd name="T15" fmla="*/ 3 h 25"/>
                <a:gd name="T16" fmla="*/ 10 w 13"/>
                <a:gd name="T17" fmla="*/ 3 h 25"/>
                <a:gd name="T18" fmla="*/ 9 w 13"/>
                <a:gd name="T19" fmla="*/ 3 h 25"/>
                <a:gd name="T20" fmla="*/ 8 w 13"/>
                <a:gd name="T21" fmla="*/ 3 h 25"/>
                <a:gd name="T22" fmla="*/ 7 w 13"/>
                <a:gd name="T23" fmla="*/ 1 h 25"/>
                <a:gd name="T24" fmla="*/ 7 w 13"/>
                <a:gd name="T25" fmla="*/ 0 h 25"/>
                <a:gd name="T26" fmla="*/ 6 w 13"/>
                <a:gd name="T27" fmla="*/ 1 h 25"/>
                <a:gd name="T28" fmla="*/ 6 w 13"/>
                <a:gd name="T29" fmla="*/ 3 h 25"/>
                <a:gd name="T30" fmla="*/ 6 w 13"/>
                <a:gd name="T31" fmla="*/ 3 h 25"/>
                <a:gd name="T32" fmla="*/ 5 w 13"/>
                <a:gd name="T33" fmla="*/ 4 h 25"/>
                <a:gd name="T34" fmla="*/ 4 w 13"/>
                <a:gd name="T35" fmla="*/ 1 h 25"/>
                <a:gd name="T36" fmla="*/ 3 w 13"/>
                <a:gd name="T37" fmla="*/ 1 h 25"/>
                <a:gd name="T38" fmla="*/ 3 w 13"/>
                <a:gd name="T39" fmla="*/ 2 h 25"/>
                <a:gd name="T40" fmla="*/ 3 w 13"/>
                <a:gd name="T41" fmla="*/ 4 h 25"/>
                <a:gd name="T42" fmla="*/ 1 w 13"/>
                <a:gd name="T43" fmla="*/ 5 h 25"/>
                <a:gd name="T44" fmla="*/ 0 w 13"/>
                <a:gd name="T45" fmla="*/ 7 h 25"/>
                <a:gd name="T46" fmla="*/ 0 w 13"/>
                <a:gd name="T47" fmla="*/ 9 h 25"/>
                <a:gd name="T48" fmla="*/ 1 w 13"/>
                <a:gd name="T49" fmla="*/ 11 h 25"/>
                <a:gd name="T50" fmla="*/ 2 w 13"/>
                <a:gd name="T51" fmla="*/ 12 h 25"/>
                <a:gd name="T52" fmla="*/ 4 w 13"/>
                <a:gd name="T53" fmla="*/ 13 h 25"/>
                <a:gd name="T54" fmla="*/ 4 w 13"/>
                <a:gd name="T55" fmla="*/ 13 h 25"/>
                <a:gd name="T56" fmla="*/ 5 w 13"/>
                <a:gd name="T57" fmla="*/ 18 h 25"/>
                <a:gd name="T58" fmla="*/ 3 w 13"/>
                <a:gd name="T59" fmla="*/ 18 h 25"/>
                <a:gd name="T60" fmla="*/ 2 w 13"/>
                <a:gd name="T61" fmla="*/ 18 h 25"/>
                <a:gd name="T62" fmla="*/ 1 w 13"/>
                <a:gd name="T63" fmla="*/ 18 h 25"/>
                <a:gd name="T64" fmla="*/ 1 w 13"/>
                <a:gd name="T65" fmla="*/ 19 h 25"/>
                <a:gd name="T66" fmla="*/ 1 w 13"/>
                <a:gd name="T67" fmla="*/ 20 h 25"/>
                <a:gd name="T68" fmla="*/ 1 w 13"/>
                <a:gd name="T69" fmla="*/ 21 h 25"/>
                <a:gd name="T70" fmla="*/ 3 w 13"/>
                <a:gd name="T71" fmla="*/ 21 h 25"/>
                <a:gd name="T72" fmla="*/ 5 w 13"/>
                <a:gd name="T73" fmla="*/ 21 h 25"/>
                <a:gd name="T74" fmla="*/ 6 w 13"/>
                <a:gd name="T75" fmla="*/ 24 h 25"/>
                <a:gd name="T76" fmla="*/ 6 w 13"/>
                <a:gd name="T77" fmla="*/ 25 h 25"/>
                <a:gd name="T78" fmla="*/ 7 w 13"/>
                <a:gd name="T79" fmla="*/ 24 h 25"/>
                <a:gd name="T80" fmla="*/ 7 w 13"/>
                <a:gd name="T81" fmla="*/ 21 h 25"/>
                <a:gd name="T82" fmla="*/ 8 w 13"/>
                <a:gd name="T83" fmla="*/ 21 h 25"/>
                <a:gd name="T84" fmla="*/ 9 w 13"/>
                <a:gd name="T85" fmla="*/ 24 h 25"/>
                <a:gd name="T86" fmla="*/ 10 w 13"/>
                <a:gd name="T87" fmla="*/ 24 h 25"/>
                <a:gd name="T88" fmla="*/ 10 w 13"/>
                <a:gd name="T89" fmla="*/ 23 h 25"/>
                <a:gd name="T90" fmla="*/ 10 w 13"/>
                <a:gd name="T91" fmla="*/ 20 h 25"/>
                <a:gd name="T92" fmla="*/ 11 w 13"/>
                <a:gd name="T93" fmla="*/ 20 h 25"/>
                <a:gd name="T94" fmla="*/ 12 w 13"/>
                <a:gd name="T95" fmla="*/ 18 h 25"/>
                <a:gd name="T96" fmla="*/ 13 w 13"/>
                <a:gd name="T97" fmla="*/ 15 h 25"/>
                <a:gd name="T98" fmla="*/ 11 w 13"/>
                <a:gd name="T99" fmla="*/ 12 h 25"/>
                <a:gd name="T100" fmla="*/ 9 w 13"/>
                <a:gd name="T101" fmla="*/ 11 h 25"/>
                <a:gd name="T102" fmla="*/ 8 w 13"/>
                <a:gd name="T103" fmla="*/ 18 h 25"/>
                <a:gd name="T104" fmla="*/ 6 w 13"/>
                <a:gd name="T105" fmla="*/ 18 h 25"/>
                <a:gd name="T106" fmla="*/ 6 w 13"/>
                <a:gd name="T107" fmla="*/ 13 h 25"/>
                <a:gd name="T108" fmla="*/ 7 w 13"/>
                <a:gd name="T109" fmla="*/ 14 h 25"/>
                <a:gd name="T110" fmla="*/ 8 w 13"/>
                <a:gd name="T111" fmla="*/ 18 h 25"/>
                <a:gd name="T112" fmla="*/ 7 w 13"/>
                <a:gd name="T113" fmla="*/ 10 h 25"/>
                <a:gd name="T114" fmla="*/ 5 w 13"/>
                <a:gd name="T115" fmla="*/ 10 h 25"/>
                <a:gd name="T116" fmla="*/ 5 w 13"/>
                <a:gd name="T117" fmla="*/ 6 h 25"/>
                <a:gd name="T118" fmla="*/ 6 w 13"/>
                <a:gd name="T119" fmla="*/ 6 h 25"/>
                <a:gd name="T120" fmla="*/ 7 w 13"/>
                <a:gd name="T12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" h="25">
                  <a:moveTo>
                    <a:pt x="9" y="11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5"/>
                    <a:pt x="10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6"/>
                    <a:pt x="0" y="7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1"/>
                    <a:pt x="2" y="12"/>
                    <a:pt x="2" y="12"/>
                  </a:cubicBezTo>
                  <a:cubicBezTo>
                    <a:pt x="3" y="12"/>
                    <a:pt x="3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3" y="18"/>
                  </a:cubicBezTo>
                  <a:cubicBezTo>
                    <a:pt x="3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4" y="21"/>
                    <a:pt x="4" y="21"/>
                    <a:pt x="5" y="21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4"/>
                    <a:pt x="7" y="24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1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0" y="24"/>
                    <a:pt x="10" y="24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3" y="17"/>
                    <a:pt x="13" y="16"/>
                    <a:pt x="13" y="15"/>
                  </a:cubicBezTo>
                  <a:cubicBezTo>
                    <a:pt x="12" y="14"/>
                    <a:pt x="12" y="13"/>
                    <a:pt x="11" y="12"/>
                  </a:cubicBezTo>
                  <a:cubicBezTo>
                    <a:pt x="10" y="12"/>
                    <a:pt x="10" y="11"/>
                    <a:pt x="9" y="11"/>
                  </a:cubicBezTo>
                  <a:close/>
                  <a:moveTo>
                    <a:pt x="8" y="18"/>
                  </a:moveTo>
                  <a:cubicBezTo>
                    <a:pt x="7" y="18"/>
                    <a:pt x="7" y="18"/>
                    <a:pt x="6" y="1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4"/>
                    <a:pt x="7" y="14"/>
                  </a:cubicBezTo>
                  <a:lnTo>
                    <a:pt x="8" y="18"/>
                  </a:lnTo>
                  <a:close/>
                  <a:moveTo>
                    <a:pt x="7" y="10"/>
                  </a:moveTo>
                  <a:cubicBezTo>
                    <a:pt x="6" y="10"/>
                    <a:pt x="6" y="10"/>
                    <a:pt x="5" y="10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lnTo>
                    <a:pt x="7" y="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2" name="Freeform 148"/>
            <p:cNvSpPr>
              <a:spLocks noEditPoints="1"/>
            </p:cNvSpPr>
            <p:nvPr/>
          </p:nvSpPr>
          <p:spPr bwMode="auto">
            <a:xfrm>
              <a:off x="2069305" y="1927819"/>
              <a:ext cx="100013" cy="97631"/>
            </a:xfrm>
            <a:custGeom>
              <a:avLst/>
              <a:gdLst>
                <a:gd name="T0" fmla="*/ 17 w 39"/>
                <a:gd name="T1" fmla="*/ 1 h 38"/>
                <a:gd name="T2" fmla="*/ 1 w 39"/>
                <a:gd name="T3" fmla="*/ 21 h 38"/>
                <a:gd name="T4" fmla="*/ 22 w 39"/>
                <a:gd name="T5" fmla="*/ 37 h 38"/>
                <a:gd name="T6" fmla="*/ 38 w 39"/>
                <a:gd name="T7" fmla="*/ 17 h 38"/>
                <a:gd name="T8" fmla="*/ 17 w 39"/>
                <a:gd name="T9" fmla="*/ 1 h 38"/>
                <a:gd name="T10" fmla="*/ 21 w 39"/>
                <a:gd name="T11" fmla="*/ 34 h 38"/>
                <a:gd name="T12" fmla="*/ 5 w 39"/>
                <a:gd name="T13" fmla="*/ 21 h 38"/>
                <a:gd name="T14" fmla="*/ 18 w 39"/>
                <a:gd name="T15" fmla="*/ 5 h 38"/>
                <a:gd name="T16" fmla="*/ 34 w 39"/>
                <a:gd name="T17" fmla="*/ 17 h 38"/>
                <a:gd name="T18" fmla="*/ 21 w 39"/>
                <a:gd name="T19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8">
                  <a:moveTo>
                    <a:pt x="17" y="1"/>
                  </a:moveTo>
                  <a:cubicBezTo>
                    <a:pt x="7" y="2"/>
                    <a:pt x="0" y="11"/>
                    <a:pt x="1" y="21"/>
                  </a:cubicBezTo>
                  <a:cubicBezTo>
                    <a:pt x="3" y="31"/>
                    <a:pt x="12" y="38"/>
                    <a:pt x="22" y="37"/>
                  </a:cubicBezTo>
                  <a:cubicBezTo>
                    <a:pt x="32" y="36"/>
                    <a:pt x="39" y="27"/>
                    <a:pt x="38" y="17"/>
                  </a:cubicBezTo>
                  <a:cubicBezTo>
                    <a:pt x="36" y="7"/>
                    <a:pt x="27" y="0"/>
                    <a:pt x="17" y="1"/>
                  </a:cubicBezTo>
                  <a:close/>
                  <a:moveTo>
                    <a:pt x="21" y="34"/>
                  </a:moveTo>
                  <a:cubicBezTo>
                    <a:pt x="13" y="35"/>
                    <a:pt x="6" y="29"/>
                    <a:pt x="5" y="21"/>
                  </a:cubicBezTo>
                  <a:cubicBezTo>
                    <a:pt x="4" y="13"/>
                    <a:pt x="10" y="6"/>
                    <a:pt x="18" y="5"/>
                  </a:cubicBezTo>
                  <a:cubicBezTo>
                    <a:pt x="26" y="4"/>
                    <a:pt x="33" y="9"/>
                    <a:pt x="34" y="17"/>
                  </a:cubicBezTo>
                  <a:cubicBezTo>
                    <a:pt x="35" y="25"/>
                    <a:pt x="29" y="33"/>
                    <a:pt x="21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3" name="Freeform 149"/>
            <p:cNvSpPr>
              <a:spLocks/>
            </p:cNvSpPr>
            <p:nvPr/>
          </p:nvSpPr>
          <p:spPr bwMode="auto">
            <a:xfrm>
              <a:off x="2094309" y="1952822"/>
              <a:ext cx="52388" cy="46435"/>
            </a:xfrm>
            <a:custGeom>
              <a:avLst/>
              <a:gdLst>
                <a:gd name="T0" fmla="*/ 13 w 20"/>
                <a:gd name="T1" fmla="*/ 15 h 18"/>
                <a:gd name="T2" fmla="*/ 7 w 20"/>
                <a:gd name="T3" fmla="*/ 13 h 18"/>
                <a:gd name="T4" fmla="*/ 11 w 20"/>
                <a:gd name="T5" fmla="*/ 12 h 18"/>
                <a:gd name="T6" fmla="*/ 13 w 20"/>
                <a:gd name="T7" fmla="*/ 11 h 18"/>
                <a:gd name="T8" fmla="*/ 11 w 20"/>
                <a:gd name="T9" fmla="*/ 10 h 18"/>
                <a:gd name="T10" fmla="*/ 6 w 20"/>
                <a:gd name="T11" fmla="*/ 10 h 18"/>
                <a:gd name="T12" fmla="*/ 6 w 20"/>
                <a:gd name="T13" fmla="*/ 9 h 18"/>
                <a:gd name="T14" fmla="*/ 6 w 20"/>
                <a:gd name="T15" fmla="*/ 9 h 18"/>
                <a:gd name="T16" fmla="*/ 11 w 20"/>
                <a:gd name="T17" fmla="*/ 8 h 18"/>
                <a:gd name="T18" fmla="*/ 12 w 20"/>
                <a:gd name="T19" fmla="*/ 7 h 18"/>
                <a:gd name="T20" fmla="*/ 11 w 20"/>
                <a:gd name="T21" fmla="*/ 6 h 18"/>
                <a:gd name="T22" fmla="*/ 7 w 20"/>
                <a:gd name="T23" fmla="*/ 6 h 18"/>
                <a:gd name="T24" fmla="*/ 11 w 20"/>
                <a:gd name="T25" fmla="*/ 3 h 18"/>
                <a:gd name="T26" fmla="*/ 15 w 20"/>
                <a:gd name="T27" fmla="*/ 4 h 18"/>
                <a:gd name="T28" fmla="*/ 19 w 20"/>
                <a:gd name="T29" fmla="*/ 3 h 18"/>
                <a:gd name="T30" fmla="*/ 11 w 20"/>
                <a:gd name="T31" fmla="*/ 0 h 18"/>
                <a:gd name="T32" fmla="*/ 4 w 20"/>
                <a:gd name="T33" fmla="*/ 7 h 18"/>
                <a:gd name="T34" fmla="*/ 1 w 20"/>
                <a:gd name="T35" fmla="*/ 7 h 18"/>
                <a:gd name="T36" fmla="*/ 0 w 20"/>
                <a:gd name="T37" fmla="*/ 8 h 18"/>
                <a:gd name="T38" fmla="*/ 1 w 20"/>
                <a:gd name="T39" fmla="*/ 9 h 18"/>
                <a:gd name="T40" fmla="*/ 3 w 20"/>
                <a:gd name="T41" fmla="*/ 9 h 18"/>
                <a:gd name="T42" fmla="*/ 3 w 20"/>
                <a:gd name="T43" fmla="*/ 10 h 18"/>
                <a:gd name="T44" fmla="*/ 4 w 20"/>
                <a:gd name="T45" fmla="*/ 11 h 18"/>
                <a:gd name="T46" fmla="*/ 1 w 20"/>
                <a:gd name="T47" fmla="*/ 11 h 18"/>
                <a:gd name="T48" fmla="*/ 0 w 20"/>
                <a:gd name="T49" fmla="*/ 12 h 18"/>
                <a:gd name="T50" fmla="*/ 1 w 20"/>
                <a:gd name="T51" fmla="*/ 13 h 18"/>
                <a:gd name="T52" fmla="*/ 4 w 20"/>
                <a:gd name="T53" fmla="*/ 13 h 18"/>
                <a:gd name="T54" fmla="*/ 13 w 20"/>
                <a:gd name="T55" fmla="*/ 17 h 18"/>
                <a:gd name="T56" fmla="*/ 20 w 20"/>
                <a:gd name="T57" fmla="*/ 12 h 18"/>
                <a:gd name="T58" fmla="*/ 16 w 20"/>
                <a:gd name="T59" fmla="*/ 13 h 18"/>
                <a:gd name="T60" fmla="*/ 13 w 20"/>
                <a:gd name="T6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" h="18">
                  <a:moveTo>
                    <a:pt x="13" y="15"/>
                  </a:moveTo>
                  <a:cubicBezTo>
                    <a:pt x="11" y="15"/>
                    <a:pt x="9" y="14"/>
                    <a:pt x="7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3" y="11"/>
                    <a:pt x="13" y="11"/>
                  </a:cubicBezTo>
                  <a:cubicBezTo>
                    <a:pt x="12" y="10"/>
                    <a:pt x="12" y="10"/>
                    <a:pt x="11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9" y="3"/>
                    <a:pt x="11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1"/>
                    <a:pt x="14" y="0"/>
                    <a:pt x="11" y="0"/>
                  </a:cubicBezTo>
                  <a:cubicBezTo>
                    <a:pt x="7" y="0"/>
                    <a:pt x="4" y="3"/>
                    <a:pt x="4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4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6"/>
                    <a:pt x="9" y="18"/>
                    <a:pt x="13" y="17"/>
                  </a:cubicBezTo>
                  <a:cubicBezTo>
                    <a:pt x="16" y="17"/>
                    <a:pt x="18" y="15"/>
                    <a:pt x="20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4" y="15"/>
                    <a:pt x="13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4" name="Freeform 150"/>
            <p:cNvSpPr>
              <a:spLocks noEditPoints="1"/>
            </p:cNvSpPr>
            <p:nvPr/>
          </p:nvSpPr>
          <p:spPr bwMode="auto">
            <a:xfrm>
              <a:off x="1245394" y="2620763"/>
              <a:ext cx="236934" cy="210741"/>
            </a:xfrm>
            <a:custGeom>
              <a:avLst/>
              <a:gdLst>
                <a:gd name="T0" fmla="*/ 69 w 92"/>
                <a:gd name="T1" fmla="*/ 12 h 82"/>
                <a:gd name="T2" fmla="*/ 68 w 92"/>
                <a:gd name="T3" fmla="*/ 12 h 82"/>
                <a:gd name="T4" fmla="*/ 67 w 92"/>
                <a:gd name="T5" fmla="*/ 4 h 82"/>
                <a:gd name="T6" fmla="*/ 62 w 92"/>
                <a:gd name="T7" fmla="*/ 0 h 82"/>
                <a:gd name="T8" fmla="*/ 61 w 92"/>
                <a:gd name="T9" fmla="*/ 0 h 82"/>
                <a:gd name="T10" fmla="*/ 57 w 92"/>
                <a:gd name="T11" fmla="*/ 5 h 82"/>
                <a:gd name="T12" fmla="*/ 58 w 92"/>
                <a:gd name="T13" fmla="*/ 13 h 82"/>
                <a:gd name="T14" fmla="*/ 26 w 92"/>
                <a:gd name="T15" fmla="*/ 17 h 82"/>
                <a:gd name="T16" fmla="*/ 25 w 92"/>
                <a:gd name="T17" fmla="*/ 9 h 82"/>
                <a:gd name="T18" fmla="*/ 20 w 92"/>
                <a:gd name="T19" fmla="*/ 5 h 82"/>
                <a:gd name="T20" fmla="*/ 18 w 92"/>
                <a:gd name="T21" fmla="*/ 5 h 82"/>
                <a:gd name="T22" fmla="*/ 15 w 92"/>
                <a:gd name="T23" fmla="*/ 10 h 82"/>
                <a:gd name="T24" fmla="*/ 16 w 92"/>
                <a:gd name="T25" fmla="*/ 18 h 82"/>
                <a:gd name="T26" fmla="*/ 14 w 92"/>
                <a:gd name="T27" fmla="*/ 19 h 82"/>
                <a:gd name="T28" fmla="*/ 1 w 92"/>
                <a:gd name="T29" fmla="*/ 36 h 82"/>
                <a:gd name="T30" fmla="*/ 5 w 92"/>
                <a:gd name="T31" fmla="*/ 68 h 82"/>
                <a:gd name="T32" fmla="*/ 22 w 92"/>
                <a:gd name="T33" fmla="*/ 81 h 82"/>
                <a:gd name="T34" fmla="*/ 77 w 92"/>
                <a:gd name="T35" fmla="*/ 74 h 82"/>
                <a:gd name="T36" fmla="*/ 91 w 92"/>
                <a:gd name="T37" fmla="*/ 57 h 82"/>
                <a:gd name="T38" fmla="*/ 87 w 92"/>
                <a:gd name="T39" fmla="*/ 25 h 82"/>
                <a:gd name="T40" fmla="*/ 69 w 92"/>
                <a:gd name="T41" fmla="*/ 12 h 82"/>
                <a:gd name="T42" fmla="*/ 84 w 92"/>
                <a:gd name="T43" fmla="*/ 58 h 82"/>
                <a:gd name="T44" fmla="*/ 76 w 92"/>
                <a:gd name="T45" fmla="*/ 68 h 82"/>
                <a:gd name="T46" fmla="*/ 21 w 92"/>
                <a:gd name="T47" fmla="*/ 74 h 82"/>
                <a:gd name="T48" fmla="*/ 11 w 92"/>
                <a:gd name="T49" fmla="*/ 67 h 82"/>
                <a:gd name="T50" fmla="*/ 8 w 92"/>
                <a:gd name="T51" fmla="*/ 35 h 82"/>
                <a:gd name="T52" fmla="*/ 15 w 92"/>
                <a:gd name="T53" fmla="*/ 25 h 82"/>
                <a:gd name="T54" fmla="*/ 17 w 92"/>
                <a:gd name="T55" fmla="*/ 25 h 82"/>
                <a:gd name="T56" fmla="*/ 17 w 92"/>
                <a:gd name="T57" fmla="*/ 29 h 82"/>
                <a:gd name="T58" fmla="*/ 22 w 92"/>
                <a:gd name="T59" fmla="*/ 33 h 82"/>
                <a:gd name="T60" fmla="*/ 23 w 92"/>
                <a:gd name="T61" fmla="*/ 33 h 82"/>
                <a:gd name="T62" fmla="*/ 27 w 92"/>
                <a:gd name="T63" fmla="*/ 28 h 82"/>
                <a:gd name="T64" fmla="*/ 27 w 92"/>
                <a:gd name="T65" fmla="*/ 24 h 82"/>
                <a:gd name="T66" fmla="*/ 59 w 92"/>
                <a:gd name="T67" fmla="*/ 20 h 82"/>
                <a:gd name="T68" fmla="*/ 59 w 92"/>
                <a:gd name="T69" fmla="*/ 24 h 82"/>
                <a:gd name="T70" fmla="*/ 64 w 92"/>
                <a:gd name="T71" fmla="*/ 28 h 82"/>
                <a:gd name="T72" fmla="*/ 66 w 92"/>
                <a:gd name="T73" fmla="*/ 27 h 82"/>
                <a:gd name="T74" fmla="*/ 69 w 92"/>
                <a:gd name="T75" fmla="*/ 23 h 82"/>
                <a:gd name="T76" fmla="*/ 69 w 92"/>
                <a:gd name="T77" fmla="*/ 19 h 82"/>
                <a:gd name="T78" fmla="*/ 70 w 92"/>
                <a:gd name="T79" fmla="*/ 18 h 82"/>
                <a:gd name="T80" fmla="*/ 80 w 92"/>
                <a:gd name="T81" fmla="*/ 26 h 82"/>
                <a:gd name="T82" fmla="*/ 84 w 92"/>
                <a:gd name="T83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82">
                  <a:moveTo>
                    <a:pt x="69" y="12"/>
                  </a:moveTo>
                  <a:cubicBezTo>
                    <a:pt x="68" y="12"/>
                    <a:pt x="68" y="12"/>
                    <a:pt x="68" y="12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1"/>
                    <a:pt x="65" y="0"/>
                    <a:pt x="62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8" y="1"/>
                    <a:pt x="57" y="3"/>
                    <a:pt x="57" y="5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7"/>
                    <a:pt x="22" y="5"/>
                    <a:pt x="20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6"/>
                    <a:pt x="15" y="8"/>
                    <a:pt x="15" y="10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6" y="20"/>
                    <a:pt x="0" y="27"/>
                    <a:pt x="1" y="36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76"/>
                    <a:pt x="14" y="82"/>
                    <a:pt x="22" y="81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86" y="73"/>
                    <a:pt x="92" y="65"/>
                    <a:pt x="91" y="57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6" y="17"/>
                    <a:pt x="78" y="11"/>
                    <a:pt x="69" y="12"/>
                  </a:cubicBezTo>
                  <a:close/>
                  <a:moveTo>
                    <a:pt x="84" y="58"/>
                  </a:moveTo>
                  <a:cubicBezTo>
                    <a:pt x="85" y="63"/>
                    <a:pt x="81" y="67"/>
                    <a:pt x="76" y="68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16" y="75"/>
                    <a:pt x="12" y="72"/>
                    <a:pt x="11" y="6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0"/>
                    <a:pt x="10" y="26"/>
                    <a:pt x="15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1"/>
                    <a:pt x="20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6" y="32"/>
                    <a:pt x="27" y="30"/>
                    <a:pt x="27" y="28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60" y="26"/>
                    <a:pt x="62" y="28"/>
                    <a:pt x="64" y="28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8" y="27"/>
                    <a:pt x="70" y="25"/>
                    <a:pt x="69" y="23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75" y="18"/>
                    <a:pt x="79" y="21"/>
                    <a:pt x="80" y="26"/>
                  </a:cubicBezTo>
                  <a:lnTo>
                    <a:pt x="84" y="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5" name="Freeform 151"/>
            <p:cNvSpPr>
              <a:spLocks noEditPoints="1"/>
            </p:cNvSpPr>
            <p:nvPr/>
          </p:nvSpPr>
          <p:spPr bwMode="auto">
            <a:xfrm>
              <a:off x="1287066" y="2720776"/>
              <a:ext cx="48815" cy="69056"/>
            </a:xfrm>
            <a:custGeom>
              <a:avLst/>
              <a:gdLst>
                <a:gd name="T0" fmla="*/ 11 w 19"/>
                <a:gd name="T1" fmla="*/ 27 h 27"/>
                <a:gd name="T2" fmla="*/ 8 w 19"/>
                <a:gd name="T3" fmla="*/ 27 h 27"/>
                <a:gd name="T4" fmla="*/ 5 w 19"/>
                <a:gd name="T5" fmla="*/ 26 h 27"/>
                <a:gd name="T6" fmla="*/ 3 w 19"/>
                <a:gd name="T7" fmla="*/ 24 h 27"/>
                <a:gd name="T8" fmla="*/ 1 w 19"/>
                <a:gd name="T9" fmla="*/ 20 h 27"/>
                <a:gd name="T10" fmla="*/ 0 w 19"/>
                <a:gd name="T11" fmla="*/ 10 h 27"/>
                <a:gd name="T12" fmla="*/ 0 w 19"/>
                <a:gd name="T13" fmla="*/ 6 h 27"/>
                <a:gd name="T14" fmla="*/ 2 w 19"/>
                <a:gd name="T15" fmla="*/ 3 h 27"/>
                <a:gd name="T16" fmla="*/ 4 w 19"/>
                <a:gd name="T17" fmla="*/ 1 h 27"/>
                <a:gd name="T18" fmla="*/ 8 w 19"/>
                <a:gd name="T19" fmla="*/ 0 h 27"/>
                <a:gd name="T20" fmla="*/ 11 w 19"/>
                <a:gd name="T21" fmla="*/ 0 h 27"/>
                <a:gd name="T22" fmla="*/ 14 w 19"/>
                <a:gd name="T23" fmla="*/ 1 h 27"/>
                <a:gd name="T24" fmla="*/ 17 w 19"/>
                <a:gd name="T25" fmla="*/ 3 h 27"/>
                <a:gd name="T26" fmla="*/ 18 w 19"/>
                <a:gd name="T27" fmla="*/ 7 h 27"/>
                <a:gd name="T28" fmla="*/ 19 w 19"/>
                <a:gd name="T29" fmla="*/ 17 h 27"/>
                <a:gd name="T30" fmla="*/ 19 w 19"/>
                <a:gd name="T31" fmla="*/ 22 h 27"/>
                <a:gd name="T32" fmla="*/ 17 w 19"/>
                <a:gd name="T33" fmla="*/ 24 h 27"/>
                <a:gd name="T34" fmla="*/ 15 w 19"/>
                <a:gd name="T35" fmla="*/ 26 h 27"/>
                <a:gd name="T36" fmla="*/ 11 w 19"/>
                <a:gd name="T37" fmla="*/ 27 h 27"/>
                <a:gd name="T38" fmla="*/ 14 w 19"/>
                <a:gd name="T39" fmla="*/ 9 h 27"/>
                <a:gd name="T40" fmla="*/ 12 w 19"/>
                <a:gd name="T41" fmla="*/ 5 h 27"/>
                <a:gd name="T42" fmla="*/ 9 w 19"/>
                <a:gd name="T43" fmla="*/ 4 h 27"/>
                <a:gd name="T44" fmla="*/ 6 w 19"/>
                <a:gd name="T45" fmla="*/ 4 h 27"/>
                <a:gd name="T46" fmla="*/ 5 w 19"/>
                <a:gd name="T47" fmla="*/ 6 h 27"/>
                <a:gd name="T48" fmla="*/ 4 w 19"/>
                <a:gd name="T49" fmla="*/ 8 h 27"/>
                <a:gd name="T50" fmla="*/ 4 w 19"/>
                <a:gd name="T51" fmla="*/ 10 h 27"/>
                <a:gd name="T52" fmla="*/ 5 w 19"/>
                <a:gd name="T53" fmla="*/ 19 h 27"/>
                <a:gd name="T54" fmla="*/ 7 w 19"/>
                <a:gd name="T55" fmla="*/ 23 h 27"/>
                <a:gd name="T56" fmla="*/ 11 w 19"/>
                <a:gd name="T57" fmla="*/ 23 h 27"/>
                <a:gd name="T58" fmla="*/ 13 w 19"/>
                <a:gd name="T59" fmla="*/ 23 h 27"/>
                <a:gd name="T60" fmla="*/ 14 w 19"/>
                <a:gd name="T61" fmla="*/ 22 h 27"/>
                <a:gd name="T62" fmla="*/ 15 w 19"/>
                <a:gd name="T63" fmla="*/ 20 h 27"/>
                <a:gd name="T64" fmla="*/ 15 w 19"/>
                <a:gd name="T65" fmla="*/ 17 h 27"/>
                <a:gd name="T66" fmla="*/ 14 w 19"/>
                <a:gd name="T67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27">
                  <a:moveTo>
                    <a:pt x="11" y="27"/>
                  </a:moveTo>
                  <a:cubicBezTo>
                    <a:pt x="10" y="27"/>
                    <a:pt x="9" y="27"/>
                    <a:pt x="8" y="27"/>
                  </a:cubicBezTo>
                  <a:cubicBezTo>
                    <a:pt x="7" y="27"/>
                    <a:pt x="6" y="26"/>
                    <a:pt x="5" y="26"/>
                  </a:cubicBezTo>
                  <a:cubicBezTo>
                    <a:pt x="4" y="25"/>
                    <a:pt x="3" y="25"/>
                    <a:pt x="3" y="24"/>
                  </a:cubicBezTo>
                  <a:cubicBezTo>
                    <a:pt x="2" y="23"/>
                    <a:pt x="2" y="22"/>
                    <a:pt x="1" y="2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17" y="4"/>
                    <a:pt x="18" y="6"/>
                    <a:pt x="18" y="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9"/>
                    <a:pt x="19" y="20"/>
                    <a:pt x="19" y="22"/>
                  </a:cubicBezTo>
                  <a:cubicBezTo>
                    <a:pt x="18" y="23"/>
                    <a:pt x="18" y="24"/>
                    <a:pt x="17" y="24"/>
                  </a:cubicBezTo>
                  <a:cubicBezTo>
                    <a:pt x="16" y="25"/>
                    <a:pt x="16" y="26"/>
                    <a:pt x="15" y="26"/>
                  </a:cubicBezTo>
                  <a:cubicBezTo>
                    <a:pt x="14" y="26"/>
                    <a:pt x="13" y="26"/>
                    <a:pt x="11" y="27"/>
                  </a:cubicBezTo>
                  <a:close/>
                  <a:moveTo>
                    <a:pt x="14" y="9"/>
                  </a:moveTo>
                  <a:cubicBezTo>
                    <a:pt x="14" y="7"/>
                    <a:pt x="13" y="5"/>
                    <a:pt x="12" y="5"/>
                  </a:cubicBezTo>
                  <a:cubicBezTo>
                    <a:pt x="12" y="4"/>
                    <a:pt x="10" y="3"/>
                    <a:pt x="9" y="4"/>
                  </a:cubicBezTo>
                  <a:cubicBezTo>
                    <a:pt x="8" y="4"/>
                    <a:pt x="7" y="4"/>
                    <a:pt x="6" y="4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21"/>
                    <a:pt x="6" y="22"/>
                    <a:pt x="7" y="23"/>
                  </a:cubicBezTo>
                  <a:cubicBezTo>
                    <a:pt x="8" y="23"/>
                    <a:pt x="9" y="23"/>
                    <a:pt x="11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3" y="23"/>
                    <a:pt x="14" y="22"/>
                    <a:pt x="14" y="22"/>
                  </a:cubicBezTo>
                  <a:cubicBezTo>
                    <a:pt x="15" y="21"/>
                    <a:pt x="15" y="21"/>
                    <a:pt x="15" y="20"/>
                  </a:cubicBezTo>
                  <a:cubicBezTo>
                    <a:pt x="15" y="19"/>
                    <a:pt x="15" y="19"/>
                    <a:pt x="15" y="17"/>
                  </a:cubicBezTo>
                  <a:lnTo>
                    <a:pt x="14" y="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6" name="Freeform 152"/>
            <p:cNvSpPr>
              <a:spLocks/>
            </p:cNvSpPr>
            <p:nvPr/>
          </p:nvSpPr>
          <p:spPr bwMode="auto">
            <a:xfrm>
              <a:off x="1338263" y="2716012"/>
              <a:ext cx="28575" cy="66675"/>
            </a:xfrm>
            <a:custGeom>
              <a:avLst/>
              <a:gdLst>
                <a:gd name="T0" fmla="*/ 10 w 11"/>
                <a:gd name="T1" fmla="*/ 26 h 26"/>
                <a:gd name="T2" fmla="*/ 8 w 11"/>
                <a:gd name="T3" fmla="*/ 26 h 26"/>
                <a:gd name="T4" fmla="*/ 7 w 11"/>
                <a:gd name="T5" fmla="*/ 26 h 26"/>
                <a:gd name="T6" fmla="*/ 7 w 11"/>
                <a:gd name="T7" fmla="*/ 25 h 26"/>
                <a:gd name="T8" fmla="*/ 4 w 11"/>
                <a:gd name="T9" fmla="*/ 6 h 26"/>
                <a:gd name="T10" fmla="*/ 4 w 11"/>
                <a:gd name="T11" fmla="*/ 6 h 26"/>
                <a:gd name="T12" fmla="*/ 3 w 11"/>
                <a:gd name="T13" fmla="*/ 5 h 26"/>
                <a:gd name="T14" fmla="*/ 1 w 11"/>
                <a:gd name="T15" fmla="*/ 6 h 26"/>
                <a:gd name="T16" fmla="*/ 0 w 11"/>
                <a:gd name="T17" fmla="*/ 6 h 26"/>
                <a:gd name="T18" fmla="*/ 0 w 11"/>
                <a:gd name="T19" fmla="*/ 5 h 26"/>
                <a:gd name="T20" fmla="*/ 0 w 11"/>
                <a:gd name="T21" fmla="*/ 4 h 26"/>
                <a:gd name="T22" fmla="*/ 0 w 11"/>
                <a:gd name="T23" fmla="*/ 3 h 26"/>
                <a:gd name="T24" fmla="*/ 1 w 11"/>
                <a:gd name="T25" fmla="*/ 3 h 26"/>
                <a:gd name="T26" fmla="*/ 3 w 11"/>
                <a:gd name="T27" fmla="*/ 1 h 26"/>
                <a:gd name="T28" fmla="*/ 4 w 11"/>
                <a:gd name="T29" fmla="*/ 1 h 26"/>
                <a:gd name="T30" fmla="*/ 5 w 11"/>
                <a:gd name="T31" fmla="*/ 1 h 26"/>
                <a:gd name="T32" fmla="*/ 7 w 11"/>
                <a:gd name="T33" fmla="*/ 0 h 26"/>
                <a:gd name="T34" fmla="*/ 8 w 11"/>
                <a:gd name="T35" fmla="*/ 1 h 26"/>
                <a:gd name="T36" fmla="*/ 8 w 11"/>
                <a:gd name="T37" fmla="*/ 2 h 26"/>
                <a:gd name="T38" fmla="*/ 11 w 11"/>
                <a:gd name="T39" fmla="*/ 25 h 26"/>
                <a:gd name="T40" fmla="*/ 11 w 11"/>
                <a:gd name="T41" fmla="*/ 26 h 26"/>
                <a:gd name="T42" fmla="*/ 10 w 11"/>
                <a:gd name="T4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" h="26">
                  <a:moveTo>
                    <a:pt x="10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6"/>
                    <a:pt x="11" y="26"/>
                  </a:cubicBezTo>
                  <a:cubicBezTo>
                    <a:pt x="11" y="26"/>
                    <a:pt x="10" y="26"/>
                    <a:pt x="10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7" name="Freeform 153"/>
            <p:cNvSpPr>
              <a:spLocks/>
            </p:cNvSpPr>
            <p:nvPr/>
          </p:nvSpPr>
          <p:spPr bwMode="auto">
            <a:xfrm>
              <a:off x="1371601" y="2713631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8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1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8" name="Freeform 154"/>
            <p:cNvSpPr>
              <a:spLocks/>
            </p:cNvSpPr>
            <p:nvPr/>
          </p:nvSpPr>
          <p:spPr bwMode="auto">
            <a:xfrm>
              <a:off x="1397794" y="2710060"/>
              <a:ext cx="20240" cy="2143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9" name="Freeform 155"/>
            <p:cNvSpPr>
              <a:spLocks/>
            </p:cNvSpPr>
            <p:nvPr/>
          </p:nvSpPr>
          <p:spPr bwMode="auto">
            <a:xfrm>
              <a:off x="1422797" y="2707678"/>
              <a:ext cx="21431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0" name="Freeform 156"/>
            <p:cNvSpPr>
              <a:spLocks/>
            </p:cNvSpPr>
            <p:nvPr/>
          </p:nvSpPr>
          <p:spPr bwMode="auto">
            <a:xfrm>
              <a:off x="1376363" y="2736253"/>
              <a:ext cx="21431" cy="20241"/>
            </a:xfrm>
            <a:custGeom>
              <a:avLst/>
              <a:gdLst>
                <a:gd name="T0" fmla="*/ 7 w 8"/>
                <a:gd name="T1" fmla="*/ 6 h 8"/>
                <a:gd name="T2" fmla="*/ 7 w 8"/>
                <a:gd name="T3" fmla="*/ 7 h 8"/>
                <a:gd name="T4" fmla="*/ 1 w 8"/>
                <a:gd name="T5" fmla="*/ 8 h 8"/>
                <a:gd name="T6" fmla="*/ 0 w 8"/>
                <a:gd name="T7" fmla="*/ 7 h 8"/>
                <a:gd name="T8" fmla="*/ 0 w 8"/>
                <a:gd name="T9" fmla="*/ 2 h 8"/>
                <a:gd name="T10" fmla="*/ 0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7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8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1" name="Freeform 157"/>
            <p:cNvSpPr>
              <a:spLocks/>
            </p:cNvSpPr>
            <p:nvPr/>
          </p:nvSpPr>
          <p:spPr bwMode="auto">
            <a:xfrm>
              <a:off x="1400176" y="2733872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2" name="Freeform 158"/>
            <p:cNvSpPr>
              <a:spLocks/>
            </p:cNvSpPr>
            <p:nvPr/>
          </p:nvSpPr>
          <p:spPr bwMode="auto">
            <a:xfrm>
              <a:off x="1425178" y="2731490"/>
              <a:ext cx="21431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7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3" name="Freeform 159"/>
            <p:cNvSpPr>
              <a:spLocks/>
            </p:cNvSpPr>
            <p:nvPr/>
          </p:nvSpPr>
          <p:spPr bwMode="auto">
            <a:xfrm>
              <a:off x="1378744" y="2758876"/>
              <a:ext cx="21431" cy="2143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1 w 8"/>
                <a:gd name="T5" fmla="*/ 8 h 8"/>
                <a:gd name="T6" fmla="*/ 0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1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4" name="Freeform 160"/>
            <p:cNvSpPr>
              <a:spLocks/>
            </p:cNvSpPr>
            <p:nvPr/>
          </p:nvSpPr>
          <p:spPr bwMode="auto">
            <a:xfrm>
              <a:off x="1404938" y="2756494"/>
              <a:ext cx="17859" cy="21431"/>
            </a:xfrm>
            <a:custGeom>
              <a:avLst/>
              <a:gdLst>
                <a:gd name="T0" fmla="*/ 7 w 7"/>
                <a:gd name="T1" fmla="*/ 6 h 8"/>
                <a:gd name="T2" fmla="*/ 7 w 7"/>
                <a:gd name="T3" fmla="*/ 7 h 8"/>
                <a:gd name="T4" fmla="*/ 1 w 7"/>
                <a:gd name="T5" fmla="*/ 8 h 8"/>
                <a:gd name="T6" fmla="*/ 0 w 7"/>
                <a:gd name="T7" fmla="*/ 7 h 8"/>
                <a:gd name="T8" fmla="*/ 0 w 7"/>
                <a:gd name="T9" fmla="*/ 2 h 8"/>
                <a:gd name="T10" fmla="*/ 0 w 7"/>
                <a:gd name="T11" fmla="*/ 1 h 8"/>
                <a:gd name="T12" fmla="*/ 6 w 7"/>
                <a:gd name="T13" fmla="*/ 0 h 8"/>
                <a:gd name="T14" fmla="*/ 7 w 7"/>
                <a:gd name="T15" fmla="*/ 1 h 8"/>
                <a:gd name="T16" fmla="*/ 7 w 7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7" y="6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5" name="Freeform 161"/>
            <p:cNvSpPr>
              <a:spLocks/>
            </p:cNvSpPr>
            <p:nvPr/>
          </p:nvSpPr>
          <p:spPr bwMode="auto">
            <a:xfrm>
              <a:off x="1428751" y="2754113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6" name="Freeform 162"/>
            <p:cNvSpPr>
              <a:spLocks noEditPoints="1"/>
            </p:cNvSpPr>
            <p:nvPr/>
          </p:nvSpPr>
          <p:spPr bwMode="auto">
            <a:xfrm>
              <a:off x="2303859" y="2020688"/>
              <a:ext cx="235744" cy="213122"/>
            </a:xfrm>
            <a:custGeom>
              <a:avLst/>
              <a:gdLst>
                <a:gd name="T0" fmla="*/ 70 w 92"/>
                <a:gd name="T1" fmla="*/ 12 h 83"/>
                <a:gd name="T2" fmla="*/ 68 w 92"/>
                <a:gd name="T3" fmla="*/ 13 h 83"/>
                <a:gd name="T4" fmla="*/ 67 w 92"/>
                <a:gd name="T5" fmla="*/ 4 h 83"/>
                <a:gd name="T6" fmla="*/ 63 w 92"/>
                <a:gd name="T7" fmla="*/ 1 h 83"/>
                <a:gd name="T8" fmla="*/ 61 w 92"/>
                <a:gd name="T9" fmla="*/ 1 h 83"/>
                <a:gd name="T10" fmla="*/ 58 w 92"/>
                <a:gd name="T11" fmla="*/ 6 h 83"/>
                <a:gd name="T12" fmla="*/ 59 w 92"/>
                <a:gd name="T13" fmla="*/ 14 h 83"/>
                <a:gd name="T14" fmla="*/ 26 w 92"/>
                <a:gd name="T15" fmla="*/ 18 h 83"/>
                <a:gd name="T16" fmla="*/ 25 w 92"/>
                <a:gd name="T17" fmla="*/ 10 h 83"/>
                <a:gd name="T18" fmla="*/ 20 w 92"/>
                <a:gd name="T19" fmla="*/ 6 h 83"/>
                <a:gd name="T20" fmla="*/ 19 w 92"/>
                <a:gd name="T21" fmla="*/ 6 h 83"/>
                <a:gd name="T22" fmla="*/ 15 w 92"/>
                <a:gd name="T23" fmla="*/ 11 h 83"/>
                <a:gd name="T24" fmla="*/ 16 w 92"/>
                <a:gd name="T25" fmla="*/ 19 h 83"/>
                <a:gd name="T26" fmla="*/ 15 w 92"/>
                <a:gd name="T27" fmla="*/ 19 h 83"/>
                <a:gd name="T28" fmla="*/ 1 w 92"/>
                <a:gd name="T29" fmla="*/ 36 h 83"/>
                <a:gd name="T30" fmla="*/ 5 w 92"/>
                <a:gd name="T31" fmla="*/ 68 h 83"/>
                <a:gd name="T32" fmla="*/ 23 w 92"/>
                <a:gd name="T33" fmla="*/ 82 h 83"/>
                <a:gd name="T34" fmla="*/ 78 w 92"/>
                <a:gd name="T35" fmla="*/ 75 h 83"/>
                <a:gd name="T36" fmla="*/ 91 w 92"/>
                <a:gd name="T37" fmla="*/ 58 h 83"/>
                <a:gd name="T38" fmla="*/ 87 w 92"/>
                <a:gd name="T39" fmla="*/ 26 h 83"/>
                <a:gd name="T40" fmla="*/ 70 w 92"/>
                <a:gd name="T41" fmla="*/ 12 h 83"/>
                <a:gd name="T42" fmla="*/ 84 w 92"/>
                <a:gd name="T43" fmla="*/ 58 h 83"/>
                <a:gd name="T44" fmla="*/ 77 w 92"/>
                <a:gd name="T45" fmla="*/ 68 h 83"/>
                <a:gd name="T46" fmla="*/ 22 w 92"/>
                <a:gd name="T47" fmla="*/ 75 h 83"/>
                <a:gd name="T48" fmla="*/ 12 w 92"/>
                <a:gd name="T49" fmla="*/ 67 h 83"/>
                <a:gd name="T50" fmla="*/ 8 w 92"/>
                <a:gd name="T51" fmla="*/ 36 h 83"/>
                <a:gd name="T52" fmla="*/ 16 w 92"/>
                <a:gd name="T53" fmla="*/ 26 h 83"/>
                <a:gd name="T54" fmla="*/ 17 w 92"/>
                <a:gd name="T55" fmla="*/ 26 h 83"/>
                <a:gd name="T56" fmla="*/ 18 w 92"/>
                <a:gd name="T57" fmla="*/ 30 h 83"/>
                <a:gd name="T58" fmla="*/ 22 w 92"/>
                <a:gd name="T59" fmla="*/ 33 h 83"/>
                <a:gd name="T60" fmla="*/ 24 w 92"/>
                <a:gd name="T61" fmla="*/ 33 h 83"/>
                <a:gd name="T62" fmla="*/ 28 w 92"/>
                <a:gd name="T63" fmla="*/ 28 h 83"/>
                <a:gd name="T64" fmla="*/ 27 w 92"/>
                <a:gd name="T65" fmla="*/ 24 h 83"/>
                <a:gd name="T66" fmla="*/ 59 w 92"/>
                <a:gd name="T67" fmla="*/ 20 h 83"/>
                <a:gd name="T68" fmla="*/ 60 w 92"/>
                <a:gd name="T69" fmla="*/ 25 h 83"/>
                <a:gd name="T70" fmla="*/ 65 w 92"/>
                <a:gd name="T71" fmla="*/ 28 h 83"/>
                <a:gd name="T72" fmla="*/ 66 w 92"/>
                <a:gd name="T73" fmla="*/ 28 h 83"/>
                <a:gd name="T74" fmla="*/ 70 w 92"/>
                <a:gd name="T75" fmla="*/ 23 h 83"/>
                <a:gd name="T76" fmla="*/ 69 w 92"/>
                <a:gd name="T77" fmla="*/ 19 h 83"/>
                <a:gd name="T78" fmla="*/ 71 w 92"/>
                <a:gd name="T79" fmla="*/ 19 h 83"/>
                <a:gd name="T80" fmla="*/ 80 w 92"/>
                <a:gd name="T81" fmla="*/ 27 h 83"/>
                <a:gd name="T82" fmla="*/ 84 w 92"/>
                <a:gd name="T83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83">
                  <a:moveTo>
                    <a:pt x="70" y="12"/>
                  </a:moveTo>
                  <a:cubicBezTo>
                    <a:pt x="68" y="13"/>
                    <a:pt x="68" y="13"/>
                    <a:pt x="68" y="13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2"/>
                    <a:pt x="65" y="0"/>
                    <a:pt x="63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59" y="1"/>
                    <a:pt x="57" y="3"/>
                    <a:pt x="58" y="6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3" y="6"/>
                    <a:pt x="20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7" y="6"/>
                    <a:pt x="15" y="8"/>
                    <a:pt x="15" y="1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6" y="20"/>
                    <a:pt x="0" y="28"/>
                    <a:pt x="1" y="36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77"/>
                    <a:pt x="14" y="83"/>
                    <a:pt x="23" y="82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86" y="74"/>
                    <a:pt x="92" y="66"/>
                    <a:pt x="91" y="5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6" y="17"/>
                    <a:pt x="78" y="11"/>
                    <a:pt x="70" y="12"/>
                  </a:cubicBezTo>
                  <a:close/>
                  <a:moveTo>
                    <a:pt x="84" y="58"/>
                  </a:moveTo>
                  <a:cubicBezTo>
                    <a:pt x="85" y="63"/>
                    <a:pt x="82" y="68"/>
                    <a:pt x="77" y="68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17" y="76"/>
                    <a:pt x="13" y="72"/>
                    <a:pt x="12" y="67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1"/>
                    <a:pt x="11" y="26"/>
                    <a:pt x="16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2"/>
                    <a:pt x="20" y="34"/>
                    <a:pt x="22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6" y="33"/>
                    <a:pt x="28" y="31"/>
                    <a:pt x="28" y="28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7"/>
                    <a:pt x="62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8" y="28"/>
                    <a:pt x="70" y="26"/>
                    <a:pt x="70" y="23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6" y="18"/>
                    <a:pt x="80" y="22"/>
                    <a:pt x="80" y="27"/>
                  </a:cubicBezTo>
                  <a:lnTo>
                    <a:pt x="84" y="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7" name="Freeform 163"/>
            <p:cNvSpPr>
              <a:spLocks noEditPoints="1"/>
            </p:cNvSpPr>
            <p:nvPr/>
          </p:nvSpPr>
          <p:spPr bwMode="auto">
            <a:xfrm>
              <a:off x="2344340" y="2123081"/>
              <a:ext cx="51197" cy="66675"/>
            </a:xfrm>
            <a:custGeom>
              <a:avLst/>
              <a:gdLst>
                <a:gd name="T0" fmla="*/ 12 w 20"/>
                <a:gd name="T1" fmla="*/ 26 h 26"/>
                <a:gd name="T2" fmla="*/ 9 w 20"/>
                <a:gd name="T3" fmla="*/ 26 h 26"/>
                <a:gd name="T4" fmla="*/ 5 w 20"/>
                <a:gd name="T5" fmla="*/ 26 h 26"/>
                <a:gd name="T6" fmla="*/ 3 w 20"/>
                <a:gd name="T7" fmla="*/ 23 h 26"/>
                <a:gd name="T8" fmla="*/ 2 w 20"/>
                <a:gd name="T9" fmla="*/ 20 h 26"/>
                <a:gd name="T10" fmla="*/ 1 w 20"/>
                <a:gd name="T11" fmla="*/ 10 h 26"/>
                <a:gd name="T12" fmla="*/ 1 w 20"/>
                <a:gd name="T13" fmla="*/ 5 h 26"/>
                <a:gd name="T14" fmla="*/ 2 w 20"/>
                <a:gd name="T15" fmla="*/ 2 h 26"/>
                <a:gd name="T16" fmla="*/ 5 w 20"/>
                <a:gd name="T17" fmla="*/ 1 h 26"/>
                <a:gd name="T18" fmla="*/ 9 w 20"/>
                <a:gd name="T19" fmla="*/ 0 h 26"/>
                <a:gd name="T20" fmla="*/ 12 w 20"/>
                <a:gd name="T21" fmla="*/ 0 h 26"/>
                <a:gd name="T22" fmla="*/ 15 w 20"/>
                <a:gd name="T23" fmla="*/ 1 h 26"/>
                <a:gd name="T24" fmla="*/ 17 w 20"/>
                <a:gd name="T25" fmla="*/ 3 h 26"/>
                <a:gd name="T26" fmla="*/ 18 w 20"/>
                <a:gd name="T27" fmla="*/ 7 h 26"/>
                <a:gd name="T28" fmla="*/ 19 w 20"/>
                <a:gd name="T29" fmla="*/ 17 h 26"/>
                <a:gd name="T30" fmla="*/ 19 w 20"/>
                <a:gd name="T31" fmla="*/ 21 h 26"/>
                <a:gd name="T32" fmla="*/ 18 w 20"/>
                <a:gd name="T33" fmla="*/ 24 h 26"/>
                <a:gd name="T34" fmla="*/ 15 w 20"/>
                <a:gd name="T35" fmla="*/ 26 h 26"/>
                <a:gd name="T36" fmla="*/ 12 w 20"/>
                <a:gd name="T37" fmla="*/ 26 h 26"/>
                <a:gd name="T38" fmla="*/ 14 w 20"/>
                <a:gd name="T39" fmla="*/ 8 h 26"/>
                <a:gd name="T40" fmla="*/ 13 w 20"/>
                <a:gd name="T41" fmla="*/ 4 h 26"/>
                <a:gd name="T42" fmla="*/ 9 w 20"/>
                <a:gd name="T43" fmla="*/ 3 h 26"/>
                <a:gd name="T44" fmla="*/ 6 w 20"/>
                <a:gd name="T45" fmla="*/ 4 h 26"/>
                <a:gd name="T46" fmla="*/ 5 w 20"/>
                <a:gd name="T47" fmla="*/ 5 h 26"/>
                <a:gd name="T48" fmla="*/ 5 w 20"/>
                <a:gd name="T49" fmla="*/ 7 h 26"/>
                <a:gd name="T50" fmla="*/ 5 w 20"/>
                <a:gd name="T51" fmla="*/ 10 h 26"/>
                <a:gd name="T52" fmla="*/ 6 w 20"/>
                <a:gd name="T53" fmla="*/ 19 h 26"/>
                <a:gd name="T54" fmla="*/ 8 w 20"/>
                <a:gd name="T55" fmla="*/ 22 h 26"/>
                <a:gd name="T56" fmla="*/ 11 w 20"/>
                <a:gd name="T57" fmla="*/ 23 h 26"/>
                <a:gd name="T58" fmla="*/ 13 w 20"/>
                <a:gd name="T59" fmla="*/ 22 h 26"/>
                <a:gd name="T60" fmla="*/ 15 w 20"/>
                <a:gd name="T61" fmla="*/ 21 h 26"/>
                <a:gd name="T62" fmla="*/ 15 w 20"/>
                <a:gd name="T63" fmla="*/ 20 h 26"/>
                <a:gd name="T64" fmla="*/ 15 w 20"/>
                <a:gd name="T65" fmla="*/ 17 h 26"/>
                <a:gd name="T66" fmla="*/ 14 w 20"/>
                <a:gd name="T6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6">
                  <a:moveTo>
                    <a:pt x="12" y="26"/>
                  </a:moveTo>
                  <a:cubicBezTo>
                    <a:pt x="11" y="26"/>
                    <a:pt x="10" y="26"/>
                    <a:pt x="9" y="26"/>
                  </a:cubicBezTo>
                  <a:cubicBezTo>
                    <a:pt x="7" y="26"/>
                    <a:pt x="6" y="26"/>
                    <a:pt x="5" y="26"/>
                  </a:cubicBezTo>
                  <a:cubicBezTo>
                    <a:pt x="5" y="25"/>
                    <a:pt x="4" y="24"/>
                    <a:pt x="3" y="23"/>
                  </a:cubicBezTo>
                  <a:cubicBezTo>
                    <a:pt x="2" y="22"/>
                    <a:pt x="2" y="21"/>
                    <a:pt x="2" y="2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16" y="1"/>
                    <a:pt x="16" y="2"/>
                    <a:pt x="17" y="3"/>
                  </a:cubicBezTo>
                  <a:cubicBezTo>
                    <a:pt x="18" y="4"/>
                    <a:pt x="18" y="5"/>
                    <a:pt x="18" y="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8"/>
                    <a:pt x="20" y="20"/>
                    <a:pt x="19" y="21"/>
                  </a:cubicBezTo>
                  <a:cubicBezTo>
                    <a:pt x="19" y="22"/>
                    <a:pt x="18" y="23"/>
                    <a:pt x="18" y="24"/>
                  </a:cubicBezTo>
                  <a:cubicBezTo>
                    <a:pt x="17" y="25"/>
                    <a:pt x="16" y="25"/>
                    <a:pt x="15" y="26"/>
                  </a:cubicBezTo>
                  <a:cubicBezTo>
                    <a:pt x="14" y="26"/>
                    <a:pt x="13" y="26"/>
                    <a:pt x="12" y="26"/>
                  </a:cubicBezTo>
                  <a:close/>
                  <a:moveTo>
                    <a:pt x="14" y="8"/>
                  </a:moveTo>
                  <a:cubicBezTo>
                    <a:pt x="14" y="6"/>
                    <a:pt x="14" y="5"/>
                    <a:pt x="13" y="4"/>
                  </a:cubicBezTo>
                  <a:cubicBezTo>
                    <a:pt x="12" y="3"/>
                    <a:pt x="11" y="3"/>
                    <a:pt x="9" y="3"/>
                  </a:cubicBezTo>
                  <a:cubicBezTo>
                    <a:pt x="8" y="3"/>
                    <a:pt x="7" y="4"/>
                    <a:pt x="6" y="4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9"/>
                    <a:pt x="5" y="1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1"/>
                    <a:pt x="7" y="22"/>
                    <a:pt x="8" y="22"/>
                  </a:cubicBezTo>
                  <a:cubicBezTo>
                    <a:pt x="9" y="23"/>
                    <a:pt x="10" y="23"/>
                    <a:pt x="11" y="23"/>
                  </a:cubicBezTo>
                  <a:cubicBezTo>
                    <a:pt x="12" y="23"/>
                    <a:pt x="13" y="23"/>
                    <a:pt x="13" y="22"/>
                  </a:cubicBezTo>
                  <a:cubicBezTo>
                    <a:pt x="14" y="22"/>
                    <a:pt x="14" y="22"/>
                    <a:pt x="15" y="21"/>
                  </a:cubicBezTo>
                  <a:cubicBezTo>
                    <a:pt x="15" y="21"/>
                    <a:pt x="15" y="20"/>
                    <a:pt x="15" y="20"/>
                  </a:cubicBezTo>
                  <a:cubicBezTo>
                    <a:pt x="16" y="19"/>
                    <a:pt x="16" y="18"/>
                    <a:pt x="15" y="17"/>
                  </a:cubicBezTo>
                  <a:lnTo>
                    <a:pt x="14" y="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8" name="Freeform 164"/>
            <p:cNvSpPr>
              <a:spLocks/>
            </p:cNvSpPr>
            <p:nvPr/>
          </p:nvSpPr>
          <p:spPr bwMode="auto">
            <a:xfrm>
              <a:off x="2395537" y="2118319"/>
              <a:ext cx="28575" cy="66675"/>
            </a:xfrm>
            <a:custGeom>
              <a:avLst/>
              <a:gdLst>
                <a:gd name="T0" fmla="*/ 10 w 11"/>
                <a:gd name="T1" fmla="*/ 26 h 26"/>
                <a:gd name="T2" fmla="*/ 8 w 11"/>
                <a:gd name="T3" fmla="*/ 26 h 26"/>
                <a:gd name="T4" fmla="*/ 7 w 11"/>
                <a:gd name="T5" fmla="*/ 26 h 26"/>
                <a:gd name="T6" fmla="*/ 7 w 11"/>
                <a:gd name="T7" fmla="*/ 25 h 26"/>
                <a:gd name="T8" fmla="*/ 5 w 11"/>
                <a:gd name="T9" fmla="*/ 6 h 26"/>
                <a:gd name="T10" fmla="*/ 4 w 11"/>
                <a:gd name="T11" fmla="*/ 5 h 26"/>
                <a:gd name="T12" fmla="*/ 4 w 11"/>
                <a:gd name="T13" fmla="*/ 5 h 26"/>
                <a:gd name="T14" fmla="*/ 1 w 11"/>
                <a:gd name="T15" fmla="*/ 5 h 26"/>
                <a:gd name="T16" fmla="*/ 0 w 11"/>
                <a:gd name="T17" fmla="*/ 5 h 26"/>
                <a:gd name="T18" fmla="*/ 0 w 11"/>
                <a:gd name="T19" fmla="*/ 5 h 26"/>
                <a:gd name="T20" fmla="*/ 0 w 11"/>
                <a:gd name="T21" fmla="*/ 3 h 26"/>
                <a:gd name="T22" fmla="*/ 0 w 11"/>
                <a:gd name="T23" fmla="*/ 3 h 26"/>
                <a:gd name="T24" fmla="*/ 1 w 11"/>
                <a:gd name="T25" fmla="*/ 2 h 26"/>
                <a:gd name="T26" fmla="*/ 4 w 11"/>
                <a:gd name="T27" fmla="*/ 1 h 26"/>
                <a:gd name="T28" fmla="*/ 4 w 11"/>
                <a:gd name="T29" fmla="*/ 1 h 26"/>
                <a:gd name="T30" fmla="*/ 5 w 11"/>
                <a:gd name="T31" fmla="*/ 0 h 26"/>
                <a:gd name="T32" fmla="*/ 7 w 11"/>
                <a:gd name="T33" fmla="*/ 0 h 26"/>
                <a:gd name="T34" fmla="*/ 8 w 11"/>
                <a:gd name="T35" fmla="*/ 0 h 26"/>
                <a:gd name="T36" fmla="*/ 8 w 11"/>
                <a:gd name="T37" fmla="*/ 1 h 26"/>
                <a:gd name="T38" fmla="*/ 11 w 11"/>
                <a:gd name="T39" fmla="*/ 24 h 26"/>
                <a:gd name="T40" fmla="*/ 11 w 11"/>
                <a:gd name="T41" fmla="*/ 25 h 26"/>
                <a:gd name="T42" fmla="*/ 10 w 11"/>
                <a:gd name="T4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" h="26">
                  <a:moveTo>
                    <a:pt x="10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6"/>
                    <a:pt x="7" y="26"/>
                  </a:cubicBezTo>
                  <a:cubicBezTo>
                    <a:pt x="7" y="26"/>
                    <a:pt x="7" y="25"/>
                    <a:pt x="7" y="2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1" y="26"/>
                    <a:pt x="10" y="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9" name="Freeform 165"/>
            <p:cNvSpPr>
              <a:spLocks/>
            </p:cNvSpPr>
            <p:nvPr/>
          </p:nvSpPr>
          <p:spPr bwMode="auto">
            <a:xfrm>
              <a:off x="2432447" y="2115938"/>
              <a:ext cx="20240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0" name="Freeform 166"/>
            <p:cNvSpPr>
              <a:spLocks/>
            </p:cNvSpPr>
            <p:nvPr/>
          </p:nvSpPr>
          <p:spPr bwMode="auto">
            <a:xfrm>
              <a:off x="2457450" y="2113557"/>
              <a:ext cx="21431" cy="17860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7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lnTo>
                    <a:pt x="8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1" name="Freeform 167"/>
            <p:cNvSpPr>
              <a:spLocks/>
            </p:cNvSpPr>
            <p:nvPr/>
          </p:nvSpPr>
          <p:spPr bwMode="auto">
            <a:xfrm>
              <a:off x="2481262" y="2107603"/>
              <a:ext cx="20240" cy="21431"/>
            </a:xfrm>
            <a:custGeom>
              <a:avLst/>
              <a:gdLst>
                <a:gd name="T0" fmla="*/ 8 w 8"/>
                <a:gd name="T1" fmla="*/ 6 h 8"/>
                <a:gd name="T2" fmla="*/ 8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1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2" name="Freeform 168"/>
            <p:cNvSpPr>
              <a:spLocks/>
            </p:cNvSpPr>
            <p:nvPr/>
          </p:nvSpPr>
          <p:spPr bwMode="auto">
            <a:xfrm>
              <a:off x="2434828" y="2138560"/>
              <a:ext cx="20240" cy="2143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7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3" name="Freeform 169"/>
            <p:cNvSpPr>
              <a:spLocks/>
            </p:cNvSpPr>
            <p:nvPr/>
          </p:nvSpPr>
          <p:spPr bwMode="auto">
            <a:xfrm>
              <a:off x="2459831" y="2136178"/>
              <a:ext cx="21431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0 w 8"/>
                <a:gd name="T7" fmla="*/ 6 h 7"/>
                <a:gd name="T8" fmla="*/ 0 w 8"/>
                <a:gd name="T9" fmla="*/ 2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7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4" name="Freeform 170"/>
            <p:cNvSpPr>
              <a:spLocks/>
            </p:cNvSpPr>
            <p:nvPr/>
          </p:nvSpPr>
          <p:spPr bwMode="auto">
            <a:xfrm>
              <a:off x="2486025" y="2133797"/>
              <a:ext cx="20240" cy="17860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6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0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lnTo>
                    <a:pt x="8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5" name="Freeform 171"/>
            <p:cNvSpPr>
              <a:spLocks/>
            </p:cNvSpPr>
            <p:nvPr/>
          </p:nvSpPr>
          <p:spPr bwMode="auto">
            <a:xfrm>
              <a:off x="2437210" y="2162372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6" name="Freeform 172"/>
            <p:cNvSpPr>
              <a:spLocks/>
            </p:cNvSpPr>
            <p:nvPr/>
          </p:nvSpPr>
          <p:spPr bwMode="auto">
            <a:xfrm>
              <a:off x="2463403" y="2159991"/>
              <a:ext cx="20240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7" name="Freeform 173"/>
            <p:cNvSpPr>
              <a:spLocks/>
            </p:cNvSpPr>
            <p:nvPr/>
          </p:nvSpPr>
          <p:spPr bwMode="auto">
            <a:xfrm>
              <a:off x="2488406" y="2156419"/>
              <a:ext cx="20240" cy="17860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7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8" name="Freeform 174"/>
            <p:cNvSpPr>
              <a:spLocks noEditPoints="1"/>
            </p:cNvSpPr>
            <p:nvPr/>
          </p:nvSpPr>
          <p:spPr bwMode="auto">
            <a:xfrm>
              <a:off x="1528763" y="2614810"/>
              <a:ext cx="135731" cy="194072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5 h 75"/>
                <a:gd name="T8" fmla="*/ 19 w 53"/>
                <a:gd name="T9" fmla="*/ 74 h 75"/>
                <a:gd name="T10" fmla="*/ 42 w 53"/>
                <a:gd name="T11" fmla="*/ 71 h 75"/>
                <a:gd name="T12" fmla="*/ 52 w 53"/>
                <a:gd name="T13" fmla="*/ 59 h 75"/>
                <a:gd name="T14" fmla="*/ 46 w 53"/>
                <a:gd name="T15" fmla="*/ 11 h 75"/>
                <a:gd name="T16" fmla="*/ 34 w 53"/>
                <a:gd name="T17" fmla="*/ 1 h 75"/>
                <a:gd name="T18" fmla="*/ 47 w 53"/>
                <a:gd name="T19" fmla="*/ 60 h 75"/>
                <a:gd name="T20" fmla="*/ 42 w 53"/>
                <a:gd name="T21" fmla="*/ 67 h 75"/>
                <a:gd name="T22" fmla="*/ 18 w 53"/>
                <a:gd name="T23" fmla="*/ 69 h 75"/>
                <a:gd name="T24" fmla="*/ 12 w 53"/>
                <a:gd name="T25" fmla="*/ 64 h 75"/>
                <a:gd name="T26" fmla="*/ 6 w 53"/>
                <a:gd name="T27" fmla="*/ 16 h 75"/>
                <a:gd name="T28" fmla="*/ 11 w 53"/>
                <a:gd name="T29" fmla="*/ 9 h 75"/>
                <a:gd name="T30" fmla="*/ 34 w 53"/>
                <a:gd name="T31" fmla="*/ 6 h 75"/>
                <a:gd name="T32" fmla="*/ 41 w 53"/>
                <a:gd name="T33" fmla="*/ 11 h 75"/>
                <a:gd name="T34" fmla="*/ 47 w 53"/>
                <a:gd name="T35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5"/>
                    <a:pt x="0" y="10"/>
                    <a:pt x="1" y="1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8" y="71"/>
                    <a:pt x="13" y="75"/>
                    <a:pt x="19" y="74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9" y="71"/>
                    <a:pt x="53" y="65"/>
                    <a:pt x="52" y="59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60"/>
                  </a:moveTo>
                  <a:cubicBezTo>
                    <a:pt x="48" y="63"/>
                    <a:pt x="45" y="66"/>
                    <a:pt x="42" y="67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5" y="70"/>
                    <a:pt x="12" y="67"/>
                    <a:pt x="12" y="64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2"/>
                    <a:pt x="8" y="9"/>
                    <a:pt x="11" y="9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8" y="5"/>
                    <a:pt x="41" y="8"/>
                    <a:pt x="41" y="11"/>
                  </a:cubicBezTo>
                  <a:lnTo>
                    <a:pt x="47" y="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9" name="Freeform 175"/>
            <p:cNvSpPr>
              <a:spLocks/>
            </p:cNvSpPr>
            <p:nvPr/>
          </p:nvSpPr>
          <p:spPr bwMode="auto">
            <a:xfrm>
              <a:off x="1557337" y="2705297"/>
              <a:ext cx="22622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0" name="Freeform 176"/>
            <p:cNvSpPr>
              <a:spLocks/>
            </p:cNvSpPr>
            <p:nvPr/>
          </p:nvSpPr>
          <p:spPr bwMode="auto">
            <a:xfrm>
              <a:off x="1584721" y="2702916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1" name="Freeform 177"/>
            <p:cNvSpPr>
              <a:spLocks/>
            </p:cNvSpPr>
            <p:nvPr/>
          </p:nvSpPr>
          <p:spPr bwMode="auto">
            <a:xfrm>
              <a:off x="1613296" y="2698153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7 w 9"/>
                <a:gd name="T11" fmla="*/ 9 h 9"/>
                <a:gd name="T12" fmla="*/ 9 w 9"/>
                <a:gd name="T13" fmla="*/ 7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2" name="Freeform 178"/>
            <p:cNvSpPr>
              <a:spLocks/>
            </p:cNvSpPr>
            <p:nvPr/>
          </p:nvSpPr>
          <p:spPr bwMode="auto">
            <a:xfrm>
              <a:off x="1559719" y="2731490"/>
              <a:ext cx="22622" cy="25004"/>
            </a:xfrm>
            <a:custGeom>
              <a:avLst/>
              <a:gdLst>
                <a:gd name="T0" fmla="*/ 7 w 9"/>
                <a:gd name="T1" fmla="*/ 1 h 10"/>
                <a:gd name="T2" fmla="*/ 2 w 9"/>
                <a:gd name="T3" fmla="*/ 1 h 10"/>
                <a:gd name="T4" fmla="*/ 0 w 9"/>
                <a:gd name="T5" fmla="*/ 3 h 10"/>
                <a:gd name="T6" fmla="*/ 1 w 9"/>
                <a:gd name="T7" fmla="*/ 8 h 10"/>
                <a:gd name="T8" fmla="*/ 3 w 9"/>
                <a:gd name="T9" fmla="*/ 9 h 10"/>
                <a:gd name="T10" fmla="*/ 8 w 9"/>
                <a:gd name="T11" fmla="*/ 9 h 10"/>
                <a:gd name="T12" fmla="*/ 9 w 9"/>
                <a:gd name="T13" fmla="*/ 7 h 10"/>
                <a:gd name="T14" fmla="*/ 9 w 9"/>
                <a:gd name="T15" fmla="*/ 2 h 10"/>
                <a:gd name="T16" fmla="*/ 7 w 9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9" y="8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3" name="Freeform 179"/>
            <p:cNvSpPr>
              <a:spLocks/>
            </p:cNvSpPr>
            <p:nvPr/>
          </p:nvSpPr>
          <p:spPr bwMode="auto">
            <a:xfrm>
              <a:off x="1588294" y="2727919"/>
              <a:ext cx="22622" cy="23813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2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4" name="Freeform 180"/>
            <p:cNvSpPr>
              <a:spLocks/>
            </p:cNvSpPr>
            <p:nvPr/>
          </p:nvSpPr>
          <p:spPr bwMode="auto">
            <a:xfrm>
              <a:off x="1615678" y="2725537"/>
              <a:ext cx="23813" cy="23813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5" name="Freeform 181"/>
            <p:cNvSpPr>
              <a:spLocks/>
            </p:cNvSpPr>
            <p:nvPr/>
          </p:nvSpPr>
          <p:spPr bwMode="auto">
            <a:xfrm>
              <a:off x="1562100" y="2758875"/>
              <a:ext cx="26194" cy="23813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1 h 9"/>
                <a:gd name="T4" fmla="*/ 1 w 10"/>
                <a:gd name="T5" fmla="*/ 3 h 9"/>
                <a:gd name="T6" fmla="*/ 1 w 10"/>
                <a:gd name="T7" fmla="*/ 7 h 9"/>
                <a:gd name="T8" fmla="*/ 3 w 10"/>
                <a:gd name="T9" fmla="*/ 9 h 9"/>
                <a:gd name="T10" fmla="*/ 8 w 10"/>
                <a:gd name="T11" fmla="*/ 8 h 9"/>
                <a:gd name="T12" fmla="*/ 10 w 10"/>
                <a:gd name="T13" fmla="*/ 6 h 9"/>
                <a:gd name="T14" fmla="*/ 9 w 10"/>
                <a:gd name="T15" fmla="*/ 1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10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6" name="Freeform 182"/>
            <p:cNvSpPr>
              <a:spLocks/>
            </p:cNvSpPr>
            <p:nvPr/>
          </p:nvSpPr>
          <p:spPr bwMode="auto">
            <a:xfrm>
              <a:off x="1590675" y="2754113"/>
              <a:ext cx="25003" cy="26194"/>
            </a:xfrm>
            <a:custGeom>
              <a:avLst/>
              <a:gdLst>
                <a:gd name="T0" fmla="*/ 7 w 10"/>
                <a:gd name="T1" fmla="*/ 1 h 10"/>
                <a:gd name="T2" fmla="*/ 2 w 10"/>
                <a:gd name="T3" fmla="*/ 1 h 10"/>
                <a:gd name="T4" fmla="*/ 1 w 10"/>
                <a:gd name="T5" fmla="*/ 3 h 10"/>
                <a:gd name="T6" fmla="*/ 1 w 10"/>
                <a:gd name="T7" fmla="*/ 8 h 10"/>
                <a:gd name="T8" fmla="*/ 3 w 10"/>
                <a:gd name="T9" fmla="*/ 9 h 10"/>
                <a:gd name="T10" fmla="*/ 8 w 10"/>
                <a:gd name="T11" fmla="*/ 9 h 10"/>
                <a:gd name="T12" fmla="*/ 10 w 10"/>
                <a:gd name="T13" fmla="*/ 7 h 10"/>
                <a:gd name="T14" fmla="*/ 9 w 10"/>
                <a:gd name="T15" fmla="*/ 2 h 10"/>
                <a:gd name="T16" fmla="*/ 7 w 10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10" y="8"/>
                    <a:pt x="10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7" name="Freeform 183"/>
            <p:cNvSpPr>
              <a:spLocks/>
            </p:cNvSpPr>
            <p:nvPr/>
          </p:nvSpPr>
          <p:spPr bwMode="auto">
            <a:xfrm>
              <a:off x="1619250" y="2751732"/>
              <a:ext cx="25003" cy="22622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1 h 9"/>
                <a:gd name="T4" fmla="*/ 1 w 10"/>
                <a:gd name="T5" fmla="*/ 3 h 9"/>
                <a:gd name="T6" fmla="*/ 1 w 10"/>
                <a:gd name="T7" fmla="*/ 8 h 9"/>
                <a:gd name="T8" fmla="*/ 3 w 10"/>
                <a:gd name="T9" fmla="*/ 9 h 9"/>
                <a:gd name="T10" fmla="*/ 8 w 10"/>
                <a:gd name="T11" fmla="*/ 9 h 9"/>
                <a:gd name="T12" fmla="*/ 10 w 10"/>
                <a:gd name="T13" fmla="*/ 7 h 9"/>
                <a:gd name="T14" fmla="*/ 9 w 10"/>
                <a:gd name="T15" fmla="*/ 2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8" name="Freeform 184"/>
            <p:cNvSpPr>
              <a:spLocks/>
            </p:cNvSpPr>
            <p:nvPr/>
          </p:nvSpPr>
          <p:spPr bwMode="auto">
            <a:xfrm>
              <a:off x="1549003" y="2641003"/>
              <a:ext cx="85725" cy="59531"/>
            </a:xfrm>
            <a:custGeom>
              <a:avLst/>
              <a:gdLst>
                <a:gd name="T0" fmla="*/ 4 w 33"/>
                <a:gd name="T1" fmla="*/ 23 h 23"/>
                <a:gd name="T2" fmla="*/ 31 w 33"/>
                <a:gd name="T3" fmla="*/ 19 h 23"/>
                <a:gd name="T4" fmla="*/ 32 w 33"/>
                <a:gd name="T5" fmla="*/ 17 h 23"/>
                <a:gd name="T6" fmla="*/ 30 w 33"/>
                <a:gd name="T7" fmla="*/ 2 h 23"/>
                <a:gd name="T8" fmla="*/ 28 w 33"/>
                <a:gd name="T9" fmla="*/ 0 h 23"/>
                <a:gd name="T10" fmla="*/ 2 w 33"/>
                <a:gd name="T11" fmla="*/ 3 h 23"/>
                <a:gd name="T12" fmla="*/ 0 w 33"/>
                <a:gd name="T13" fmla="*/ 5 h 23"/>
                <a:gd name="T14" fmla="*/ 2 w 33"/>
                <a:gd name="T15" fmla="*/ 21 h 23"/>
                <a:gd name="T16" fmla="*/ 4 w 33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3">
                  <a:moveTo>
                    <a:pt x="4" y="23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3" y="18"/>
                    <a:pt x="32" y="17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2"/>
                    <a:pt x="3" y="23"/>
                    <a:pt x="4" y="2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9" name="Freeform 185"/>
            <p:cNvSpPr>
              <a:spLocks noEditPoints="1"/>
            </p:cNvSpPr>
            <p:nvPr/>
          </p:nvSpPr>
          <p:spPr bwMode="auto">
            <a:xfrm>
              <a:off x="1662112" y="2599332"/>
              <a:ext cx="136922" cy="194072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3 h 75"/>
                <a:gd name="T4" fmla="*/ 1 w 53"/>
                <a:gd name="T5" fmla="*/ 16 h 75"/>
                <a:gd name="T6" fmla="*/ 7 w 53"/>
                <a:gd name="T7" fmla="*/ 64 h 75"/>
                <a:gd name="T8" fmla="*/ 19 w 53"/>
                <a:gd name="T9" fmla="*/ 74 h 75"/>
                <a:gd name="T10" fmla="*/ 43 w 53"/>
                <a:gd name="T11" fmla="*/ 71 h 75"/>
                <a:gd name="T12" fmla="*/ 52 w 53"/>
                <a:gd name="T13" fmla="*/ 59 h 75"/>
                <a:gd name="T14" fmla="*/ 46 w 53"/>
                <a:gd name="T15" fmla="*/ 10 h 75"/>
                <a:gd name="T16" fmla="*/ 34 w 53"/>
                <a:gd name="T17" fmla="*/ 1 h 75"/>
                <a:gd name="T18" fmla="*/ 47 w 53"/>
                <a:gd name="T19" fmla="*/ 59 h 75"/>
                <a:gd name="T20" fmla="*/ 42 w 53"/>
                <a:gd name="T21" fmla="*/ 66 h 75"/>
                <a:gd name="T22" fmla="*/ 19 w 53"/>
                <a:gd name="T23" fmla="*/ 69 h 75"/>
                <a:gd name="T24" fmla="*/ 12 w 53"/>
                <a:gd name="T25" fmla="*/ 64 h 75"/>
                <a:gd name="T26" fmla="*/ 6 w 53"/>
                <a:gd name="T27" fmla="*/ 15 h 75"/>
                <a:gd name="T28" fmla="*/ 11 w 53"/>
                <a:gd name="T29" fmla="*/ 8 h 75"/>
                <a:gd name="T30" fmla="*/ 34 w 53"/>
                <a:gd name="T31" fmla="*/ 5 h 75"/>
                <a:gd name="T32" fmla="*/ 41 w 53"/>
                <a:gd name="T33" fmla="*/ 11 h 75"/>
                <a:gd name="T34" fmla="*/ 47 w 53"/>
                <a:gd name="T35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4" y="4"/>
                    <a:pt x="0" y="10"/>
                    <a:pt x="1" y="16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70"/>
                    <a:pt x="13" y="75"/>
                    <a:pt x="19" y="74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9" y="70"/>
                    <a:pt x="53" y="65"/>
                    <a:pt x="52" y="5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59"/>
                  </a:moveTo>
                  <a:cubicBezTo>
                    <a:pt x="48" y="63"/>
                    <a:pt x="45" y="66"/>
                    <a:pt x="42" y="66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5" y="69"/>
                    <a:pt x="12" y="67"/>
                    <a:pt x="12" y="6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2"/>
                    <a:pt x="8" y="9"/>
                    <a:pt x="11" y="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8" y="5"/>
                    <a:pt x="41" y="7"/>
                    <a:pt x="41" y="11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0" name="Freeform 186"/>
            <p:cNvSpPr>
              <a:spLocks/>
            </p:cNvSpPr>
            <p:nvPr/>
          </p:nvSpPr>
          <p:spPr bwMode="auto">
            <a:xfrm>
              <a:off x="1726406" y="2741015"/>
              <a:ext cx="23813" cy="23813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8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1" name="Freeform 187"/>
            <p:cNvSpPr>
              <a:spLocks/>
            </p:cNvSpPr>
            <p:nvPr/>
          </p:nvSpPr>
          <p:spPr bwMode="auto">
            <a:xfrm>
              <a:off x="1683544" y="2625525"/>
              <a:ext cx="89297" cy="113110"/>
            </a:xfrm>
            <a:custGeom>
              <a:avLst/>
              <a:gdLst>
                <a:gd name="T0" fmla="*/ 28 w 35"/>
                <a:gd name="T1" fmla="*/ 0 h 44"/>
                <a:gd name="T2" fmla="*/ 2 w 35"/>
                <a:gd name="T3" fmla="*/ 3 h 44"/>
                <a:gd name="T4" fmla="*/ 0 w 35"/>
                <a:gd name="T5" fmla="*/ 5 h 44"/>
                <a:gd name="T6" fmla="*/ 5 w 35"/>
                <a:gd name="T7" fmla="*/ 42 h 44"/>
                <a:gd name="T8" fmla="*/ 7 w 35"/>
                <a:gd name="T9" fmla="*/ 44 h 44"/>
                <a:gd name="T10" fmla="*/ 34 w 35"/>
                <a:gd name="T11" fmla="*/ 41 h 44"/>
                <a:gd name="T12" fmla="*/ 35 w 35"/>
                <a:gd name="T13" fmla="*/ 39 h 44"/>
                <a:gd name="T14" fmla="*/ 31 w 35"/>
                <a:gd name="T15" fmla="*/ 1 h 44"/>
                <a:gd name="T16" fmla="*/ 28 w 35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44">
                  <a:moveTo>
                    <a:pt x="28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6" y="44"/>
                    <a:pt x="7" y="44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0"/>
                    <a:pt x="35" y="40"/>
                    <a:pt x="35" y="39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2" name="Freeform 188"/>
            <p:cNvSpPr>
              <a:spLocks noEditPoints="1"/>
            </p:cNvSpPr>
            <p:nvPr/>
          </p:nvSpPr>
          <p:spPr bwMode="auto">
            <a:xfrm>
              <a:off x="2570559" y="2370732"/>
              <a:ext cx="136922" cy="192881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4 h 75"/>
                <a:gd name="T8" fmla="*/ 19 w 53"/>
                <a:gd name="T9" fmla="*/ 74 h 75"/>
                <a:gd name="T10" fmla="*/ 42 w 53"/>
                <a:gd name="T11" fmla="*/ 71 h 75"/>
                <a:gd name="T12" fmla="*/ 52 w 53"/>
                <a:gd name="T13" fmla="*/ 59 h 75"/>
                <a:gd name="T14" fmla="*/ 46 w 53"/>
                <a:gd name="T15" fmla="*/ 10 h 75"/>
                <a:gd name="T16" fmla="*/ 34 w 53"/>
                <a:gd name="T17" fmla="*/ 1 h 75"/>
                <a:gd name="T18" fmla="*/ 47 w 53"/>
                <a:gd name="T19" fmla="*/ 59 h 75"/>
                <a:gd name="T20" fmla="*/ 42 w 53"/>
                <a:gd name="T21" fmla="*/ 66 h 75"/>
                <a:gd name="T22" fmla="*/ 18 w 53"/>
                <a:gd name="T23" fmla="*/ 69 h 75"/>
                <a:gd name="T24" fmla="*/ 11 w 53"/>
                <a:gd name="T25" fmla="*/ 64 h 75"/>
                <a:gd name="T26" fmla="*/ 5 w 53"/>
                <a:gd name="T27" fmla="*/ 15 h 75"/>
                <a:gd name="T28" fmla="*/ 11 w 53"/>
                <a:gd name="T29" fmla="*/ 8 h 75"/>
                <a:gd name="T30" fmla="*/ 34 w 53"/>
                <a:gd name="T31" fmla="*/ 5 h 75"/>
                <a:gd name="T32" fmla="*/ 41 w 53"/>
                <a:gd name="T33" fmla="*/ 11 h 75"/>
                <a:gd name="T34" fmla="*/ 47 w 53"/>
                <a:gd name="T35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4"/>
                    <a:pt x="0" y="10"/>
                    <a:pt x="1" y="16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0"/>
                    <a:pt x="13" y="75"/>
                    <a:pt x="19" y="74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8" y="70"/>
                    <a:pt x="53" y="65"/>
                    <a:pt x="52" y="5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59"/>
                  </a:moveTo>
                  <a:cubicBezTo>
                    <a:pt x="47" y="63"/>
                    <a:pt x="45" y="66"/>
                    <a:pt x="42" y="66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5" y="70"/>
                    <a:pt x="12" y="67"/>
                    <a:pt x="11" y="6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2"/>
                    <a:pt x="7" y="9"/>
                    <a:pt x="11" y="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8" y="5"/>
                    <a:pt x="41" y="7"/>
                    <a:pt x="41" y="11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3" name="Freeform 189"/>
            <p:cNvSpPr>
              <a:spLocks/>
            </p:cNvSpPr>
            <p:nvPr/>
          </p:nvSpPr>
          <p:spPr bwMode="auto">
            <a:xfrm>
              <a:off x="2599134" y="2461219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0 h 9"/>
                <a:gd name="T4" fmla="*/ 0 w 9"/>
                <a:gd name="T5" fmla="*/ 2 h 9"/>
                <a:gd name="T6" fmla="*/ 0 w 9"/>
                <a:gd name="T7" fmla="*/ 7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4" name="Freeform 190"/>
            <p:cNvSpPr>
              <a:spLocks/>
            </p:cNvSpPr>
            <p:nvPr/>
          </p:nvSpPr>
          <p:spPr bwMode="auto">
            <a:xfrm>
              <a:off x="2627709" y="2455265"/>
              <a:ext cx="22622" cy="23813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8 h 9"/>
                <a:gd name="T8" fmla="*/ 2 w 9"/>
                <a:gd name="T9" fmla="*/ 9 h 9"/>
                <a:gd name="T10" fmla="*/ 7 w 9"/>
                <a:gd name="T11" fmla="*/ 9 h 9"/>
                <a:gd name="T12" fmla="*/ 9 w 9"/>
                <a:gd name="T13" fmla="*/ 7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5" name="Freeform 191"/>
            <p:cNvSpPr>
              <a:spLocks/>
            </p:cNvSpPr>
            <p:nvPr/>
          </p:nvSpPr>
          <p:spPr bwMode="auto">
            <a:xfrm>
              <a:off x="2656284" y="2452884"/>
              <a:ext cx="22622" cy="23813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7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6" name="Freeform 192"/>
            <p:cNvSpPr>
              <a:spLocks/>
            </p:cNvSpPr>
            <p:nvPr/>
          </p:nvSpPr>
          <p:spPr bwMode="auto">
            <a:xfrm>
              <a:off x="2601515" y="2486221"/>
              <a:ext cx="23813" cy="23813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7 w 9"/>
                <a:gd name="T11" fmla="*/ 9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7" name="Freeform 193"/>
            <p:cNvSpPr>
              <a:spLocks/>
            </p:cNvSpPr>
            <p:nvPr/>
          </p:nvSpPr>
          <p:spPr bwMode="auto">
            <a:xfrm>
              <a:off x="2630090" y="2483841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8" name="Freeform 194"/>
            <p:cNvSpPr>
              <a:spLocks/>
            </p:cNvSpPr>
            <p:nvPr/>
          </p:nvSpPr>
          <p:spPr bwMode="auto">
            <a:xfrm>
              <a:off x="2658665" y="2479078"/>
              <a:ext cx="22622" cy="25004"/>
            </a:xfrm>
            <a:custGeom>
              <a:avLst/>
              <a:gdLst>
                <a:gd name="T0" fmla="*/ 6 w 9"/>
                <a:gd name="T1" fmla="*/ 0 h 10"/>
                <a:gd name="T2" fmla="*/ 2 w 9"/>
                <a:gd name="T3" fmla="*/ 1 h 10"/>
                <a:gd name="T4" fmla="*/ 0 w 9"/>
                <a:gd name="T5" fmla="*/ 3 h 10"/>
                <a:gd name="T6" fmla="*/ 1 w 9"/>
                <a:gd name="T7" fmla="*/ 8 h 10"/>
                <a:gd name="T8" fmla="*/ 3 w 9"/>
                <a:gd name="T9" fmla="*/ 9 h 10"/>
                <a:gd name="T10" fmla="*/ 7 w 9"/>
                <a:gd name="T11" fmla="*/ 9 h 10"/>
                <a:gd name="T12" fmla="*/ 9 w 9"/>
                <a:gd name="T13" fmla="*/ 7 h 10"/>
                <a:gd name="T14" fmla="*/ 8 w 9"/>
                <a:gd name="T15" fmla="*/ 2 h 10"/>
                <a:gd name="T16" fmla="*/ 6 w 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9" name="Freeform 195"/>
            <p:cNvSpPr>
              <a:spLocks/>
            </p:cNvSpPr>
            <p:nvPr/>
          </p:nvSpPr>
          <p:spPr bwMode="auto">
            <a:xfrm>
              <a:off x="2603896" y="2514797"/>
              <a:ext cx="23813" cy="22622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0" name="Freeform 196"/>
            <p:cNvSpPr>
              <a:spLocks/>
            </p:cNvSpPr>
            <p:nvPr/>
          </p:nvSpPr>
          <p:spPr bwMode="auto">
            <a:xfrm>
              <a:off x="2632471" y="2510035"/>
              <a:ext cx="23813" cy="22622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8 w 9"/>
                <a:gd name="T11" fmla="*/ 9 h 9"/>
                <a:gd name="T12" fmla="*/ 9 w 9"/>
                <a:gd name="T13" fmla="*/ 7 h 9"/>
                <a:gd name="T14" fmla="*/ 9 w 9"/>
                <a:gd name="T15" fmla="*/ 2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1" name="Freeform 197"/>
            <p:cNvSpPr>
              <a:spLocks/>
            </p:cNvSpPr>
            <p:nvPr/>
          </p:nvSpPr>
          <p:spPr bwMode="auto">
            <a:xfrm>
              <a:off x="2661046" y="2506462"/>
              <a:ext cx="22622" cy="23813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2" name="Freeform 198"/>
            <p:cNvSpPr>
              <a:spLocks/>
            </p:cNvSpPr>
            <p:nvPr/>
          </p:nvSpPr>
          <p:spPr bwMode="auto">
            <a:xfrm>
              <a:off x="2591991" y="2395734"/>
              <a:ext cx="82153" cy="57150"/>
            </a:xfrm>
            <a:custGeom>
              <a:avLst/>
              <a:gdLst>
                <a:gd name="T0" fmla="*/ 4 w 32"/>
                <a:gd name="T1" fmla="*/ 22 h 22"/>
                <a:gd name="T2" fmla="*/ 31 w 32"/>
                <a:gd name="T3" fmla="*/ 19 h 22"/>
                <a:gd name="T4" fmla="*/ 32 w 32"/>
                <a:gd name="T5" fmla="*/ 17 h 22"/>
                <a:gd name="T6" fmla="*/ 30 w 32"/>
                <a:gd name="T7" fmla="*/ 1 h 22"/>
                <a:gd name="T8" fmla="*/ 28 w 32"/>
                <a:gd name="T9" fmla="*/ 0 h 22"/>
                <a:gd name="T10" fmla="*/ 2 w 32"/>
                <a:gd name="T11" fmla="*/ 3 h 22"/>
                <a:gd name="T12" fmla="*/ 0 w 32"/>
                <a:gd name="T13" fmla="*/ 5 h 22"/>
                <a:gd name="T14" fmla="*/ 2 w 32"/>
                <a:gd name="T15" fmla="*/ 21 h 22"/>
                <a:gd name="T16" fmla="*/ 4 w 32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2">
                  <a:moveTo>
                    <a:pt x="4" y="22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3" y="22"/>
                    <a:pt x="4" y="2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3" name="Freeform 199"/>
            <p:cNvSpPr>
              <a:spLocks noEditPoints="1"/>
            </p:cNvSpPr>
            <p:nvPr/>
          </p:nvSpPr>
          <p:spPr bwMode="auto">
            <a:xfrm>
              <a:off x="2705100" y="2352872"/>
              <a:ext cx="135731" cy="192881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5 h 75"/>
                <a:gd name="T8" fmla="*/ 19 w 53"/>
                <a:gd name="T9" fmla="*/ 74 h 75"/>
                <a:gd name="T10" fmla="*/ 42 w 53"/>
                <a:gd name="T11" fmla="*/ 72 h 75"/>
                <a:gd name="T12" fmla="*/ 52 w 53"/>
                <a:gd name="T13" fmla="*/ 59 h 75"/>
                <a:gd name="T14" fmla="*/ 46 w 53"/>
                <a:gd name="T15" fmla="*/ 11 h 75"/>
                <a:gd name="T16" fmla="*/ 34 w 53"/>
                <a:gd name="T17" fmla="*/ 1 h 75"/>
                <a:gd name="T18" fmla="*/ 47 w 53"/>
                <a:gd name="T19" fmla="*/ 60 h 75"/>
                <a:gd name="T20" fmla="*/ 42 w 53"/>
                <a:gd name="T21" fmla="*/ 67 h 75"/>
                <a:gd name="T22" fmla="*/ 18 w 53"/>
                <a:gd name="T23" fmla="*/ 70 h 75"/>
                <a:gd name="T24" fmla="*/ 11 w 53"/>
                <a:gd name="T25" fmla="*/ 64 h 75"/>
                <a:gd name="T26" fmla="*/ 5 w 53"/>
                <a:gd name="T27" fmla="*/ 16 h 75"/>
                <a:gd name="T28" fmla="*/ 11 w 53"/>
                <a:gd name="T29" fmla="*/ 9 h 75"/>
                <a:gd name="T30" fmla="*/ 34 w 53"/>
                <a:gd name="T31" fmla="*/ 6 h 75"/>
                <a:gd name="T32" fmla="*/ 41 w 53"/>
                <a:gd name="T33" fmla="*/ 11 h 75"/>
                <a:gd name="T34" fmla="*/ 47 w 53"/>
                <a:gd name="T35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5"/>
                    <a:pt x="0" y="10"/>
                    <a:pt x="1" y="1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71"/>
                    <a:pt x="13" y="75"/>
                    <a:pt x="19" y="74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48" y="71"/>
                    <a:pt x="53" y="65"/>
                    <a:pt x="52" y="59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5"/>
                    <a:pt x="40" y="0"/>
                    <a:pt x="34" y="1"/>
                  </a:cubicBezTo>
                  <a:close/>
                  <a:moveTo>
                    <a:pt x="47" y="60"/>
                  </a:moveTo>
                  <a:cubicBezTo>
                    <a:pt x="47" y="63"/>
                    <a:pt x="45" y="66"/>
                    <a:pt x="42" y="67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5" y="70"/>
                    <a:pt x="12" y="68"/>
                    <a:pt x="11" y="6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2"/>
                    <a:pt x="7" y="9"/>
                    <a:pt x="11" y="9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8" y="6"/>
                    <a:pt x="41" y="8"/>
                    <a:pt x="41" y="11"/>
                  </a:cubicBezTo>
                  <a:lnTo>
                    <a:pt x="47" y="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4" name="Freeform 200"/>
            <p:cNvSpPr>
              <a:spLocks/>
            </p:cNvSpPr>
            <p:nvPr/>
          </p:nvSpPr>
          <p:spPr bwMode="auto">
            <a:xfrm>
              <a:off x="2767012" y="2496938"/>
              <a:ext cx="25003" cy="22622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0 h 9"/>
                <a:gd name="T4" fmla="*/ 0 w 10"/>
                <a:gd name="T5" fmla="*/ 3 h 9"/>
                <a:gd name="T6" fmla="*/ 1 w 10"/>
                <a:gd name="T7" fmla="*/ 7 h 9"/>
                <a:gd name="T8" fmla="*/ 3 w 10"/>
                <a:gd name="T9" fmla="*/ 9 h 9"/>
                <a:gd name="T10" fmla="*/ 8 w 10"/>
                <a:gd name="T11" fmla="*/ 8 h 9"/>
                <a:gd name="T12" fmla="*/ 9 w 10"/>
                <a:gd name="T13" fmla="*/ 6 h 9"/>
                <a:gd name="T14" fmla="*/ 9 w 10"/>
                <a:gd name="T15" fmla="*/ 1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5" name="Freeform 201"/>
            <p:cNvSpPr>
              <a:spLocks/>
            </p:cNvSpPr>
            <p:nvPr/>
          </p:nvSpPr>
          <p:spPr bwMode="auto">
            <a:xfrm>
              <a:off x="2725340" y="2377876"/>
              <a:ext cx="90488" cy="116681"/>
            </a:xfrm>
            <a:custGeom>
              <a:avLst/>
              <a:gdLst>
                <a:gd name="T0" fmla="*/ 28 w 35"/>
                <a:gd name="T1" fmla="*/ 0 h 45"/>
                <a:gd name="T2" fmla="*/ 2 w 35"/>
                <a:gd name="T3" fmla="*/ 4 h 45"/>
                <a:gd name="T4" fmla="*/ 0 w 35"/>
                <a:gd name="T5" fmla="*/ 6 h 45"/>
                <a:gd name="T6" fmla="*/ 5 w 35"/>
                <a:gd name="T7" fmla="*/ 43 h 45"/>
                <a:gd name="T8" fmla="*/ 7 w 35"/>
                <a:gd name="T9" fmla="*/ 45 h 45"/>
                <a:gd name="T10" fmla="*/ 33 w 35"/>
                <a:gd name="T11" fmla="*/ 41 h 45"/>
                <a:gd name="T12" fmla="*/ 35 w 35"/>
                <a:gd name="T13" fmla="*/ 39 h 45"/>
                <a:gd name="T14" fmla="*/ 30 w 35"/>
                <a:gd name="T15" fmla="*/ 2 h 45"/>
                <a:gd name="T16" fmla="*/ 28 w 35"/>
                <a:gd name="T1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45">
                  <a:moveTo>
                    <a:pt x="28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6" y="45"/>
                    <a:pt x="7" y="45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0"/>
                    <a:pt x="35" y="39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6" name="Freeform 202"/>
            <p:cNvSpPr>
              <a:spLocks/>
            </p:cNvSpPr>
            <p:nvPr/>
          </p:nvSpPr>
          <p:spPr bwMode="auto">
            <a:xfrm>
              <a:off x="363141" y="2277863"/>
              <a:ext cx="64294" cy="48816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2 w 25"/>
                <a:gd name="T9" fmla="*/ 0 h 19"/>
                <a:gd name="T10" fmla="*/ 14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2" y="0"/>
                  </a:cubicBezTo>
                  <a:cubicBezTo>
                    <a:pt x="21" y="0"/>
                    <a:pt x="18" y="1"/>
                    <a:pt x="14" y="1"/>
                  </a:cubicBezTo>
                  <a:cubicBezTo>
                    <a:pt x="12" y="2"/>
                    <a:pt x="10" y="2"/>
                    <a:pt x="10" y="2"/>
                  </a:cubicBezTo>
                  <a:cubicBezTo>
                    <a:pt x="7" y="2"/>
                    <a:pt x="3" y="3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7" name="Freeform 203"/>
            <p:cNvSpPr>
              <a:spLocks/>
            </p:cNvSpPr>
            <p:nvPr/>
          </p:nvSpPr>
          <p:spPr bwMode="auto">
            <a:xfrm>
              <a:off x="425053" y="2306437"/>
              <a:ext cx="60722" cy="44054"/>
            </a:xfrm>
            <a:custGeom>
              <a:avLst/>
              <a:gdLst>
                <a:gd name="T0" fmla="*/ 24 w 24"/>
                <a:gd name="T1" fmla="*/ 8 h 17"/>
                <a:gd name="T2" fmla="*/ 1 w 24"/>
                <a:gd name="T3" fmla="*/ 5 h 17"/>
                <a:gd name="T4" fmla="*/ 1 w 24"/>
                <a:gd name="T5" fmla="*/ 5 h 17"/>
                <a:gd name="T6" fmla="*/ 1 w 24"/>
                <a:gd name="T7" fmla="*/ 5 h 17"/>
                <a:gd name="T8" fmla="*/ 1 w 24"/>
                <a:gd name="T9" fmla="*/ 5 h 17"/>
                <a:gd name="T10" fmla="*/ 1 w 24"/>
                <a:gd name="T11" fmla="*/ 7 h 17"/>
                <a:gd name="T12" fmla="*/ 1 w 24"/>
                <a:gd name="T13" fmla="*/ 7 h 17"/>
                <a:gd name="T14" fmla="*/ 20 w 24"/>
                <a:gd name="T15" fmla="*/ 17 h 17"/>
                <a:gd name="T16" fmla="*/ 22 w 24"/>
                <a:gd name="T17" fmla="*/ 15 h 17"/>
                <a:gd name="T18" fmla="*/ 8 w 24"/>
                <a:gd name="T19" fmla="*/ 6 h 17"/>
                <a:gd name="T20" fmla="*/ 23 w 24"/>
                <a:gd name="T21" fmla="*/ 10 h 17"/>
                <a:gd name="T22" fmla="*/ 24 w 24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7">
                  <a:moveTo>
                    <a:pt x="24" y="8"/>
                  </a:moveTo>
                  <a:cubicBezTo>
                    <a:pt x="16" y="0"/>
                    <a:pt x="3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4" y="8"/>
                    <a:pt x="19" y="16"/>
                    <a:pt x="20" y="17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19" y="9"/>
                    <a:pt x="13" y="7"/>
                    <a:pt x="8" y="6"/>
                  </a:cubicBezTo>
                  <a:cubicBezTo>
                    <a:pt x="16" y="6"/>
                    <a:pt x="21" y="10"/>
                    <a:pt x="23" y="10"/>
                  </a:cubicBezTo>
                  <a:cubicBezTo>
                    <a:pt x="24" y="9"/>
                    <a:pt x="24" y="8"/>
                    <a:pt x="24" y="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8" name="Freeform 204"/>
            <p:cNvSpPr>
              <a:spLocks/>
            </p:cNvSpPr>
            <p:nvPr/>
          </p:nvSpPr>
          <p:spPr bwMode="auto">
            <a:xfrm>
              <a:off x="403622" y="2390972"/>
              <a:ext cx="10715" cy="20241"/>
            </a:xfrm>
            <a:custGeom>
              <a:avLst/>
              <a:gdLst>
                <a:gd name="T0" fmla="*/ 1 w 4"/>
                <a:gd name="T1" fmla="*/ 7 h 8"/>
                <a:gd name="T2" fmla="*/ 4 w 4"/>
                <a:gd name="T3" fmla="*/ 8 h 8"/>
                <a:gd name="T4" fmla="*/ 3 w 4"/>
                <a:gd name="T5" fmla="*/ 0 h 8"/>
                <a:gd name="T6" fmla="*/ 0 w 4"/>
                <a:gd name="T7" fmla="*/ 1 h 8"/>
                <a:gd name="T8" fmla="*/ 1 w 4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7"/>
                  </a:moveTo>
                  <a:cubicBezTo>
                    <a:pt x="2" y="7"/>
                    <a:pt x="3" y="7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0" y="1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9" name="Freeform 206"/>
            <p:cNvSpPr>
              <a:spLocks/>
            </p:cNvSpPr>
            <p:nvPr/>
          </p:nvSpPr>
          <p:spPr bwMode="auto">
            <a:xfrm>
              <a:off x="409575" y="2421928"/>
              <a:ext cx="7144" cy="20241"/>
            </a:xfrm>
            <a:custGeom>
              <a:avLst/>
              <a:gdLst>
                <a:gd name="T0" fmla="*/ 1 w 3"/>
                <a:gd name="T1" fmla="*/ 8 h 8"/>
                <a:gd name="T2" fmla="*/ 3 w 3"/>
                <a:gd name="T3" fmla="*/ 7 h 8"/>
                <a:gd name="T4" fmla="*/ 3 w 3"/>
                <a:gd name="T5" fmla="*/ 1 h 8"/>
                <a:gd name="T6" fmla="*/ 0 w 3"/>
                <a:gd name="T7" fmla="*/ 0 h 8"/>
                <a:gd name="T8" fmla="*/ 1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1" y="8"/>
                  </a:moveTo>
                  <a:cubicBezTo>
                    <a:pt x="2" y="8"/>
                    <a:pt x="3" y="8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0" name="Freeform 207"/>
            <p:cNvSpPr>
              <a:spLocks noEditPoints="1"/>
            </p:cNvSpPr>
            <p:nvPr/>
          </p:nvSpPr>
          <p:spPr bwMode="auto">
            <a:xfrm>
              <a:off x="334565" y="2326678"/>
              <a:ext cx="157163" cy="179785"/>
            </a:xfrm>
            <a:custGeom>
              <a:avLst/>
              <a:gdLst>
                <a:gd name="T0" fmla="*/ 35 w 61"/>
                <a:gd name="T1" fmla="*/ 1 h 70"/>
                <a:gd name="T2" fmla="*/ 16 w 61"/>
                <a:gd name="T3" fmla="*/ 3 h 70"/>
                <a:gd name="T4" fmla="*/ 1 w 61"/>
                <a:gd name="T5" fmla="*/ 35 h 70"/>
                <a:gd name="T6" fmla="*/ 4 w 61"/>
                <a:gd name="T7" fmla="*/ 54 h 70"/>
                <a:gd name="T8" fmla="*/ 23 w 61"/>
                <a:gd name="T9" fmla="*/ 69 h 70"/>
                <a:gd name="T10" fmla="*/ 45 w 61"/>
                <a:gd name="T11" fmla="*/ 67 h 70"/>
                <a:gd name="T12" fmla="*/ 59 w 61"/>
                <a:gd name="T13" fmla="*/ 47 h 70"/>
                <a:gd name="T14" fmla="*/ 57 w 61"/>
                <a:gd name="T15" fmla="*/ 28 h 70"/>
                <a:gd name="T16" fmla="*/ 35 w 61"/>
                <a:gd name="T17" fmla="*/ 1 h 70"/>
                <a:gd name="T18" fmla="*/ 39 w 61"/>
                <a:gd name="T19" fmla="*/ 45 h 70"/>
                <a:gd name="T20" fmla="*/ 37 w 61"/>
                <a:gd name="T21" fmla="*/ 47 h 70"/>
                <a:gd name="T22" fmla="*/ 35 w 61"/>
                <a:gd name="T23" fmla="*/ 49 h 70"/>
                <a:gd name="T24" fmla="*/ 36 w 61"/>
                <a:gd name="T25" fmla="*/ 54 h 70"/>
                <a:gd name="T26" fmla="*/ 35 w 61"/>
                <a:gd name="T27" fmla="*/ 55 h 70"/>
                <a:gd name="T28" fmla="*/ 33 w 61"/>
                <a:gd name="T29" fmla="*/ 54 h 70"/>
                <a:gd name="T30" fmla="*/ 33 w 61"/>
                <a:gd name="T31" fmla="*/ 49 h 70"/>
                <a:gd name="T32" fmla="*/ 30 w 61"/>
                <a:gd name="T33" fmla="*/ 50 h 70"/>
                <a:gd name="T34" fmla="*/ 31 w 61"/>
                <a:gd name="T35" fmla="*/ 54 h 70"/>
                <a:gd name="T36" fmla="*/ 30 w 61"/>
                <a:gd name="T37" fmla="*/ 56 h 70"/>
                <a:gd name="T38" fmla="*/ 28 w 61"/>
                <a:gd name="T39" fmla="*/ 54 h 70"/>
                <a:gd name="T40" fmla="*/ 28 w 61"/>
                <a:gd name="T41" fmla="*/ 50 h 70"/>
                <a:gd name="T42" fmla="*/ 25 w 61"/>
                <a:gd name="T43" fmla="*/ 50 h 70"/>
                <a:gd name="T44" fmla="*/ 22 w 61"/>
                <a:gd name="T45" fmla="*/ 49 h 70"/>
                <a:gd name="T46" fmla="*/ 21 w 61"/>
                <a:gd name="T47" fmla="*/ 48 h 70"/>
                <a:gd name="T48" fmla="*/ 21 w 61"/>
                <a:gd name="T49" fmla="*/ 47 h 70"/>
                <a:gd name="T50" fmla="*/ 22 w 61"/>
                <a:gd name="T51" fmla="*/ 45 h 70"/>
                <a:gd name="T52" fmla="*/ 22 w 61"/>
                <a:gd name="T53" fmla="*/ 45 h 70"/>
                <a:gd name="T54" fmla="*/ 25 w 61"/>
                <a:gd name="T55" fmla="*/ 45 h 70"/>
                <a:gd name="T56" fmla="*/ 27 w 61"/>
                <a:gd name="T57" fmla="*/ 45 h 70"/>
                <a:gd name="T58" fmla="*/ 26 w 61"/>
                <a:gd name="T59" fmla="*/ 37 h 70"/>
                <a:gd name="T60" fmla="*/ 26 w 61"/>
                <a:gd name="T61" fmla="*/ 36 h 70"/>
                <a:gd name="T62" fmla="*/ 23 w 61"/>
                <a:gd name="T63" fmla="*/ 35 h 70"/>
                <a:gd name="T64" fmla="*/ 21 w 61"/>
                <a:gd name="T65" fmla="*/ 33 h 70"/>
                <a:gd name="T66" fmla="*/ 20 w 61"/>
                <a:gd name="T67" fmla="*/ 30 h 70"/>
                <a:gd name="T68" fmla="*/ 20 w 61"/>
                <a:gd name="T69" fmla="*/ 27 h 70"/>
                <a:gd name="T70" fmla="*/ 22 w 61"/>
                <a:gd name="T71" fmla="*/ 24 h 70"/>
                <a:gd name="T72" fmla="*/ 24 w 61"/>
                <a:gd name="T73" fmla="*/ 22 h 70"/>
                <a:gd name="T74" fmla="*/ 24 w 61"/>
                <a:gd name="T75" fmla="*/ 18 h 70"/>
                <a:gd name="T76" fmla="*/ 25 w 61"/>
                <a:gd name="T77" fmla="*/ 17 h 70"/>
                <a:gd name="T78" fmla="*/ 26 w 61"/>
                <a:gd name="T79" fmla="*/ 18 h 70"/>
                <a:gd name="T80" fmla="*/ 27 w 61"/>
                <a:gd name="T81" fmla="*/ 21 h 70"/>
                <a:gd name="T82" fmla="*/ 29 w 61"/>
                <a:gd name="T83" fmla="*/ 21 h 70"/>
                <a:gd name="T84" fmla="*/ 29 w 61"/>
                <a:gd name="T85" fmla="*/ 21 h 70"/>
                <a:gd name="T86" fmla="*/ 29 w 61"/>
                <a:gd name="T87" fmla="*/ 17 h 70"/>
                <a:gd name="T88" fmla="*/ 30 w 61"/>
                <a:gd name="T89" fmla="*/ 16 h 70"/>
                <a:gd name="T90" fmla="*/ 31 w 61"/>
                <a:gd name="T91" fmla="*/ 17 h 70"/>
                <a:gd name="T92" fmla="*/ 32 w 61"/>
                <a:gd name="T93" fmla="*/ 21 h 70"/>
                <a:gd name="T94" fmla="*/ 34 w 61"/>
                <a:gd name="T95" fmla="*/ 21 h 70"/>
                <a:gd name="T96" fmla="*/ 35 w 61"/>
                <a:gd name="T97" fmla="*/ 21 h 70"/>
                <a:gd name="T98" fmla="*/ 36 w 61"/>
                <a:gd name="T99" fmla="*/ 21 h 70"/>
                <a:gd name="T100" fmla="*/ 36 w 61"/>
                <a:gd name="T101" fmla="*/ 22 h 70"/>
                <a:gd name="T102" fmla="*/ 36 w 61"/>
                <a:gd name="T103" fmla="*/ 23 h 70"/>
                <a:gd name="T104" fmla="*/ 36 w 61"/>
                <a:gd name="T105" fmla="*/ 25 h 70"/>
                <a:gd name="T106" fmla="*/ 35 w 61"/>
                <a:gd name="T107" fmla="*/ 26 h 70"/>
                <a:gd name="T108" fmla="*/ 33 w 61"/>
                <a:gd name="T109" fmla="*/ 25 h 70"/>
                <a:gd name="T110" fmla="*/ 32 w 61"/>
                <a:gd name="T111" fmla="*/ 25 h 70"/>
                <a:gd name="T112" fmla="*/ 33 w 61"/>
                <a:gd name="T113" fmla="*/ 33 h 70"/>
                <a:gd name="T114" fmla="*/ 37 w 61"/>
                <a:gd name="T115" fmla="*/ 35 h 70"/>
                <a:gd name="T116" fmla="*/ 40 w 61"/>
                <a:gd name="T117" fmla="*/ 40 h 70"/>
                <a:gd name="T118" fmla="*/ 39 w 61"/>
                <a:gd name="T119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0">
                  <a:moveTo>
                    <a:pt x="35" y="1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7" y="4"/>
                    <a:pt x="0" y="26"/>
                    <a:pt x="1" y="35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64"/>
                    <a:pt x="13" y="70"/>
                    <a:pt x="23" y="69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5"/>
                    <a:pt x="61" y="57"/>
                    <a:pt x="59" y="4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19"/>
                    <a:pt x="44" y="0"/>
                    <a:pt x="35" y="1"/>
                  </a:cubicBezTo>
                  <a:close/>
                  <a:moveTo>
                    <a:pt x="39" y="45"/>
                  </a:moveTo>
                  <a:cubicBezTo>
                    <a:pt x="39" y="46"/>
                    <a:pt x="38" y="47"/>
                    <a:pt x="37" y="47"/>
                  </a:cubicBezTo>
                  <a:cubicBezTo>
                    <a:pt x="37" y="48"/>
                    <a:pt x="36" y="48"/>
                    <a:pt x="35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5"/>
                    <a:pt x="35" y="55"/>
                  </a:cubicBezTo>
                  <a:cubicBezTo>
                    <a:pt x="34" y="55"/>
                    <a:pt x="34" y="55"/>
                    <a:pt x="33" y="54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2" y="50"/>
                    <a:pt x="31" y="50"/>
                    <a:pt x="30" y="50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0" y="56"/>
                    <a:pt x="30" y="56"/>
                  </a:cubicBezTo>
                  <a:cubicBezTo>
                    <a:pt x="29" y="56"/>
                    <a:pt x="28" y="55"/>
                    <a:pt x="28" y="54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6" y="50"/>
                    <a:pt x="25" y="50"/>
                  </a:cubicBezTo>
                  <a:cubicBezTo>
                    <a:pt x="23" y="50"/>
                    <a:pt x="22" y="50"/>
                    <a:pt x="22" y="49"/>
                  </a:cubicBezTo>
                  <a:cubicBezTo>
                    <a:pt x="21" y="49"/>
                    <a:pt x="21" y="49"/>
                    <a:pt x="21" y="48"/>
                  </a:cubicBezTo>
                  <a:cubicBezTo>
                    <a:pt x="21" y="48"/>
                    <a:pt x="21" y="47"/>
                    <a:pt x="21" y="47"/>
                  </a:cubicBezTo>
                  <a:cubicBezTo>
                    <a:pt x="21" y="46"/>
                    <a:pt x="21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5"/>
                    <a:pt x="24" y="45"/>
                    <a:pt x="25" y="45"/>
                  </a:cubicBezTo>
                  <a:cubicBezTo>
                    <a:pt x="26" y="45"/>
                    <a:pt x="26" y="45"/>
                    <a:pt x="27" y="45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4" y="36"/>
                    <a:pt x="23" y="35"/>
                  </a:cubicBezTo>
                  <a:cubicBezTo>
                    <a:pt x="22" y="34"/>
                    <a:pt x="22" y="34"/>
                    <a:pt x="21" y="33"/>
                  </a:cubicBezTo>
                  <a:cubicBezTo>
                    <a:pt x="20" y="32"/>
                    <a:pt x="20" y="31"/>
                    <a:pt x="20" y="30"/>
                  </a:cubicBezTo>
                  <a:cubicBezTo>
                    <a:pt x="20" y="29"/>
                    <a:pt x="20" y="28"/>
                    <a:pt x="20" y="27"/>
                  </a:cubicBezTo>
                  <a:cubicBezTo>
                    <a:pt x="20" y="26"/>
                    <a:pt x="21" y="25"/>
                    <a:pt x="22" y="24"/>
                  </a:cubicBezTo>
                  <a:cubicBezTo>
                    <a:pt x="22" y="23"/>
                    <a:pt x="23" y="23"/>
                    <a:pt x="24" y="2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6" y="17"/>
                    <a:pt x="26" y="17"/>
                    <a:pt x="26" y="1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1"/>
                    <a:pt x="33" y="21"/>
                    <a:pt x="34" y="21"/>
                  </a:cubicBezTo>
                  <a:cubicBezTo>
                    <a:pt x="34" y="21"/>
                    <a:pt x="35" y="21"/>
                    <a:pt x="35" y="21"/>
                  </a:cubicBezTo>
                  <a:cubicBezTo>
                    <a:pt x="35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2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6"/>
                    <a:pt x="35" y="26"/>
                  </a:cubicBezTo>
                  <a:cubicBezTo>
                    <a:pt x="35" y="26"/>
                    <a:pt x="34" y="25"/>
                    <a:pt x="33" y="25"/>
                  </a:cubicBezTo>
                  <a:cubicBezTo>
                    <a:pt x="33" y="25"/>
                    <a:pt x="33" y="25"/>
                    <a:pt x="32" y="25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5" y="34"/>
                    <a:pt x="36" y="35"/>
                    <a:pt x="37" y="35"/>
                  </a:cubicBezTo>
                  <a:cubicBezTo>
                    <a:pt x="39" y="37"/>
                    <a:pt x="40" y="38"/>
                    <a:pt x="40" y="40"/>
                  </a:cubicBezTo>
                  <a:cubicBezTo>
                    <a:pt x="40" y="42"/>
                    <a:pt x="40" y="43"/>
                    <a:pt x="39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1" name="Freeform 208"/>
            <p:cNvSpPr>
              <a:spLocks/>
            </p:cNvSpPr>
            <p:nvPr/>
          </p:nvSpPr>
          <p:spPr bwMode="auto">
            <a:xfrm>
              <a:off x="3458766" y="1848047"/>
              <a:ext cx="64294" cy="48816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3 w 25"/>
                <a:gd name="T9" fmla="*/ 0 h 19"/>
                <a:gd name="T10" fmla="*/ 15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3" y="0"/>
                  </a:cubicBezTo>
                  <a:cubicBezTo>
                    <a:pt x="22" y="0"/>
                    <a:pt x="18" y="1"/>
                    <a:pt x="15" y="1"/>
                  </a:cubicBezTo>
                  <a:cubicBezTo>
                    <a:pt x="12" y="1"/>
                    <a:pt x="10" y="2"/>
                    <a:pt x="10" y="2"/>
                  </a:cubicBezTo>
                  <a:cubicBezTo>
                    <a:pt x="7" y="2"/>
                    <a:pt x="3" y="2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2" name="Freeform 209"/>
            <p:cNvSpPr>
              <a:spLocks/>
            </p:cNvSpPr>
            <p:nvPr/>
          </p:nvSpPr>
          <p:spPr bwMode="auto">
            <a:xfrm>
              <a:off x="3520678" y="1876621"/>
              <a:ext cx="64294" cy="42863"/>
            </a:xfrm>
            <a:custGeom>
              <a:avLst/>
              <a:gdLst>
                <a:gd name="T0" fmla="*/ 24 w 25"/>
                <a:gd name="T1" fmla="*/ 8 h 17"/>
                <a:gd name="T2" fmla="*/ 1 w 25"/>
                <a:gd name="T3" fmla="*/ 5 h 17"/>
                <a:gd name="T4" fmla="*/ 1 w 25"/>
                <a:gd name="T5" fmla="*/ 5 h 17"/>
                <a:gd name="T6" fmla="*/ 1 w 25"/>
                <a:gd name="T7" fmla="*/ 5 h 17"/>
                <a:gd name="T8" fmla="*/ 1 w 25"/>
                <a:gd name="T9" fmla="*/ 5 h 17"/>
                <a:gd name="T10" fmla="*/ 1 w 25"/>
                <a:gd name="T11" fmla="*/ 7 h 17"/>
                <a:gd name="T12" fmla="*/ 2 w 25"/>
                <a:gd name="T13" fmla="*/ 7 h 17"/>
                <a:gd name="T14" fmla="*/ 21 w 25"/>
                <a:gd name="T15" fmla="*/ 16 h 17"/>
                <a:gd name="T16" fmla="*/ 22 w 25"/>
                <a:gd name="T17" fmla="*/ 15 h 17"/>
                <a:gd name="T18" fmla="*/ 8 w 25"/>
                <a:gd name="T19" fmla="*/ 6 h 17"/>
                <a:gd name="T20" fmla="*/ 23 w 25"/>
                <a:gd name="T21" fmla="*/ 9 h 17"/>
                <a:gd name="T22" fmla="*/ 24 w 25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7">
                  <a:moveTo>
                    <a:pt x="24" y="8"/>
                  </a:moveTo>
                  <a:cubicBezTo>
                    <a:pt x="17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15" y="8"/>
                    <a:pt x="19" y="16"/>
                    <a:pt x="21" y="16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20" y="9"/>
                    <a:pt x="13" y="7"/>
                    <a:pt x="8" y="6"/>
                  </a:cubicBezTo>
                  <a:cubicBezTo>
                    <a:pt x="17" y="5"/>
                    <a:pt x="21" y="9"/>
                    <a:pt x="23" y="9"/>
                  </a:cubicBezTo>
                  <a:cubicBezTo>
                    <a:pt x="25" y="9"/>
                    <a:pt x="24" y="8"/>
                    <a:pt x="24" y="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3" name="Freeform 210"/>
            <p:cNvSpPr>
              <a:spLocks/>
            </p:cNvSpPr>
            <p:nvPr/>
          </p:nvSpPr>
          <p:spPr bwMode="auto">
            <a:xfrm>
              <a:off x="3502819" y="1961156"/>
              <a:ext cx="7144" cy="17860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7 h 7"/>
                <a:gd name="T4" fmla="*/ 2 w 3"/>
                <a:gd name="T5" fmla="*/ 0 h 7"/>
                <a:gd name="T6" fmla="*/ 0 w 3"/>
                <a:gd name="T7" fmla="*/ 1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1" y="7"/>
                    <a:pt x="2" y="7"/>
                    <a:pt x="3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4" name="Freeform 211"/>
            <p:cNvSpPr>
              <a:spLocks/>
            </p:cNvSpPr>
            <p:nvPr/>
          </p:nvSpPr>
          <p:spPr bwMode="auto">
            <a:xfrm>
              <a:off x="3505201" y="1992112"/>
              <a:ext cx="10715" cy="20241"/>
            </a:xfrm>
            <a:custGeom>
              <a:avLst/>
              <a:gdLst>
                <a:gd name="T0" fmla="*/ 1 w 4"/>
                <a:gd name="T1" fmla="*/ 8 h 8"/>
                <a:gd name="T2" fmla="*/ 4 w 4"/>
                <a:gd name="T3" fmla="*/ 7 h 8"/>
                <a:gd name="T4" fmla="*/ 3 w 4"/>
                <a:gd name="T5" fmla="*/ 1 h 8"/>
                <a:gd name="T6" fmla="*/ 0 w 4"/>
                <a:gd name="T7" fmla="*/ 0 h 8"/>
                <a:gd name="T8" fmla="*/ 1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8"/>
                  </a:moveTo>
                  <a:cubicBezTo>
                    <a:pt x="2" y="8"/>
                    <a:pt x="3" y="8"/>
                    <a:pt x="4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5" name="Freeform 212"/>
            <p:cNvSpPr>
              <a:spLocks noEditPoints="1"/>
            </p:cNvSpPr>
            <p:nvPr/>
          </p:nvSpPr>
          <p:spPr bwMode="auto">
            <a:xfrm>
              <a:off x="3430190" y="1894481"/>
              <a:ext cx="157163" cy="182166"/>
            </a:xfrm>
            <a:custGeom>
              <a:avLst/>
              <a:gdLst>
                <a:gd name="T0" fmla="*/ 35 w 61"/>
                <a:gd name="T1" fmla="*/ 2 h 71"/>
                <a:gd name="T2" fmla="*/ 17 w 61"/>
                <a:gd name="T3" fmla="*/ 4 h 71"/>
                <a:gd name="T4" fmla="*/ 2 w 61"/>
                <a:gd name="T5" fmla="*/ 36 h 71"/>
                <a:gd name="T6" fmla="*/ 4 w 61"/>
                <a:gd name="T7" fmla="*/ 55 h 71"/>
                <a:gd name="T8" fmla="*/ 23 w 61"/>
                <a:gd name="T9" fmla="*/ 70 h 71"/>
                <a:gd name="T10" fmla="*/ 45 w 61"/>
                <a:gd name="T11" fmla="*/ 67 h 71"/>
                <a:gd name="T12" fmla="*/ 60 w 61"/>
                <a:gd name="T13" fmla="*/ 48 h 71"/>
                <a:gd name="T14" fmla="*/ 57 w 61"/>
                <a:gd name="T15" fmla="*/ 29 h 71"/>
                <a:gd name="T16" fmla="*/ 35 w 61"/>
                <a:gd name="T17" fmla="*/ 2 h 71"/>
                <a:gd name="T18" fmla="*/ 40 w 61"/>
                <a:gd name="T19" fmla="*/ 45 h 71"/>
                <a:gd name="T20" fmla="*/ 38 w 61"/>
                <a:gd name="T21" fmla="*/ 48 h 71"/>
                <a:gd name="T22" fmla="*/ 36 w 61"/>
                <a:gd name="T23" fmla="*/ 49 h 71"/>
                <a:gd name="T24" fmla="*/ 36 w 61"/>
                <a:gd name="T25" fmla="*/ 54 h 71"/>
                <a:gd name="T26" fmla="*/ 35 w 61"/>
                <a:gd name="T27" fmla="*/ 56 h 71"/>
                <a:gd name="T28" fmla="*/ 34 w 61"/>
                <a:gd name="T29" fmla="*/ 55 h 71"/>
                <a:gd name="T30" fmla="*/ 33 w 61"/>
                <a:gd name="T31" fmla="*/ 50 h 71"/>
                <a:gd name="T32" fmla="*/ 31 w 61"/>
                <a:gd name="T33" fmla="*/ 51 h 71"/>
                <a:gd name="T34" fmla="*/ 31 w 61"/>
                <a:gd name="T35" fmla="*/ 55 h 71"/>
                <a:gd name="T36" fmla="*/ 30 w 61"/>
                <a:gd name="T37" fmla="*/ 56 h 71"/>
                <a:gd name="T38" fmla="*/ 29 w 61"/>
                <a:gd name="T39" fmla="*/ 55 h 71"/>
                <a:gd name="T40" fmla="*/ 28 w 61"/>
                <a:gd name="T41" fmla="*/ 51 h 71"/>
                <a:gd name="T42" fmla="*/ 25 w 61"/>
                <a:gd name="T43" fmla="*/ 51 h 71"/>
                <a:gd name="T44" fmla="*/ 22 w 61"/>
                <a:gd name="T45" fmla="*/ 50 h 71"/>
                <a:gd name="T46" fmla="*/ 22 w 61"/>
                <a:gd name="T47" fmla="*/ 49 h 71"/>
                <a:gd name="T48" fmla="*/ 22 w 61"/>
                <a:gd name="T49" fmla="*/ 48 h 71"/>
                <a:gd name="T50" fmla="*/ 22 w 61"/>
                <a:gd name="T51" fmla="*/ 46 h 71"/>
                <a:gd name="T52" fmla="*/ 22 w 61"/>
                <a:gd name="T53" fmla="*/ 46 h 71"/>
                <a:gd name="T54" fmla="*/ 25 w 61"/>
                <a:gd name="T55" fmla="*/ 46 h 71"/>
                <a:gd name="T56" fmla="*/ 28 w 61"/>
                <a:gd name="T57" fmla="*/ 46 h 71"/>
                <a:gd name="T58" fmla="*/ 26 w 61"/>
                <a:gd name="T59" fmla="*/ 37 h 71"/>
                <a:gd name="T60" fmla="*/ 26 w 61"/>
                <a:gd name="T61" fmla="*/ 37 h 71"/>
                <a:gd name="T62" fmla="*/ 23 w 61"/>
                <a:gd name="T63" fmla="*/ 36 h 71"/>
                <a:gd name="T64" fmla="*/ 21 w 61"/>
                <a:gd name="T65" fmla="*/ 34 h 71"/>
                <a:gd name="T66" fmla="*/ 20 w 61"/>
                <a:gd name="T67" fmla="*/ 30 h 71"/>
                <a:gd name="T68" fmla="*/ 20 w 61"/>
                <a:gd name="T69" fmla="*/ 28 h 71"/>
                <a:gd name="T70" fmla="*/ 22 w 61"/>
                <a:gd name="T71" fmla="*/ 25 h 71"/>
                <a:gd name="T72" fmla="*/ 25 w 61"/>
                <a:gd name="T73" fmla="*/ 23 h 71"/>
                <a:gd name="T74" fmla="*/ 24 w 61"/>
                <a:gd name="T75" fmla="*/ 19 h 71"/>
                <a:gd name="T76" fmla="*/ 25 w 61"/>
                <a:gd name="T77" fmla="*/ 18 h 71"/>
                <a:gd name="T78" fmla="*/ 27 w 61"/>
                <a:gd name="T79" fmla="*/ 19 h 71"/>
                <a:gd name="T80" fmla="*/ 27 w 61"/>
                <a:gd name="T81" fmla="*/ 22 h 71"/>
                <a:gd name="T82" fmla="*/ 29 w 61"/>
                <a:gd name="T83" fmla="*/ 22 h 71"/>
                <a:gd name="T84" fmla="*/ 30 w 61"/>
                <a:gd name="T85" fmla="*/ 22 h 71"/>
                <a:gd name="T86" fmla="*/ 29 w 61"/>
                <a:gd name="T87" fmla="*/ 18 h 71"/>
                <a:gd name="T88" fmla="*/ 30 w 61"/>
                <a:gd name="T89" fmla="*/ 17 h 71"/>
                <a:gd name="T90" fmla="*/ 32 w 61"/>
                <a:gd name="T91" fmla="*/ 18 h 71"/>
                <a:gd name="T92" fmla="*/ 32 w 61"/>
                <a:gd name="T93" fmla="*/ 22 h 71"/>
                <a:gd name="T94" fmla="*/ 34 w 61"/>
                <a:gd name="T95" fmla="*/ 22 h 71"/>
                <a:gd name="T96" fmla="*/ 35 w 61"/>
                <a:gd name="T97" fmla="*/ 22 h 71"/>
                <a:gd name="T98" fmla="*/ 36 w 61"/>
                <a:gd name="T99" fmla="*/ 22 h 71"/>
                <a:gd name="T100" fmla="*/ 37 w 61"/>
                <a:gd name="T101" fmla="*/ 23 h 71"/>
                <a:gd name="T102" fmla="*/ 37 w 61"/>
                <a:gd name="T103" fmla="*/ 24 h 71"/>
                <a:gd name="T104" fmla="*/ 36 w 61"/>
                <a:gd name="T105" fmla="*/ 26 h 71"/>
                <a:gd name="T106" fmla="*/ 36 w 61"/>
                <a:gd name="T107" fmla="*/ 26 h 71"/>
                <a:gd name="T108" fmla="*/ 33 w 61"/>
                <a:gd name="T109" fmla="*/ 26 h 71"/>
                <a:gd name="T110" fmla="*/ 33 w 61"/>
                <a:gd name="T111" fmla="*/ 26 h 71"/>
                <a:gd name="T112" fmla="*/ 34 w 61"/>
                <a:gd name="T113" fmla="*/ 34 h 71"/>
                <a:gd name="T114" fmla="*/ 38 w 61"/>
                <a:gd name="T115" fmla="*/ 36 h 71"/>
                <a:gd name="T116" fmla="*/ 40 w 61"/>
                <a:gd name="T117" fmla="*/ 41 h 71"/>
                <a:gd name="T118" fmla="*/ 40 w 61"/>
                <a:gd name="T11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1">
                  <a:moveTo>
                    <a:pt x="35" y="2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7" y="5"/>
                    <a:pt x="0" y="26"/>
                    <a:pt x="2" y="36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5" y="65"/>
                    <a:pt x="14" y="71"/>
                    <a:pt x="23" y="70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6"/>
                    <a:pt x="61" y="58"/>
                    <a:pt x="60" y="4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6" y="19"/>
                    <a:pt x="44" y="0"/>
                    <a:pt x="35" y="2"/>
                  </a:cubicBezTo>
                  <a:close/>
                  <a:moveTo>
                    <a:pt x="40" y="45"/>
                  </a:moveTo>
                  <a:cubicBezTo>
                    <a:pt x="39" y="46"/>
                    <a:pt x="39" y="47"/>
                    <a:pt x="38" y="48"/>
                  </a:cubicBezTo>
                  <a:cubicBezTo>
                    <a:pt x="37" y="49"/>
                    <a:pt x="36" y="49"/>
                    <a:pt x="36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6"/>
                    <a:pt x="35" y="56"/>
                  </a:cubicBezTo>
                  <a:cubicBezTo>
                    <a:pt x="34" y="56"/>
                    <a:pt x="34" y="55"/>
                    <a:pt x="34" y="55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2" y="50"/>
                    <a:pt x="32" y="51"/>
                    <a:pt x="31" y="51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6"/>
                    <a:pt x="31" y="56"/>
                    <a:pt x="30" y="56"/>
                  </a:cubicBezTo>
                  <a:cubicBezTo>
                    <a:pt x="29" y="56"/>
                    <a:pt x="29" y="56"/>
                    <a:pt x="29" y="55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1"/>
                    <a:pt x="25" y="51"/>
                  </a:cubicBezTo>
                  <a:cubicBezTo>
                    <a:pt x="23" y="51"/>
                    <a:pt x="22" y="50"/>
                    <a:pt x="22" y="50"/>
                  </a:cubicBezTo>
                  <a:cubicBezTo>
                    <a:pt x="22" y="50"/>
                    <a:pt x="22" y="50"/>
                    <a:pt x="22" y="49"/>
                  </a:cubicBezTo>
                  <a:cubicBezTo>
                    <a:pt x="22" y="49"/>
                    <a:pt x="22" y="48"/>
                    <a:pt x="22" y="48"/>
                  </a:cubicBezTo>
                  <a:cubicBezTo>
                    <a:pt x="22" y="47"/>
                    <a:pt x="22" y="47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6"/>
                    <a:pt x="24" y="46"/>
                    <a:pt x="25" y="46"/>
                  </a:cubicBezTo>
                  <a:cubicBezTo>
                    <a:pt x="26" y="46"/>
                    <a:pt x="27" y="46"/>
                    <a:pt x="28" y="4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6"/>
                    <a:pt x="23" y="36"/>
                  </a:cubicBezTo>
                  <a:cubicBezTo>
                    <a:pt x="22" y="35"/>
                    <a:pt x="22" y="34"/>
                    <a:pt x="21" y="34"/>
                  </a:cubicBezTo>
                  <a:cubicBezTo>
                    <a:pt x="21" y="33"/>
                    <a:pt x="20" y="32"/>
                    <a:pt x="20" y="30"/>
                  </a:cubicBezTo>
                  <a:cubicBezTo>
                    <a:pt x="20" y="29"/>
                    <a:pt x="20" y="28"/>
                    <a:pt x="20" y="28"/>
                  </a:cubicBezTo>
                  <a:cubicBezTo>
                    <a:pt x="21" y="27"/>
                    <a:pt x="21" y="26"/>
                    <a:pt x="22" y="25"/>
                  </a:cubicBezTo>
                  <a:cubicBezTo>
                    <a:pt x="23" y="24"/>
                    <a:pt x="24" y="24"/>
                    <a:pt x="25" y="23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26" y="17"/>
                    <a:pt x="27" y="18"/>
                    <a:pt x="27" y="19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2"/>
                    <a:pt x="29" y="22"/>
                    <a:pt x="29" y="22"/>
                  </a:cubicBezTo>
                  <a:cubicBezTo>
                    <a:pt x="29" y="22"/>
                    <a:pt x="30" y="22"/>
                    <a:pt x="30" y="22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30" y="17"/>
                    <a:pt x="30" y="17"/>
                  </a:cubicBezTo>
                  <a:cubicBezTo>
                    <a:pt x="31" y="17"/>
                    <a:pt x="32" y="17"/>
                    <a:pt x="32" y="18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4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7" y="22"/>
                    <a:pt x="37" y="23"/>
                  </a:cubicBezTo>
                  <a:cubicBezTo>
                    <a:pt x="37" y="23"/>
                    <a:pt x="37" y="24"/>
                    <a:pt x="37" y="24"/>
                  </a:cubicBezTo>
                  <a:cubicBezTo>
                    <a:pt x="37" y="25"/>
                    <a:pt x="36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4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5"/>
                    <a:pt x="37" y="35"/>
                    <a:pt x="38" y="36"/>
                  </a:cubicBezTo>
                  <a:cubicBezTo>
                    <a:pt x="39" y="38"/>
                    <a:pt x="40" y="39"/>
                    <a:pt x="40" y="41"/>
                  </a:cubicBezTo>
                  <a:cubicBezTo>
                    <a:pt x="40" y="43"/>
                    <a:pt x="40" y="44"/>
                    <a:pt x="40" y="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6" name="Freeform 213"/>
            <p:cNvSpPr>
              <a:spLocks noEditPoints="1"/>
            </p:cNvSpPr>
            <p:nvPr/>
          </p:nvSpPr>
          <p:spPr bwMode="auto">
            <a:xfrm>
              <a:off x="483394" y="2725537"/>
              <a:ext cx="92869" cy="95250"/>
            </a:xfrm>
            <a:custGeom>
              <a:avLst/>
              <a:gdLst>
                <a:gd name="T0" fmla="*/ 15 w 36"/>
                <a:gd name="T1" fmla="*/ 2 h 37"/>
                <a:gd name="T2" fmla="*/ 1 w 36"/>
                <a:gd name="T3" fmla="*/ 21 h 37"/>
                <a:gd name="T4" fmla="*/ 20 w 36"/>
                <a:gd name="T5" fmla="*/ 36 h 37"/>
                <a:gd name="T6" fmla="*/ 35 w 36"/>
                <a:gd name="T7" fmla="*/ 16 h 37"/>
                <a:gd name="T8" fmla="*/ 15 w 36"/>
                <a:gd name="T9" fmla="*/ 2 h 37"/>
                <a:gd name="T10" fmla="*/ 20 w 36"/>
                <a:gd name="T11" fmla="*/ 32 h 37"/>
                <a:gd name="T12" fmla="*/ 4 w 36"/>
                <a:gd name="T13" fmla="*/ 21 h 37"/>
                <a:gd name="T14" fmla="*/ 16 w 36"/>
                <a:gd name="T15" fmla="*/ 5 h 37"/>
                <a:gd name="T16" fmla="*/ 32 w 36"/>
                <a:gd name="T17" fmla="*/ 17 h 37"/>
                <a:gd name="T18" fmla="*/ 20 w 36"/>
                <a:gd name="T19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7">
                  <a:moveTo>
                    <a:pt x="15" y="2"/>
                  </a:moveTo>
                  <a:cubicBezTo>
                    <a:pt x="6" y="3"/>
                    <a:pt x="0" y="12"/>
                    <a:pt x="1" y="21"/>
                  </a:cubicBezTo>
                  <a:cubicBezTo>
                    <a:pt x="2" y="31"/>
                    <a:pt x="11" y="37"/>
                    <a:pt x="20" y="36"/>
                  </a:cubicBezTo>
                  <a:cubicBezTo>
                    <a:pt x="30" y="34"/>
                    <a:pt x="36" y="26"/>
                    <a:pt x="35" y="16"/>
                  </a:cubicBezTo>
                  <a:cubicBezTo>
                    <a:pt x="34" y="7"/>
                    <a:pt x="25" y="0"/>
                    <a:pt x="15" y="2"/>
                  </a:cubicBezTo>
                  <a:close/>
                  <a:moveTo>
                    <a:pt x="20" y="32"/>
                  </a:moveTo>
                  <a:cubicBezTo>
                    <a:pt x="12" y="34"/>
                    <a:pt x="5" y="28"/>
                    <a:pt x="4" y="21"/>
                  </a:cubicBezTo>
                  <a:cubicBezTo>
                    <a:pt x="3" y="13"/>
                    <a:pt x="8" y="6"/>
                    <a:pt x="16" y="5"/>
                  </a:cubicBezTo>
                  <a:cubicBezTo>
                    <a:pt x="23" y="4"/>
                    <a:pt x="30" y="9"/>
                    <a:pt x="32" y="17"/>
                  </a:cubicBezTo>
                  <a:cubicBezTo>
                    <a:pt x="33" y="24"/>
                    <a:pt x="27" y="31"/>
                    <a:pt x="2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7" name="Freeform 214"/>
            <p:cNvSpPr>
              <a:spLocks noEditPoints="1"/>
            </p:cNvSpPr>
            <p:nvPr/>
          </p:nvSpPr>
          <p:spPr bwMode="auto">
            <a:xfrm>
              <a:off x="514351" y="2743397"/>
              <a:ext cx="30956" cy="59531"/>
            </a:xfrm>
            <a:custGeom>
              <a:avLst/>
              <a:gdLst>
                <a:gd name="T0" fmla="*/ 8 w 12"/>
                <a:gd name="T1" fmla="*/ 10 h 23"/>
                <a:gd name="T2" fmla="*/ 8 w 12"/>
                <a:gd name="T3" fmla="*/ 6 h 23"/>
                <a:gd name="T4" fmla="*/ 8 w 12"/>
                <a:gd name="T5" fmla="*/ 6 h 23"/>
                <a:gd name="T6" fmla="*/ 9 w 12"/>
                <a:gd name="T7" fmla="*/ 6 h 23"/>
                <a:gd name="T8" fmla="*/ 10 w 12"/>
                <a:gd name="T9" fmla="*/ 5 h 23"/>
                <a:gd name="T10" fmla="*/ 10 w 12"/>
                <a:gd name="T11" fmla="*/ 5 h 23"/>
                <a:gd name="T12" fmla="*/ 10 w 12"/>
                <a:gd name="T13" fmla="*/ 4 h 23"/>
                <a:gd name="T14" fmla="*/ 10 w 12"/>
                <a:gd name="T15" fmla="*/ 3 h 23"/>
                <a:gd name="T16" fmla="*/ 9 w 12"/>
                <a:gd name="T17" fmla="*/ 3 h 23"/>
                <a:gd name="T18" fmla="*/ 8 w 12"/>
                <a:gd name="T19" fmla="*/ 3 h 23"/>
                <a:gd name="T20" fmla="*/ 7 w 12"/>
                <a:gd name="T21" fmla="*/ 3 h 23"/>
                <a:gd name="T22" fmla="*/ 7 w 12"/>
                <a:gd name="T23" fmla="*/ 1 h 23"/>
                <a:gd name="T24" fmla="*/ 6 w 12"/>
                <a:gd name="T25" fmla="*/ 0 h 23"/>
                <a:gd name="T26" fmla="*/ 6 w 12"/>
                <a:gd name="T27" fmla="*/ 1 h 23"/>
                <a:gd name="T28" fmla="*/ 6 w 12"/>
                <a:gd name="T29" fmla="*/ 3 h 23"/>
                <a:gd name="T30" fmla="*/ 6 w 12"/>
                <a:gd name="T31" fmla="*/ 3 h 23"/>
                <a:gd name="T32" fmla="*/ 4 w 12"/>
                <a:gd name="T33" fmla="*/ 4 h 23"/>
                <a:gd name="T34" fmla="*/ 4 w 12"/>
                <a:gd name="T35" fmla="*/ 1 h 23"/>
                <a:gd name="T36" fmla="*/ 3 w 12"/>
                <a:gd name="T37" fmla="*/ 1 h 23"/>
                <a:gd name="T38" fmla="*/ 3 w 12"/>
                <a:gd name="T39" fmla="*/ 2 h 23"/>
                <a:gd name="T40" fmla="*/ 3 w 12"/>
                <a:gd name="T41" fmla="*/ 4 h 23"/>
                <a:gd name="T42" fmla="*/ 1 w 12"/>
                <a:gd name="T43" fmla="*/ 5 h 23"/>
                <a:gd name="T44" fmla="*/ 1 w 12"/>
                <a:gd name="T45" fmla="*/ 7 h 23"/>
                <a:gd name="T46" fmla="*/ 0 w 12"/>
                <a:gd name="T47" fmla="*/ 8 h 23"/>
                <a:gd name="T48" fmla="*/ 1 w 12"/>
                <a:gd name="T49" fmla="*/ 10 h 23"/>
                <a:gd name="T50" fmla="*/ 2 w 12"/>
                <a:gd name="T51" fmla="*/ 11 h 23"/>
                <a:gd name="T52" fmla="*/ 4 w 12"/>
                <a:gd name="T53" fmla="*/ 12 h 23"/>
                <a:gd name="T54" fmla="*/ 4 w 12"/>
                <a:gd name="T55" fmla="*/ 12 h 23"/>
                <a:gd name="T56" fmla="*/ 5 w 12"/>
                <a:gd name="T57" fmla="*/ 17 h 23"/>
                <a:gd name="T58" fmla="*/ 4 w 12"/>
                <a:gd name="T59" fmla="*/ 17 h 23"/>
                <a:gd name="T60" fmla="*/ 2 w 12"/>
                <a:gd name="T61" fmla="*/ 17 h 23"/>
                <a:gd name="T62" fmla="*/ 2 w 12"/>
                <a:gd name="T63" fmla="*/ 18 h 23"/>
                <a:gd name="T64" fmla="*/ 2 w 12"/>
                <a:gd name="T65" fmla="*/ 18 h 23"/>
                <a:gd name="T66" fmla="*/ 2 w 12"/>
                <a:gd name="T67" fmla="*/ 19 h 23"/>
                <a:gd name="T68" fmla="*/ 2 w 12"/>
                <a:gd name="T69" fmla="*/ 20 h 23"/>
                <a:gd name="T70" fmla="*/ 3 w 12"/>
                <a:gd name="T71" fmla="*/ 20 h 23"/>
                <a:gd name="T72" fmla="*/ 5 w 12"/>
                <a:gd name="T73" fmla="*/ 20 h 23"/>
                <a:gd name="T74" fmla="*/ 6 w 12"/>
                <a:gd name="T75" fmla="*/ 23 h 23"/>
                <a:gd name="T76" fmla="*/ 7 w 12"/>
                <a:gd name="T77" fmla="*/ 23 h 23"/>
                <a:gd name="T78" fmla="*/ 7 w 12"/>
                <a:gd name="T79" fmla="*/ 23 h 23"/>
                <a:gd name="T80" fmla="*/ 7 w 12"/>
                <a:gd name="T81" fmla="*/ 20 h 23"/>
                <a:gd name="T82" fmla="*/ 8 w 12"/>
                <a:gd name="T83" fmla="*/ 20 h 23"/>
                <a:gd name="T84" fmla="*/ 9 w 12"/>
                <a:gd name="T85" fmla="*/ 22 h 23"/>
                <a:gd name="T86" fmla="*/ 10 w 12"/>
                <a:gd name="T87" fmla="*/ 23 h 23"/>
                <a:gd name="T88" fmla="*/ 10 w 12"/>
                <a:gd name="T89" fmla="*/ 22 h 23"/>
                <a:gd name="T90" fmla="*/ 10 w 12"/>
                <a:gd name="T91" fmla="*/ 19 h 23"/>
                <a:gd name="T92" fmla="*/ 11 w 12"/>
                <a:gd name="T93" fmla="*/ 18 h 23"/>
                <a:gd name="T94" fmla="*/ 12 w 12"/>
                <a:gd name="T95" fmla="*/ 17 h 23"/>
                <a:gd name="T96" fmla="*/ 12 w 12"/>
                <a:gd name="T97" fmla="*/ 14 h 23"/>
                <a:gd name="T98" fmla="*/ 11 w 12"/>
                <a:gd name="T99" fmla="*/ 12 h 23"/>
                <a:gd name="T100" fmla="*/ 8 w 12"/>
                <a:gd name="T101" fmla="*/ 10 h 23"/>
                <a:gd name="T102" fmla="*/ 5 w 12"/>
                <a:gd name="T103" fmla="*/ 6 h 23"/>
                <a:gd name="T104" fmla="*/ 6 w 12"/>
                <a:gd name="T105" fmla="*/ 6 h 23"/>
                <a:gd name="T106" fmla="*/ 7 w 12"/>
                <a:gd name="T107" fmla="*/ 10 h 23"/>
                <a:gd name="T108" fmla="*/ 5 w 12"/>
                <a:gd name="T109" fmla="*/ 9 h 23"/>
                <a:gd name="T110" fmla="*/ 5 w 12"/>
                <a:gd name="T111" fmla="*/ 6 h 23"/>
                <a:gd name="T112" fmla="*/ 6 w 12"/>
                <a:gd name="T113" fmla="*/ 17 h 23"/>
                <a:gd name="T114" fmla="*/ 6 w 12"/>
                <a:gd name="T115" fmla="*/ 13 h 23"/>
                <a:gd name="T116" fmla="*/ 7 w 12"/>
                <a:gd name="T117" fmla="*/ 13 h 23"/>
                <a:gd name="T118" fmla="*/ 8 w 12"/>
                <a:gd name="T119" fmla="*/ 17 h 23"/>
                <a:gd name="T120" fmla="*/ 6 w 12"/>
                <a:gd name="T12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" h="23">
                  <a:moveTo>
                    <a:pt x="8" y="1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5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2"/>
                    <a:pt x="3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8" y="20"/>
                    <a:pt x="8" y="20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10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8"/>
                  </a:cubicBezTo>
                  <a:cubicBezTo>
                    <a:pt x="11" y="18"/>
                    <a:pt x="12" y="17"/>
                    <a:pt x="12" y="17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2" y="13"/>
                    <a:pt x="12" y="12"/>
                    <a:pt x="11" y="12"/>
                  </a:cubicBezTo>
                  <a:cubicBezTo>
                    <a:pt x="10" y="11"/>
                    <a:pt x="9" y="11"/>
                    <a:pt x="8" y="10"/>
                  </a:cubicBezTo>
                  <a:close/>
                  <a:moveTo>
                    <a:pt x="5" y="6"/>
                  </a:moveTo>
                  <a:cubicBezTo>
                    <a:pt x="5" y="6"/>
                    <a:pt x="6" y="6"/>
                    <a:pt x="6" y="6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9"/>
                  </a:cubicBezTo>
                  <a:lnTo>
                    <a:pt x="5" y="6"/>
                  </a:lnTo>
                  <a:close/>
                  <a:moveTo>
                    <a:pt x="6" y="17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7"/>
                    <a:pt x="7" y="17"/>
                    <a:pt x="6" y="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8" name="Freeform 215"/>
            <p:cNvSpPr>
              <a:spLocks noEditPoints="1"/>
            </p:cNvSpPr>
            <p:nvPr/>
          </p:nvSpPr>
          <p:spPr bwMode="auto">
            <a:xfrm>
              <a:off x="3232547" y="1196774"/>
              <a:ext cx="164306" cy="166688"/>
            </a:xfrm>
            <a:custGeom>
              <a:avLst/>
              <a:gdLst>
                <a:gd name="T0" fmla="*/ 28 w 64"/>
                <a:gd name="T1" fmla="*/ 3 h 65"/>
                <a:gd name="T2" fmla="*/ 2 w 64"/>
                <a:gd name="T3" fmla="*/ 37 h 65"/>
                <a:gd name="T4" fmla="*/ 37 w 64"/>
                <a:gd name="T5" fmla="*/ 62 h 65"/>
                <a:gd name="T6" fmla="*/ 62 w 64"/>
                <a:gd name="T7" fmla="*/ 28 h 65"/>
                <a:gd name="T8" fmla="*/ 28 w 64"/>
                <a:gd name="T9" fmla="*/ 3 h 65"/>
                <a:gd name="T10" fmla="*/ 36 w 64"/>
                <a:gd name="T11" fmla="*/ 56 h 65"/>
                <a:gd name="T12" fmla="*/ 8 w 64"/>
                <a:gd name="T13" fmla="*/ 36 h 65"/>
                <a:gd name="T14" fmla="*/ 28 w 64"/>
                <a:gd name="T15" fmla="*/ 8 h 65"/>
                <a:gd name="T16" fmla="*/ 56 w 64"/>
                <a:gd name="T17" fmla="*/ 29 h 65"/>
                <a:gd name="T18" fmla="*/ 36 w 64"/>
                <a:gd name="T19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5">
                  <a:moveTo>
                    <a:pt x="28" y="3"/>
                  </a:moveTo>
                  <a:cubicBezTo>
                    <a:pt x="11" y="5"/>
                    <a:pt x="0" y="20"/>
                    <a:pt x="2" y="37"/>
                  </a:cubicBezTo>
                  <a:cubicBezTo>
                    <a:pt x="5" y="53"/>
                    <a:pt x="20" y="65"/>
                    <a:pt x="37" y="62"/>
                  </a:cubicBezTo>
                  <a:cubicBezTo>
                    <a:pt x="53" y="60"/>
                    <a:pt x="64" y="44"/>
                    <a:pt x="62" y="28"/>
                  </a:cubicBezTo>
                  <a:cubicBezTo>
                    <a:pt x="59" y="11"/>
                    <a:pt x="44" y="0"/>
                    <a:pt x="28" y="3"/>
                  </a:cubicBezTo>
                  <a:close/>
                  <a:moveTo>
                    <a:pt x="36" y="56"/>
                  </a:moveTo>
                  <a:cubicBezTo>
                    <a:pt x="22" y="58"/>
                    <a:pt x="10" y="49"/>
                    <a:pt x="8" y="36"/>
                  </a:cubicBezTo>
                  <a:cubicBezTo>
                    <a:pt x="6" y="23"/>
                    <a:pt x="15" y="10"/>
                    <a:pt x="28" y="8"/>
                  </a:cubicBezTo>
                  <a:cubicBezTo>
                    <a:pt x="42" y="6"/>
                    <a:pt x="54" y="16"/>
                    <a:pt x="56" y="29"/>
                  </a:cubicBezTo>
                  <a:cubicBezTo>
                    <a:pt x="58" y="42"/>
                    <a:pt x="49" y="54"/>
                    <a:pt x="36" y="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9" name="Freeform 216"/>
            <p:cNvSpPr>
              <a:spLocks noEditPoints="1"/>
            </p:cNvSpPr>
            <p:nvPr/>
          </p:nvSpPr>
          <p:spPr bwMode="auto">
            <a:xfrm>
              <a:off x="3288507" y="1227731"/>
              <a:ext cx="54769" cy="104775"/>
            </a:xfrm>
            <a:custGeom>
              <a:avLst/>
              <a:gdLst>
                <a:gd name="T0" fmla="*/ 14 w 21"/>
                <a:gd name="T1" fmla="*/ 18 h 41"/>
                <a:gd name="T2" fmla="*/ 13 w 21"/>
                <a:gd name="T3" fmla="*/ 10 h 41"/>
                <a:gd name="T4" fmla="*/ 14 w 21"/>
                <a:gd name="T5" fmla="*/ 10 h 41"/>
                <a:gd name="T6" fmla="*/ 16 w 21"/>
                <a:gd name="T7" fmla="*/ 10 h 41"/>
                <a:gd name="T8" fmla="*/ 17 w 21"/>
                <a:gd name="T9" fmla="*/ 9 h 41"/>
                <a:gd name="T10" fmla="*/ 17 w 21"/>
                <a:gd name="T11" fmla="*/ 8 h 41"/>
                <a:gd name="T12" fmla="*/ 17 w 21"/>
                <a:gd name="T13" fmla="*/ 6 h 41"/>
                <a:gd name="T14" fmla="*/ 17 w 21"/>
                <a:gd name="T15" fmla="*/ 5 h 41"/>
                <a:gd name="T16" fmla="*/ 16 w 21"/>
                <a:gd name="T17" fmla="*/ 5 h 41"/>
                <a:gd name="T18" fmla="*/ 14 w 21"/>
                <a:gd name="T19" fmla="*/ 5 h 41"/>
                <a:gd name="T20" fmla="*/ 12 w 21"/>
                <a:gd name="T21" fmla="*/ 5 h 41"/>
                <a:gd name="T22" fmla="*/ 12 w 21"/>
                <a:gd name="T23" fmla="*/ 1 h 41"/>
                <a:gd name="T24" fmla="*/ 10 w 21"/>
                <a:gd name="T25" fmla="*/ 0 h 41"/>
                <a:gd name="T26" fmla="*/ 9 w 21"/>
                <a:gd name="T27" fmla="*/ 2 h 41"/>
                <a:gd name="T28" fmla="*/ 10 w 21"/>
                <a:gd name="T29" fmla="*/ 5 h 41"/>
                <a:gd name="T30" fmla="*/ 10 w 21"/>
                <a:gd name="T31" fmla="*/ 5 h 41"/>
                <a:gd name="T32" fmla="*/ 7 w 21"/>
                <a:gd name="T33" fmla="*/ 6 h 41"/>
                <a:gd name="T34" fmla="*/ 7 w 21"/>
                <a:gd name="T35" fmla="*/ 2 h 41"/>
                <a:gd name="T36" fmla="*/ 5 w 21"/>
                <a:gd name="T37" fmla="*/ 1 h 41"/>
                <a:gd name="T38" fmla="*/ 4 w 21"/>
                <a:gd name="T39" fmla="*/ 2 h 41"/>
                <a:gd name="T40" fmla="*/ 5 w 21"/>
                <a:gd name="T41" fmla="*/ 7 h 41"/>
                <a:gd name="T42" fmla="*/ 2 w 21"/>
                <a:gd name="T43" fmla="*/ 9 h 41"/>
                <a:gd name="T44" fmla="*/ 1 w 21"/>
                <a:gd name="T45" fmla="*/ 11 h 41"/>
                <a:gd name="T46" fmla="*/ 0 w 21"/>
                <a:gd name="T47" fmla="*/ 14 h 41"/>
                <a:gd name="T48" fmla="*/ 2 w 21"/>
                <a:gd name="T49" fmla="*/ 18 h 41"/>
                <a:gd name="T50" fmla="*/ 4 w 21"/>
                <a:gd name="T51" fmla="*/ 20 h 41"/>
                <a:gd name="T52" fmla="*/ 6 w 21"/>
                <a:gd name="T53" fmla="*/ 21 h 41"/>
                <a:gd name="T54" fmla="*/ 7 w 21"/>
                <a:gd name="T55" fmla="*/ 21 h 41"/>
                <a:gd name="T56" fmla="*/ 8 w 21"/>
                <a:gd name="T57" fmla="*/ 30 h 41"/>
                <a:gd name="T58" fmla="*/ 6 w 21"/>
                <a:gd name="T59" fmla="*/ 30 h 41"/>
                <a:gd name="T60" fmla="*/ 3 w 21"/>
                <a:gd name="T61" fmla="*/ 30 h 41"/>
                <a:gd name="T62" fmla="*/ 3 w 21"/>
                <a:gd name="T63" fmla="*/ 31 h 41"/>
                <a:gd name="T64" fmla="*/ 2 w 21"/>
                <a:gd name="T65" fmla="*/ 32 h 41"/>
                <a:gd name="T66" fmla="*/ 2 w 21"/>
                <a:gd name="T67" fmla="*/ 34 h 41"/>
                <a:gd name="T68" fmla="*/ 3 w 21"/>
                <a:gd name="T69" fmla="*/ 35 h 41"/>
                <a:gd name="T70" fmla="*/ 6 w 21"/>
                <a:gd name="T71" fmla="*/ 35 h 41"/>
                <a:gd name="T72" fmla="*/ 9 w 21"/>
                <a:gd name="T73" fmla="*/ 35 h 41"/>
                <a:gd name="T74" fmla="*/ 10 w 21"/>
                <a:gd name="T75" fmla="*/ 40 h 41"/>
                <a:gd name="T76" fmla="*/ 11 w 21"/>
                <a:gd name="T77" fmla="*/ 41 h 41"/>
                <a:gd name="T78" fmla="*/ 12 w 21"/>
                <a:gd name="T79" fmla="*/ 39 h 41"/>
                <a:gd name="T80" fmla="*/ 12 w 21"/>
                <a:gd name="T81" fmla="*/ 35 h 41"/>
                <a:gd name="T82" fmla="*/ 14 w 21"/>
                <a:gd name="T83" fmla="*/ 34 h 41"/>
                <a:gd name="T84" fmla="*/ 15 w 21"/>
                <a:gd name="T85" fmla="*/ 39 h 41"/>
                <a:gd name="T86" fmla="*/ 16 w 21"/>
                <a:gd name="T87" fmla="*/ 40 h 41"/>
                <a:gd name="T88" fmla="*/ 18 w 21"/>
                <a:gd name="T89" fmla="*/ 38 h 41"/>
                <a:gd name="T90" fmla="*/ 17 w 21"/>
                <a:gd name="T91" fmla="*/ 33 h 41"/>
                <a:gd name="T92" fmla="*/ 19 w 21"/>
                <a:gd name="T93" fmla="*/ 32 h 41"/>
                <a:gd name="T94" fmla="*/ 21 w 21"/>
                <a:gd name="T95" fmla="*/ 29 h 41"/>
                <a:gd name="T96" fmla="*/ 21 w 21"/>
                <a:gd name="T97" fmla="*/ 25 h 41"/>
                <a:gd name="T98" fmla="*/ 18 w 21"/>
                <a:gd name="T99" fmla="*/ 20 h 41"/>
                <a:gd name="T100" fmla="*/ 14 w 21"/>
                <a:gd name="T101" fmla="*/ 18 h 41"/>
                <a:gd name="T102" fmla="*/ 8 w 21"/>
                <a:gd name="T103" fmla="*/ 10 h 41"/>
                <a:gd name="T104" fmla="*/ 11 w 21"/>
                <a:gd name="T105" fmla="*/ 10 h 41"/>
                <a:gd name="T106" fmla="*/ 12 w 21"/>
                <a:gd name="T107" fmla="*/ 17 h 41"/>
                <a:gd name="T108" fmla="*/ 9 w 21"/>
                <a:gd name="T109" fmla="*/ 16 h 41"/>
                <a:gd name="T110" fmla="*/ 8 w 21"/>
                <a:gd name="T111" fmla="*/ 10 h 41"/>
                <a:gd name="T112" fmla="*/ 11 w 21"/>
                <a:gd name="T113" fmla="*/ 30 h 41"/>
                <a:gd name="T114" fmla="*/ 10 w 21"/>
                <a:gd name="T115" fmla="*/ 22 h 41"/>
                <a:gd name="T116" fmla="*/ 13 w 21"/>
                <a:gd name="T117" fmla="*/ 23 h 41"/>
                <a:gd name="T118" fmla="*/ 13 w 21"/>
                <a:gd name="T119" fmla="*/ 29 h 41"/>
                <a:gd name="T120" fmla="*/ 11 w 21"/>
                <a:gd name="T121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" h="41">
                  <a:moveTo>
                    <a:pt x="14" y="18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6" y="10"/>
                    <a:pt x="17" y="10"/>
                    <a:pt x="17" y="9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5"/>
                    <a:pt x="13" y="5"/>
                    <a:pt x="12" y="5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6"/>
                    <a:pt x="7" y="6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5" y="1"/>
                    <a:pt x="4" y="2"/>
                    <a:pt x="4" y="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3" y="8"/>
                    <a:pt x="2" y="9"/>
                  </a:cubicBezTo>
                  <a:cubicBezTo>
                    <a:pt x="1" y="9"/>
                    <a:pt x="1" y="10"/>
                    <a:pt x="1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1" y="16"/>
                    <a:pt x="1" y="17"/>
                    <a:pt x="2" y="18"/>
                  </a:cubicBezTo>
                  <a:cubicBezTo>
                    <a:pt x="2" y="18"/>
                    <a:pt x="3" y="19"/>
                    <a:pt x="4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7" y="30"/>
                    <a:pt x="6" y="30"/>
                  </a:cubicBezTo>
                  <a:cubicBezTo>
                    <a:pt x="5" y="30"/>
                    <a:pt x="4" y="30"/>
                    <a:pt x="3" y="30"/>
                  </a:cubicBezTo>
                  <a:cubicBezTo>
                    <a:pt x="3" y="30"/>
                    <a:pt x="3" y="30"/>
                    <a:pt x="3" y="31"/>
                  </a:cubicBezTo>
                  <a:cubicBezTo>
                    <a:pt x="2" y="31"/>
                    <a:pt x="2" y="31"/>
                    <a:pt x="2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4"/>
                    <a:pt x="2" y="34"/>
                    <a:pt x="3" y="35"/>
                  </a:cubicBezTo>
                  <a:cubicBezTo>
                    <a:pt x="3" y="35"/>
                    <a:pt x="4" y="35"/>
                    <a:pt x="6" y="35"/>
                  </a:cubicBezTo>
                  <a:cubicBezTo>
                    <a:pt x="7" y="35"/>
                    <a:pt x="8" y="35"/>
                    <a:pt x="9" y="35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1" y="41"/>
                    <a:pt x="11" y="41"/>
                  </a:cubicBezTo>
                  <a:cubicBezTo>
                    <a:pt x="12" y="41"/>
                    <a:pt x="12" y="40"/>
                    <a:pt x="12" y="39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5"/>
                    <a:pt x="13" y="34"/>
                    <a:pt x="14" y="3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6" y="40"/>
                    <a:pt x="16" y="40"/>
                  </a:cubicBezTo>
                  <a:cubicBezTo>
                    <a:pt x="17" y="40"/>
                    <a:pt x="18" y="39"/>
                    <a:pt x="18" y="38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8" y="33"/>
                    <a:pt x="19" y="32"/>
                  </a:cubicBezTo>
                  <a:cubicBezTo>
                    <a:pt x="20" y="31"/>
                    <a:pt x="20" y="30"/>
                    <a:pt x="21" y="29"/>
                  </a:cubicBezTo>
                  <a:cubicBezTo>
                    <a:pt x="21" y="28"/>
                    <a:pt x="21" y="27"/>
                    <a:pt x="21" y="25"/>
                  </a:cubicBezTo>
                  <a:cubicBezTo>
                    <a:pt x="21" y="23"/>
                    <a:pt x="20" y="21"/>
                    <a:pt x="18" y="20"/>
                  </a:cubicBezTo>
                  <a:cubicBezTo>
                    <a:pt x="17" y="19"/>
                    <a:pt x="16" y="18"/>
                    <a:pt x="14" y="18"/>
                  </a:cubicBezTo>
                  <a:close/>
                  <a:moveTo>
                    <a:pt x="8" y="10"/>
                  </a:moveTo>
                  <a:cubicBezTo>
                    <a:pt x="9" y="10"/>
                    <a:pt x="10" y="10"/>
                    <a:pt x="11" y="10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0" y="17"/>
                    <a:pt x="9" y="16"/>
                  </a:cubicBezTo>
                  <a:lnTo>
                    <a:pt x="8" y="10"/>
                  </a:lnTo>
                  <a:close/>
                  <a:moveTo>
                    <a:pt x="11" y="30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2" y="23"/>
                    <a:pt x="13" y="2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2" y="30"/>
                    <a:pt x="11" y="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0" name="Freeform 217"/>
            <p:cNvSpPr>
              <a:spLocks noEditPoints="1"/>
            </p:cNvSpPr>
            <p:nvPr/>
          </p:nvSpPr>
          <p:spPr bwMode="auto">
            <a:xfrm>
              <a:off x="642937" y="2406450"/>
              <a:ext cx="260747" cy="260747"/>
            </a:xfrm>
            <a:custGeom>
              <a:avLst/>
              <a:gdLst>
                <a:gd name="T0" fmla="*/ 95 w 101"/>
                <a:gd name="T1" fmla="*/ 46 h 101"/>
                <a:gd name="T2" fmla="*/ 88 w 101"/>
                <a:gd name="T3" fmla="*/ 45 h 101"/>
                <a:gd name="T4" fmla="*/ 86 w 101"/>
                <a:gd name="T5" fmla="*/ 38 h 101"/>
                <a:gd name="T6" fmla="*/ 92 w 101"/>
                <a:gd name="T7" fmla="*/ 34 h 101"/>
                <a:gd name="T8" fmla="*/ 94 w 101"/>
                <a:gd name="T9" fmla="*/ 24 h 101"/>
                <a:gd name="T10" fmla="*/ 89 w 101"/>
                <a:gd name="T11" fmla="*/ 18 h 101"/>
                <a:gd name="T12" fmla="*/ 79 w 101"/>
                <a:gd name="T13" fmla="*/ 16 h 101"/>
                <a:gd name="T14" fmla="*/ 73 w 101"/>
                <a:gd name="T15" fmla="*/ 20 h 101"/>
                <a:gd name="T16" fmla="*/ 67 w 101"/>
                <a:gd name="T17" fmla="*/ 17 h 101"/>
                <a:gd name="T18" fmla="*/ 68 w 101"/>
                <a:gd name="T19" fmla="*/ 9 h 101"/>
                <a:gd name="T20" fmla="*/ 62 w 101"/>
                <a:gd name="T21" fmla="*/ 1 h 101"/>
                <a:gd name="T22" fmla="*/ 55 w 101"/>
                <a:gd name="T23" fmla="*/ 0 h 101"/>
                <a:gd name="T24" fmla="*/ 47 w 101"/>
                <a:gd name="T25" fmla="*/ 6 h 101"/>
                <a:gd name="T26" fmla="*/ 46 w 101"/>
                <a:gd name="T27" fmla="*/ 13 h 101"/>
                <a:gd name="T28" fmla="*/ 38 w 101"/>
                <a:gd name="T29" fmla="*/ 15 h 101"/>
                <a:gd name="T30" fmla="*/ 34 w 101"/>
                <a:gd name="T31" fmla="*/ 9 h 101"/>
                <a:gd name="T32" fmla="*/ 25 w 101"/>
                <a:gd name="T33" fmla="*/ 8 h 101"/>
                <a:gd name="T34" fmla="*/ 18 w 101"/>
                <a:gd name="T35" fmla="*/ 12 h 101"/>
                <a:gd name="T36" fmla="*/ 17 w 101"/>
                <a:gd name="T37" fmla="*/ 22 h 101"/>
                <a:gd name="T38" fmla="*/ 20 w 101"/>
                <a:gd name="T39" fmla="*/ 27 h 101"/>
                <a:gd name="T40" fmla="*/ 16 w 101"/>
                <a:gd name="T41" fmla="*/ 34 h 101"/>
                <a:gd name="T42" fmla="*/ 10 w 101"/>
                <a:gd name="T43" fmla="*/ 33 h 101"/>
                <a:gd name="T44" fmla="*/ 2 w 101"/>
                <a:gd name="T45" fmla="*/ 39 h 101"/>
                <a:gd name="T46" fmla="*/ 1 w 101"/>
                <a:gd name="T47" fmla="*/ 47 h 101"/>
                <a:gd name="T48" fmla="*/ 7 w 101"/>
                <a:gd name="T49" fmla="*/ 55 h 101"/>
                <a:gd name="T50" fmla="*/ 13 w 101"/>
                <a:gd name="T51" fmla="*/ 55 h 101"/>
                <a:gd name="T52" fmla="*/ 14 w 101"/>
                <a:gd name="T53" fmla="*/ 63 h 101"/>
                <a:gd name="T54" fmla="*/ 10 w 101"/>
                <a:gd name="T55" fmla="*/ 67 h 101"/>
                <a:gd name="T56" fmla="*/ 8 w 101"/>
                <a:gd name="T57" fmla="*/ 77 h 101"/>
                <a:gd name="T58" fmla="*/ 13 w 101"/>
                <a:gd name="T59" fmla="*/ 83 h 101"/>
                <a:gd name="T60" fmla="*/ 23 w 101"/>
                <a:gd name="T61" fmla="*/ 84 h 101"/>
                <a:gd name="T62" fmla="*/ 27 w 101"/>
                <a:gd name="T63" fmla="*/ 81 h 101"/>
                <a:gd name="T64" fmla="*/ 34 w 101"/>
                <a:gd name="T65" fmla="*/ 85 h 101"/>
                <a:gd name="T66" fmla="*/ 34 w 101"/>
                <a:gd name="T67" fmla="*/ 91 h 101"/>
                <a:gd name="T68" fmla="*/ 39 w 101"/>
                <a:gd name="T69" fmla="*/ 99 h 101"/>
                <a:gd name="T70" fmla="*/ 47 w 101"/>
                <a:gd name="T71" fmla="*/ 100 h 101"/>
                <a:gd name="T72" fmla="*/ 55 w 101"/>
                <a:gd name="T73" fmla="*/ 94 h 101"/>
                <a:gd name="T74" fmla="*/ 56 w 101"/>
                <a:gd name="T75" fmla="*/ 88 h 101"/>
                <a:gd name="T76" fmla="*/ 64 w 101"/>
                <a:gd name="T77" fmla="*/ 86 h 101"/>
                <a:gd name="T78" fmla="*/ 67 w 101"/>
                <a:gd name="T79" fmla="*/ 91 h 101"/>
                <a:gd name="T80" fmla="*/ 77 w 101"/>
                <a:gd name="T81" fmla="*/ 93 h 101"/>
                <a:gd name="T82" fmla="*/ 84 w 101"/>
                <a:gd name="T83" fmla="*/ 88 h 101"/>
                <a:gd name="T84" fmla="*/ 85 w 101"/>
                <a:gd name="T85" fmla="*/ 78 h 101"/>
                <a:gd name="T86" fmla="*/ 81 w 101"/>
                <a:gd name="T87" fmla="*/ 73 h 101"/>
                <a:gd name="T88" fmla="*/ 85 w 101"/>
                <a:gd name="T89" fmla="*/ 67 h 101"/>
                <a:gd name="T90" fmla="*/ 92 w 101"/>
                <a:gd name="T91" fmla="*/ 68 h 101"/>
                <a:gd name="T92" fmla="*/ 100 w 101"/>
                <a:gd name="T93" fmla="*/ 62 h 101"/>
                <a:gd name="T94" fmla="*/ 101 w 101"/>
                <a:gd name="T95" fmla="*/ 54 h 101"/>
                <a:gd name="T96" fmla="*/ 95 w 101"/>
                <a:gd name="T97" fmla="*/ 46 h 101"/>
                <a:gd name="T98" fmla="*/ 61 w 101"/>
                <a:gd name="T99" fmla="*/ 66 h 101"/>
                <a:gd name="T100" fmla="*/ 35 w 101"/>
                <a:gd name="T101" fmla="*/ 62 h 101"/>
                <a:gd name="T102" fmla="*/ 39 w 101"/>
                <a:gd name="T103" fmla="*/ 35 h 101"/>
                <a:gd name="T104" fmla="*/ 65 w 101"/>
                <a:gd name="T105" fmla="*/ 40 h 101"/>
                <a:gd name="T106" fmla="*/ 61 w 101"/>
                <a:gd name="T107" fmla="*/ 6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" h="101">
                  <a:moveTo>
                    <a:pt x="95" y="46"/>
                  </a:moveTo>
                  <a:cubicBezTo>
                    <a:pt x="88" y="45"/>
                    <a:pt x="88" y="45"/>
                    <a:pt x="88" y="45"/>
                  </a:cubicBezTo>
                  <a:cubicBezTo>
                    <a:pt x="87" y="43"/>
                    <a:pt x="87" y="40"/>
                    <a:pt x="86" y="38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5" y="31"/>
                    <a:pt x="96" y="27"/>
                    <a:pt x="94" y="24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7" y="14"/>
                    <a:pt x="82" y="14"/>
                    <a:pt x="79" y="16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1" y="19"/>
                    <a:pt x="69" y="18"/>
                    <a:pt x="67" y="17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6"/>
                    <a:pt x="66" y="2"/>
                    <a:pt x="62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1" y="0"/>
                    <a:pt x="47" y="2"/>
                    <a:pt x="47" y="6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3" y="13"/>
                    <a:pt x="41" y="14"/>
                    <a:pt x="38" y="15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6"/>
                    <a:pt x="28" y="5"/>
                    <a:pt x="25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5" y="15"/>
                    <a:pt x="14" y="19"/>
                    <a:pt x="17" y="22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9"/>
                    <a:pt x="17" y="32"/>
                    <a:pt x="16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6" y="32"/>
                    <a:pt x="3" y="35"/>
                    <a:pt x="2" y="39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50"/>
                    <a:pt x="3" y="54"/>
                    <a:pt x="7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8"/>
                    <a:pt x="14" y="61"/>
                    <a:pt x="14" y="63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7" y="69"/>
                    <a:pt x="6" y="73"/>
                    <a:pt x="8" y="77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5" y="86"/>
                    <a:pt x="20" y="87"/>
                    <a:pt x="23" y="84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30" y="83"/>
                    <a:pt x="32" y="84"/>
                    <a:pt x="34" y="85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3" y="95"/>
                    <a:pt x="36" y="98"/>
                    <a:pt x="39" y="99"/>
                  </a:cubicBezTo>
                  <a:cubicBezTo>
                    <a:pt x="47" y="100"/>
                    <a:pt x="47" y="100"/>
                    <a:pt x="47" y="100"/>
                  </a:cubicBezTo>
                  <a:cubicBezTo>
                    <a:pt x="51" y="101"/>
                    <a:pt x="55" y="98"/>
                    <a:pt x="55" y="9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9" y="88"/>
                    <a:pt x="61" y="87"/>
                    <a:pt x="64" y="86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70" y="94"/>
                    <a:pt x="74" y="95"/>
                    <a:pt x="77" y="93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7" y="86"/>
                    <a:pt x="87" y="82"/>
                    <a:pt x="85" y="78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2" y="71"/>
                    <a:pt x="84" y="69"/>
                    <a:pt x="85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5" y="68"/>
                    <a:pt x="99" y="66"/>
                    <a:pt x="100" y="62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1" y="50"/>
                    <a:pt x="99" y="47"/>
                    <a:pt x="95" y="46"/>
                  </a:cubicBezTo>
                  <a:close/>
                  <a:moveTo>
                    <a:pt x="61" y="66"/>
                  </a:moveTo>
                  <a:cubicBezTo>
                    <a:pt x="53" y="72"/>
                    <a:pt x="41" y="70"/>
                    <a:pt x="35" y="62"/>
                  </a:cubicBezTo>
                  <a:cubicBezTo>
                    <a:pt x="29" y="53"/>
                    <a:pt x="31" y="42"/>
                    <a:pt x="39" y="35"/>
                  </a:cubicBezTo>
                  <a:cubicBezTo>
                    <a:pt x="47" y="29"/>
                    <a:pt x="59" y="31"/>
                    <a:pt x="65" y="40"/>
                  </a:cubicBezTo>
                  <a:cubicBezTo>
                    <a:pt x="72" y="48"/>
                    <a:pt x="70" y="60"/>
                    <a:pt x="61" y="6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1" name="Freeform 218"/>
            <p:cNvSpPr>
              <a:spLocks noEditPoints="1"/>
            </p:cNvSpPr>
            <p:nvPr/>
          </p:nvSpPr>
          <p:spPr bwMode="auto">
            <a:xfrm>
              <a:off x="589359" y="2718393"/>
              <a:ext cx="92869" cy="90488"/>
            </a:xfrm>
            <a:custGeom>
              <a:avLst/>
              <a:gdLst>
                <a:gd name="T0" fmla="*/ 35 w 36"/>
                <a:gd name="T1" fmla="*/ 12 h 35"/>
                <a:gd name="T2" fmla="*/ 32 w 36"/>
                <a:gd name="T3" fmla="*/ 10 h 35"/>
                <a:gd name="T4" fmla="*/ 29 w 36"/>
                <a:gd name="T5" fmla="*/ 11 h 35"/>
                <a:gd name="T6" fmla="*/ 28 w 36"/>
                <a:gd name="T7" fmla="*/ 9 h 35"/>
                <a:gd name="T8" fmla="*/ 29 w 36"/>
                <a:gd name="T9" fmla="*/ 7 h 35"/>
                <a:gd name="T10" fmla="*/ 28 w 36"/>
                <a:gd name="T11" fmla="*/ 3 h 35"/>
                <a:gd name="T12" fmla="*/ 26 w 36"/>
                <a:gd name="T13" fmla="*/ 2 h 35"/>
                <a:gd name="T14" fmla="*/ 22 w 36"/>
                <a:gd name="T15" fmla="*/ 3 h 35"/>
                <a:gd name="T16" fmla="*/ 21 w 36"/>
                <a:gd name="T17" fmla="*/ 5 h 35"/>
                <a:gd name="T18" fmla="*/ 19 w 36"/>
                <a:gd name="T19" fmla="*/ 4 h 35"/>
                <a:gd name="T20" fmla="*/ 18 w 36"/>
                <a:gd name="T21" fmla="*/ 2 h 35"/>
                <a:gd name="T22" fmla="*/ 15 w 36"/>
                <a:gd name="T23" fmla="*/ 0 h 35"/>
                <a:gd name="T24" fmla="*/ 12 w 36"/>
                <a:gd name="T25" fmla="*/ 1 h 35"/>
                <a:gd name="T26" fmla="*/ 11 w 36"/>
                <a:gd name="T27" fmla="*/ 4 h 35"/>
                <a:gd name="T28" fmla="*/ 11 w 36"/>
                <a:gd name="T29" fmla="*/ 6 h 35"/>
                <a:gd name="T30" fmla="*/ 9 w 36"/>
                <a:gd name="T31" fmla="*/ 8 h 35"/>
                <a:gd name="T32" fmla="*/ 7 w 36"/>
                <a:gd name="T33" fmla="*/ 6 h 35"/>
                <a:gd name="T34" fmla="*/ 4 w 36"/>
                <a:gd name="T35" fmla="*/ 7 h 35"/>
                <a:gd name="T36" fmla="*/ 2 w 36"/>
                <a:gd name="T37" fmla="*/ 10 h 35"/>
                <a:gd name="T38" fmla="*/ 3 w 36"/>
                <a:gd name="T39" fmla="*/ 13 h 35"/>
                <a:gd name="T40" fmla="*/ 5 w 36"/>
                <a:gd name="T41" fmla="*/ 14 h 35"/>
                <a:gd name="T42" fmla="*/ 4 w 36"/>
                <a:gd name="T43" fmla="*/ 17 h 35"/>
                <a:gd name="T44" fmla="*/ 2 w 36"/>
                <a:gd name="T45" fmla="*/ 17 h 35"/>
                <a:gd name="T46" fmla="*/ 1 w 36"/>
                <a:gd name="T47" fmla="*/ 20 h 35"/>
                <a:gd name="T48" fmla="*/ 1 w 36"/>
                <a:gd name="T49" fmla="*/ 23 h 35"/>
                <a:gd name="T50" fmla="*/ 4 w 36"/>
                <a:gd name="T51" fmla="*/ 25 h 35"/>
                <a:gd name="T52" fmla="*/ 6 w 36"/>
                <a:gd name="T53" fmla="*/ 24 h 35"/>
                <a:gd name="T54" fmla="*/ 8 w 36"/>
                <a:gd name="T55" fmla="*/ 27 h 35"/>
                <a:gd name="T56" fmla="*/ 7 w 36"/>
                <a:gd name="T57" fmla="*/ 28 h 35"/>
                <a:gd name="T58" fmla="*/ 8 w 36"/>
                <a:gd name="T59" fmla="*/ 32 h 35"/>
                <a:gd name="T60" fmla="*/ 10 w 36"/>
                <a:gd name="T61" fmla="*/ 33 h 35"/>
                <a:gd name="T62" fmla="*/ 14 w 36"/>
                <a:gd name="T63" fmla="*/ 32 h 35"/>
                <a:gd name="T64" fmla="*/ 15 w 36"/>
                <a:gd name="T65" fmla="*/ 30 h 35"/>
                <a:gd name="T66" fmla="*/ 17 w 36"/>
                <a:gd name="T67" fmla="*/ 31 h 35"/>
                <a:gd name="T68" fmla="*/ 18 w 36"/>
                <a:gd name="T69" fmla="*/ 33 h 35"/>
                <a:gd name="T70" fmla="*/ 21 w 36"/>
                <a:gd name="T71" fmla="*/ 35 h 35"/>
                <a:gd name="T72" fmla="*/ 24 w 36"/>
                <a:gd name="T73" fmla="*/ 34 h 35"/>
                <a:gd name="T74" fmla="*/ 25 w 36"/>
                <a:gd name="T75" fmla="*/ 31 h 35"/>
                <a:gd name="T76" fmla="*/ 25 w 36"/>
                <a:gd name="T77" fmla="*/ 29 h 35"/>
                <a:gd name="T78" fmla="*/ 27 w 36"/>
                <a:gd name="T79" fmla="*/ 27 h 35"/>
                <a:gd name="T80" fmla="*/ 29 w 36"/>
                <a:gd name="T81" fmla="*/ 29 h 35"/>
                <a:gd name="T82" fmla="*/ 32 w 36"/>
                <a:gd name="T83" fmla="*/ 28 h 35"/>
                <a:gd name="T84" fmla="*/ 34 w 36"/>
                <a:gd name="T85" fmla="*/ 25 h 35"/>
                <a:gd name="T86" fmla="*/ 33 w 36"/>
                <a:gd name="T87" fmla="*/ 22 h 35"/>
                <a:gd name="T88" fmla="*/ 31 w 36"/>
                <a:gd name="T89" fmla="*/ 21 h 35"/>
                <a:gd name="T90" fmla="*/ 31 w 36"/>
                <a:gd name="T91" fmla="*/ 18 h 35"/>
                <a:gd name="T92" fmla="*/ 34 w 36"/>
                <a:gd name="T93" fmla="*/ 18 h 35"/>
                <a:gd name="T94" fmla="*/ 35 w 36"/>
                <a:gd name="T95" fmla="*/ 15 h 35"/>
                <a:gd name="T96" fmla="*/ 35 w 36"/>
                <a:gd name="T97" fmla="*/ 12 h 35"/>
                <a:gd name="T98" fmla="*/ 19 w 36"/>
                <a:gd name="T99" fmla="*/ 24 h 35"/>
                <a:gd name="T100" fmla="*/ 11 w 36"/>
                <a:gd name="T101" fmla="*/ 19 h 35"/>
                <a:gd name="T102" fmla="*/ 16 w 36"/>
                <a:gd name="T103" fmla="*/ 11 h 35"/>
                <a:gd name="T104" fmla="*/ 24 w 36"/>
                <a:gd name="T105" fmla="*/ 16 h 35"/>
                <a:gd name="T106" fmla="*/ 19 w 36"/>
                <a:gd name="T107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5">
                  <a:moveTo>
                    <a:pt x="35" y="12"/>
                  </a:moveTo>
                  <a:cubicBezTo>
                    <a:pt x="34" y="11"/>
                    <a:pt x="33" y="10"/>
                    <a:pt x="32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8" y="9"/>
                    <a:pt x="28" y="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5"/>
                    <a:pt x="29" y="4"/>
                    <a:pt x="28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3" y="1"/>
                    <a:pt x="22" y="3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6" y="0"/>
                    <a:pt x="15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0" y="2"/>
                    <a:pt x="11" y="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7"/>
                    <a:pt x="9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4" y="6"/>
                    <a:pt x="4" y="7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2"/>
                    <a:pt x="3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6"/>
                    <a:pt x="4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9"/>
                    <a:pt x="1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5"/>
                    <a:pt x="4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6"/>
                    <a:pt x="8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7" y="31"/>
                    <a:pt x="8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4"/>
                    <a:pt x="13" y="34"/>
                    <a:pt x="14" y="32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4"/>
                    <a:pt x="20" y="35"/>
                    <a:pt x="21" y="3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6" y="32"/>
                    <a:pt x="25" y="31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8"/>
                    <a:pt x="26" y="28"/>
                    <a:pt x="27" y="27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2" y="29"/>
                    <a:pt x="32" y="2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3"/>
                    <a:pt x="33" y="2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1" y="19"/>
                    <a:pt x="31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7"/>
                    <a:pt x="36" y="16"/>
                    <a:pt x="35" y="15"/>
                  </a:cubicBezTo>
                  <a:lnTo>
                    <a:pt x="35" y="12"/>
                  </a:lnTo>
                  <a:close/>
                  <a:moveTo>
                    <a:pt x="19" y="24"/>
                  </a:moveTo>
                  <a:cubicBezTo>
                    <a:pt x="16" y="25"/>
                    <a:pt x="12" y="23"/>
                    <a:pt x="11" y="19"/>
                  </a:cubicBezTo>
                  <a:cubicBezTo>
                    <a:pt x="10" y="16"/>
                    <a:pt x="13" y="12"/>
                    <a:pt x="16" y="11"/>
                  </a:cubicBezTo>
                  <a:cubicBezTo>
                    <a:pt x="20" y="10"/>
                    <a:pt x="23" y="12"/>
                    <a:pt x="24" y="16"/>
                  </a:cubicBezTo>
                  <a:cubicBezTo>
                    <a:pt x="25" y="19"/>
                    <a:pt x="23" y="23"/>
                    <a:pt x="19" y="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2" name="Freeform 219"/>
            <p:cNvSpPr>
              <a:spLocks noEditPoints="1"/>
            </p:cNvSpPr>
            <p:nvPr/>
          </p:nvSpPr>
          <p:spPr bwMode="auto">
            <a:xfrm>
              <a:off x="638175" y="2308818"/>
              <a:ext cx="100013" cy="100013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2 w 39"/>
                <a:gd name="T5" fmla="*/ 12 h 39"/>
                <a:gd name="T6" fmla="*/ 30 w 39"/>
                <a:gd name="T7" fmla="*/ 10 h 39"/>
                <a:gd name="T8" fmla="*/ 32 w 39"/>
                <a:gd name="T9" fmla="*/ 7 h 39"/>
                <a:gd name="T10" fmla="*/ 31 w 39"/>
                <a:gd name="T11" fmla="*/ 3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4 w 39"/>
                <a:gd name="T35" fmla="*/ 8 h 39"/>
                <a:gd name="T36" fmla="*/ 2 w 39"/>
                <a:gd name="T37" fmla="*/ 11 h 39"/>
                <a:gd name="T38" fmla="*/ 3 w 39"/>
                <a:gd name="T39" fmla="*/ 14 h 39"/>
                <a:gd name="T40" fmla="*/ 5 w 39"/>
                <a:gd name="T41" fmla="*/ 15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2 h 39"/>
                <a:gd name="T48" fmla="*/ 1 w 39"/>
                <a:gd name="T49" fmla="*/ 25 h 39"/>
                <a:gd name="T50" fmla="*/ 4 w 39"/>
                <a:gd name="T51" fmla="*/ 27 h 39"/>
                <a:gd name="T52" fmla="*/ 6 w 39"/>
                <a:gd name="T53" fmla="*/ 27 h 39"/>
                <a:gd name="T54" fmla="*/ 8 w 39"/>
                <a:gd name="T55" fmla="*/ 29 h 39"/>
                <a:gd name="T56" fmla="*/ 7 w 39"/>
                <a:gd name="T57" fmla="*/ 31 h 39"/>
                <a:gd name="T58" fmla="*/ 8 w 39"/>
                <a:gd name="T59" fmla="*/ 35 h 39"/>
                <a:gd name="T60" fmla="*/ 11 w 39"/>
                <a:gd name="T61" fmla="*/ 37 h 39"/>
                <a:gd name="T62" fmla="*/ 14 w 39"/>
                <a:gd name="T63" fmla="*/ 36 h 39"/>
                <a:gd name="T64" fmla="*/ 16 w 39"/>
                <a:gd name="T65" fmla="*/ 34 h 39"/>
                <a:gd name="T66" fmla="*/ 19 w 39"/>
                <a:gd name="T67" fmla="*/ 34 h 39"/>
                <a:gd name="T68" fmla="*/ 19 w 39"/>
                <a:gd name="T69" fmla="*/ 36 h 39"/>
                <a:gd name="T70" fmla="*/ 23 w 39"/>
                <a:gd name="T71" fmla="*/ 38 h 39"/>
                <a:gd name="T72" fmla="*/ 26 w 39"/>
                <a:gd name="T73" fmla="*/ 38 h 39"/>
                <a:gd name="T74" fmla="*/ 27 w 39"/>
                <a:gd name="T75" fmla="*/ 34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1 h 39"/>
                <a:gd name="T82" fmla="*/ 35 w 39"/>
                <a:gd name="T83" fmla="*/ 30 h 39"/>
                <a:gd name="T84" fmla="*/ 37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4 w 39"/>
                <a:gd name="T91" fmla="*/ 20 h 39"/>
                <a:gd name="T92" fmla="*/ 36 w 39"/>
                <a:gd name="T93" fmla="*/ 19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6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1"/>
                    <a:pt x="31" y="10"/>
                    <a:pt x="30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4"/>
                    <a:pt x="31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8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4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2" y="14"/>
                    <a:pt x="3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3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8" y="29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4" y="37"/>
                    <a:pt x="14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38"/>
                    <a:pt x="21" y="39"/>
                    <a:pt x="23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1"/>
                    <a:pt x="28" y="31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3" y="32"/>
                    <a:pt x="34" y="32"/>
                    <a:pt x="35" y="30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2"/>
                    <a:pt x="34" y="21"/>
                    <a:pt x="34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7"/>
                    <a:pt x="38" y="16"/>
                  </a:cubicBezTo>
                  <a:lnTo>
                    <a:pt x="38" y="13"/>
                  </a:lnTo>
                  <a:close/>
                  <a:moveTo>
                    <a:pt x="21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1"/>
                    <a:pt x="25" y="25"/>
                    <a:pt x="21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3" name="Freeform 220"/>
            <p:cNvSpPr>
              <a:spLocks noEditPoints="1"/>
            </p:cNvSpPr>
            <p:nvPr/>
          </p:nvSpPr>
          <p:spPr bwMode="auto">
            <a:xfrm>
              <a:off x="1909762" y="2164753"/>
              <a:ext cx="100013" cy="100013"/>
            </a:xfrm>
            <a:custGeom>
              <a:avLst/>
              <a:gdLst>
                <a:gd name="T0" fmla="*/ 38 w 39"/>
                <a:gd name="T1" fmla="*/ 14 h 39"/>
                <a:gd name="T2" fmla="*/ 35 w 39"/>
                <a:gd name="T3" fmla="*/ 12 h 39"/>
                <a:gd name="T4" fmla="*/ 32 w 39"/>
                <a:gd name="T5" fmla="*/ 12 h 39"/>
                <a:gd name="T6" fmla="*/ 30 w 39"/>
                <a:gd name="T7" fmla="*/ 10 h 39"/>
                <a:gd name="T8" fmla="*/ 32 w 39"/>
                <a:gd name="T9" fmla="*/ 8 h 39"/>
                <a:gd name="T10" fmla="*/ 31 w 39"/>
                <a:gd name="T11" fmla="*/ 4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6 h 39"/>
                <a:gd name="T18" fmla="*/ 20 w 39"/>
                <a:gd name="T19" fmla="*/ 5 h 39"/>
                <a:gd name="T20" fmla="*/ 20 w 39"/>
                <a:gd name="T21" fmla="*/ 3 h 39"/>
                <a:gd name="T22" fmla="*/ 16 w 39"/>
                <a:gd name="T23" fmla="*/ 1 h 39"/>
                <a:gd name="T24" fmla="*/ 13 w 39"/>
                <a:gd name="T25" fmla="*/ 1 h 39"/>
                <a:gd name="T26" fmla="*/ 11 w 39"/>
                <a:gd name="T27" fmla="*/ 5 h 39"/>
                <a:gd name="T28" fmla="*/ 12 w 39"/>
                <a:gd name="T29" fmla="*/ 7 h 39"/>
                <a:gd name="T30" fmla="*/ 10 w 39"/>
                <a:gd name="T31" fmla="*/ 9 h 39"/>
                <a:gd name="T32" fmla="*/ 7 w 39"/>
                <a:gd name="T33" fmla="*/ 8 h 39"/>
                <a:gd name="T34" fmla="*/ 4 w 39"/>
                <a:gd name="T35" fmla="*/ 9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2 w 39"/>
                <a:gd name="T45" fmla="*/ 20 h 39"/>
                <a:gd name="T46" fmla="*/ 0 w 39"/>
                <a:gd name="T47" fmla="*/ 23 h 39"/>
                <a:gd name="T48" fmla="*/ 1 w 39"/>
                <a:gd name="T49" fmla="*/ 26 h 39"/>
                <a:gd name="T50" fmla="*/ 4 w 39"/>
                <a:gd name="T51" fmla="*/ 28 h 39"/>
                <a:gd name="T52" fmla="*/ 7 w 39"/>
                <a:gd name="T53" fmla="*/ 27 h 39"/>
                <a:gd name="T54" fmla="*/ 9 w 39"/>
                <a:gd name="T55" fmla="*/ 30 h 39"/>
                <a:gd name="T56" fmla="*/ 7 w 39"/>
                <a:gd name="T57" fmla="*/ 32 h 39"/>
                <a:gd name="T58" fmla="*/ 8 w 39"/>
                <a:gd name="T59" fmla="*/ 36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5 h 39"/>
                <a:gd name="T68" fmla="*/ 19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29 w 39"/>
                <a:gd name="T79" fmla="*/ 31 h 39"/>
                <a:gd name="T80" fmla="*/ 32 w 39"/>
                <a:gd name="T81" fmla="*/ 32 h 39"/>
                <a:gd name="T82" fmla="*/ 35 w 39"/>
                <a:gd name="T83" fmla="*/ 31 h 39"/>
                <a:gd name="T84" fmla="*/ 37 w 39"/>
                <a:gd name="T85" fmla="*/ 28 h 39"/>
                <a:gd name="T86" fmla="*/ 36 w 39"/>
                <a:gd name="T87" fmla="*/ 25 h 39"/>
                <a:gd name="T88" fmla="*/ 34 w 39"/>
                <a:gd name="T89" fmla="*/ 23 h 39"/>
                <a:gd name="T90" fmla="*/ 34 w 39"/>
                <a:gd name="T91" fmla="*/ 21 h 39"/>
                <a:gd name="T92" fmla="*/ 37 w 39"/>
                <a:gd name="T93" fmla="*/ 20 h 39"/>
                <a:gd name="T94" fmla="*/ 39 w 39"/>
                <a:gd name="T95" fmla="*/ 17 h 39"/>
                <a:gd name="T96" fmla="*/ 38 w 39"/>
                <a:gd name="T97" fmla="*/ 14 h 39"/>
                <a:gd name="T98" fmla="*/ 21 w 39"/>
                <a:gd name="T99" fmla="*/ 27 h 39"/>
                <a:gd name="T100" fmla="*/ 12 w 39"/>
                <a:gd name="T101" fmla="*/ 22 h 39"/>
                <a:gd name="T102" fmla="*/ 17 w 39"/>
                <a:gd name="T103" fmla="*/ 13 h 39"/>
                <a:gd name="T104" fmla="*/ 26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4"/>
                  </a:moveTo>
                  <a:cubicBezTo>
                    <a:pt x="38" y="12"/>
                    <a:pt x="36" y="11"/>
                    <a:pt x="35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2"/>
                    <a:pt x="31" y="11"/>
                    <a:pt x="30" y="1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6"/>
                    <a:pt x="32" y="5"/>
                    <a:pt x="3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2"/>
                    <a:pt x="25" y="2"/>
                    <a:pt x="24" y="3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1"/>
                    <a:pt x="18" y="0"/>
                    <a:pt x="16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1" y="3"/>
                    <a:pt x="11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5" y="7"/>
                    <a:pt x="4" y="9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22"/>
                    <a:pt x="0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7"/>
                    <a:pt x="3" y="28"/>
                    <a:pt x="4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8" y="29"/>
                    <a:pt x="9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5"/>
                    <a:pt x="8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4" y="38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8"/>
                    <a:pt x="21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8" y="36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29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3"/>
                    <a:pt x="35" y="32"/>
                    <a:pt x="35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7" y="26"/>
                    <a:pt x="36" y="2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2"/>
                    <a:pt x="34" y="22"/>
                    <a:pt x="34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8"/>
                    <a:pt x="39" y="17"/>
                  </a:cubicBezTo>
                  <a:lnTo>
                    <a:pt x="38" y="14"/>
                  </a:lnTo>
                  <a:close/>
                  <a:moveTo>
                    <a:pt x="21" y="27"/>
                  </a:moveTo>
                  <a:cubicBezTo>
                    <a:pt x="17" y="28"/>
                    <a:pt x="13" y="26"/>
                    <a:pt x="12" y="22"/>
                  </a:cubicBezTo>
                  <a:cubicBezTo>
                    <a:pt x="11" y="18"/>
                    <a:pt x="14" y="14"/>
                    <a:pt x="17" y="13"/>
                  </a:cubicBezTo>
                  <a:cubicBezTo>
                    <a:pt x="21" y="12"/>
                    <a:pt x="25" y="14"/>
                    <a:pt x="26" y="18"/>
                  </a:cubicBezTo>
                  <a:cubicBezTo>
                    <a:pt x="27" y="22"/>
                    <a:pt x="25" y="26"/>
                    <a:pt x="21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4" name="Freeform 221"/>
            <p:cNvSpPr>
              <a:spLocks noEditPoints="1"/>
            </p:cNvSpPr>
            <p:nvPr/>
          </p:nvSpPr>
          <p:spPr bwMode="auto">
            <a:xfrm>
              <a:off x="2357437" y="1907578"/>
              <a:ext cx="100013" cy="100013"/>
            </a:xfrm>
            <a:custGeom>
              <a:avLst/>
              <a:gdLst>
                <a:gd name="T0" fmla="*/ 38 w 39"/>
                <a:gd name="T1" fmla="*/ 13 h 39"/>
                <a:gd name="T2" fmla="*/ 35 w 39"/>
                <a:gd name="T3" fmla="*/ 11 h 39"/>
                <a:gd name="T4" fmla="*/ 32 w 39"/>
                <a:gd name="T5" fmla="*/ 12 h 39"/>
                <a:gd name="T6" fmla="*/ 31 w 39"/>
                <a:gd name="T7" fmla="*/ 10 h 39"/>
                <a:gd name="T8" fmla="*/ 32 w 39"/>
                <a:gd name="T9" fmla="*/ 7 h 39"/>
                <a:gd name="T10" fmla="*/ 31 w 39"/>
                <a:gd name="T11" fmla="*/ 4 h 39"/>
                <a:gd name="T12" fmla="*/ 28 w 39"/>
                <a:gd name="T13" fmla="*/ 2 h 39"/>
                <a:gd name="T14" fmla="*/ 25 w 39"/>
                <a:gd name="T15" fmla="*/ 3 h 39"/>
                <a:gd name="T16" fmla="*/ 23 w 39"/>
                <a:gd name="T17" fmla="*/ 5 h 39"/>
                <a:gd name="T18" fmla="*/ 21 w 39"/>
                <a:gd name="T19" fmla="*/ 5 h 39"/>
                <a:gd name="T20" fmla="*/ 20 w 39"/>
                <a:gd name="T21" fmla="*/ 2 h 39"/>
                <a:gd name="T22" fmla="*/ 17 w 39"/>
                <a:gd name="T23" fmla="*/ 0 h 39"/>
                <a:gd name="T24" fmla="*/ 14 w 39"/>
                <a:gd name="T25" fmla="*/ 1 h 39"/>
                <a:gd name="T26" fmla="*/ 12 w 39"/>
                <a:gd name="T27" fmla="*/ 4 h 39"/>
                <a:gd name="T28" fmla="*/ 12 w 39"/>
                <a:gd name="T29" fmla="*/ 7 h 39"/>
                <a:gd name="T30" fmla="*/ 10 w 39"/>
                <a:gd name="T31" fmla="*/ 9 h 39"/>
                <a:gd name="T32" fmla="*/ 8 w 39"/>
                <a:gd name="T33" fmla="*/ 7 h 39"/>
                <a:gd name="T34" fmla="*/ 4 w 39"/>
                <a:gd name="T35" fmla="*/ 8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3 w 39"/>
                <a:gd name="T45" fmla="*/ 19 h 39"/>
                <a:gd name="T46" fmla="*/ 1 w 39"/>
                <a:gd name="T47" fmla="*/ 23 h 39"/>
                <a:gd name="T48" fmla="*/ 1 w 39"/>
                <a:gd name="T49" fmla="*/ 26 h 39"/>
                <a:gd name="T50" fmla="*/ 5 w 39"/>
                <a:gd name="T51" fmla="*/ 28 h 39"/>
                <a:gd name="T52" fmla="*/ 7 w 39"/>
                <a:gd name="T53" fmla="*/ 27 h 39"/>
                <a:gd name="T54" fmla="*/ 9 w 39"/>
                <a:gd name="T55" fmla="*/ 30 h 39"/>
                <a:gd name="T56" fmla="*/ 8 w 39"/>
                <a:gd name="T57" fmla="*/ 32 h 39"/>
                <a:gd name="T58" fmla="*/ 9 w 39"/>
                <a:gd name="T59" fmla="*/ 35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4 h 39"/>
                <a:gd name="T68" fmla="*/ 20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30 w 39"/>
                <a:gd name="T79" fmla="*/ 30 h 39"/>
                <a:gd name="T80" fmla="*/ 32 w 39"/>
                <a:gd name="T81" fmla="*/ 32 h 39"/>
                <a:gd name="T82" fmla="*/ 36 w 39"/>
                <a:gd name="T83" fmla="*/ 31 h 39"/>
                <a:gd name="T84" fmla="*/ 37 w 39"/>
                <a:gd name="T85" fmla="*/ 28 h 39"/>
                <a:gd name="T86" fmla="*/ 36 w 39"/>
                <a:gd name="T87" fmla="*/ 24 h 39"/>
                <a:gd name="T88" fmla="*/ 34 w 39"/>
                <a:gd name="T89" fmla="*/ 23 h 39"/>
                <a:gd name="T90" fmla="*/ 34 w 39"/>
                <a:gd name="T91" fmla="*/ 20 h 39"/>
                <a:gd name="T92" fmla="*/ 37 w 39"/>
                <a:gd name="T93" fmla="*/ 20 h 39"/>
                <a:gd name="T94" fmla="*/ 39 w 39"/>
                <a:gd name="T95" fmla="*/ 16 h 39"/>
                <a:gd name="T96" fmla="*/ 38 w 39"/>
                <a:gd name="T97" fmla="*/ 13 h 39"/>
                <a:gd name="T98" fmla="*/ 21 w 39"/>
                <a:gd name="T99" fmla="*/ 27 h 39"/>
                <a:gd name="T100" fmla="*/ 12 w 39"/>
                <a:gd name="T101" fmla="*/ 21 h 39"/>
                <a:gd name="T102" fmla="*/ 18 w 39"/>
                <a:gd name="T103" fmla="*/ 12 h 39"/>
                <a:gd name="T104" fmla="*/ 27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8" y="12"/>
                    <a:pt x="36" y="11"/>
                    <a:pt x="35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1" y="11"/>
                    <a:pt x="31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3" y="6"/>
                    <a:pt x="32" y="5"/>
                    <a:pt x="3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5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1" y="5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8" y="0"/>
                    <a:pt x="17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2" y="1"/>
                    <a:pt x="11" y="3"/>
                    <a:pt x="12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" y="7"/>
                    <a:pt x="5" y="7"/>
                    <a:pt x="4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" y="20"/>
                    <a:pt x="0" y="21"/>
                    <a:pt x="1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7"/>
                    <a:pt x="3" y="28"/>
                    <a:pt x="5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8" y="29"/>
                    <a:pt x="9" y="3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3"/>
                    <a:pt x="7" y="35"/>
                    <a:pt x="9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4" y="37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8"/>
                    <a:pt x="22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8" y="36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30" y="30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5" y="32"/>
                    <a:pt x="36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5"/>
                    <a:pt x="36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2"/>
                    <a:pt x="34" y="21"/>
                    <a:pt x="34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19"/>
                    <a:pt x="39" y="18"/>
                    <a:pt x="39" y="16"/>
                  </a:cubicBezTo>
                  <a:lnTo>
                    <a:pt x="38" y="13"/>
                  </a:lnTo>
                  <a:close/>
                  <a:moveTo>
                    <a:pt x="21" y="27"/>
                  </a:moveTo>
                  <a:cubicBezTo>
                    <a:pt x="17" y="28"/>
                    <a:pt x="13" y="25"/>
                    <a:pt x="12" y="21"/>
                  </a:cubicBezTo>
                  <a:cubicBezTo>
                    <a:pt x="11" y="17"/>
                    <a:pt x="14" y="13"/>
                    <a:pt x="18" y="12"/>
                  </a:cubicBezTo>
                  <a:cubicBezTo>
                    <a:pt x="22" y="12"/>
                    <a:pt x="26" y="14"/>
                    <a:pt x="27" y="18"/>
                  </a:cubicBezTo>
                  <a:cubicBezTo>
                    <a:pt x="28" y="22"/>
                    <a:pt x="25" y="26"/>
                    <a:pt x="21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5" name="Freeform 222"/>
            <p:cNvSpPr>
              <a:spLocks noEditPoints="1"/>
            </p:cNvSpPr>
            <p:nvPr/>
          </p:nvSpPr>
          <p:spPr bwMode="auto">
            <a:xfrm>
              <a:off x="3549253" y="2605285"/>
              <a:ext cx="100013" cy="97631"/>
            </a:xfrm>
            <a:custGeom>
              <a:avLst/>
              <a:gdLst>
                <a:gd name="T0" fmla="*/ 37 w 39"/>
                <a:gd name="T1" fmla="*/ 13 h 38"/>
                <a:gd name="T2" fmla="*/ 34 w 39"/>
                <a:gd name="T3" fmla="*/ 11 h 38"/>
                <a:gd name="T4" fmla="*/ 31 w 39"/>
                <a:gd name="T5" fmla="*/ 12 h 38"/>
                <a:gd name="T6" fmla="*/ 30 w 39"/>
                <a:gd name="T7" fmla="*/ 9 h 38"/>
                <a:gd name="T8" fmla="*/ 31 w 39"/>
                <a:gd name="T9" fmla="*/ 7 h 38"/>
                <a:gd name="T10" fmla="*/ 30 w 39"/>
                <a:gd name="T11" fmla="*/ 3 h 38"/>
                <a:gd name="T12" fmla="*/ 28 w 39"/>
                <a:gd name="T13" fmla="*/ 2 h 38"/>
                <a:gd name="T14" fmla="*/ 24 w 39"/>
                <a:gd name="T15" fmla="*/ 3 h 38"/>
                <a:gd name="T16" fmla="*/ 23 w 39"/>
                <a:gd name="T17" fmla="*/ 5 h 38"/>
                <a:gd name="T18" fmla="*/ 20 w 39"/>
                <a:gd name="T19" fmla="*/ 4 h 38"/>
                <a:gd name="T20" fmla="*/ 19 w 39"/>
                <a:gd name="T21" fmla="*/ 2 h 38"/>
                <a:gd name="T22" fmla="*/ 16 w 39"/>
                <a:gd name="T23" fmla="*/ 0 h 38"/>
                <a:gd name="T24" fmla="*/ 13 w 39"/>
                <a:gd name="T25" fmla="*/ 1 h 38"/>
                <a:gd name="T26" fmla="*/ 11 w 39"/>
                <a:gd name="T27" fmla="*/ 4 h 38"/>
                <a:gd name="T28" fmla="*/ 11 w 39"/>
                <a:gd name="T29" fmla="*/ 6 h 38"/>
                <a:gd name="T30" fmla="*/ 9 w 39"/>
                <a:gd name="T31" fmla="*/ 8 h 38"/>
                <a:gd name="T32" fmla="*/ 7 w 39"/>
                <a:gd name="T33" fmla="*/ 7 h 38"/>
                <a:gd name="T34" fmla="*/ 3 w 39"/>
                <a:gd name="T35" fmla="*/ 8 h 38"/>
                <a:gd name="T36" fmla="*/ 2 w 39"/>
                <a:gd name="T37" fmla="*/ 10 h 38"/>
                <a:gd name="T38" fmla="*/ 3 w 39"/>
                <a:gd name="T39" fmla="*/ 14 h 38"/>
                <a:gd name="T40" fmla="*/ 5 w 39"/>
                <a:gd name="T41" fmla="*/ 15 h 38"/>
                <a:gd name="T42" fmla="*/ 4 w 39"/>
                <a:gd name="T43" fmla="*/ 18 h 38"/>
                <a:gd name="T44" fmla="*/ 2 w 39"/>
                <a:gd name="T45" fmla="*/ 19 h 38"/>
                <a:gd name="T46" fmla="*/ 0 w 39"/>
                <a:gd name="T47" fmla="*/ 22 h 38"/>
                <a:gd name="T48" fmla="*/ 1 w 39"/>
                <a:gd name="T49" fmla="*/ 25 h 38"/>
                <a:gd name="T50" fmla="*/ 4 w 39"/>
                <a:gd name="T51" fmla="*/ 27 h 38"/>
                <a:gd name="T52" fmla="*/ 6 w 39"/>
                <a:gd name="T53" fmla="*/ 27 h 38"/>
                <a:gd name="T54" fmla="*/ 8 w 39"/>
                <a:gd name="T55" fmla="*/ 29 h 38"/>
                <a:gd name="T56" fmla="*/ 7 w 39"/>
                <a:gd name="T57" fmla="*/ 31 h 38"/>
                <a:gd name="T58" fmla="*/ 8 w 39"/>
                <a:gd name="T59" fmla="*/ 35 h 38"/>
                <a:gd name="T60" fmla="*/ 10 w 39"/>
                <a:gd name="T61" fmla="*/ 36 h 38"/>
                <a:gd name="T62" fmla="*/ 14 w 39"/>
                <a:gd name="T63" fmla="*/ 35 h 38"/>
                <a:gd name="T64" fmla="*/ 15 w 39"/>
                <a:gd name="T65" fmla="*/ 33 h 38"/>
                <a:gd name="T66" fmla="*/ 18 w 39"/>
                <a:gd name="T67" fmla="*/ 34 h 38"/>
                <a:gd name="T68" fmla="*/ 19 w 39"/>
                <a:gd name="T69" fmla="*/ 36 h 38"/>
                <a:gd name="T70" fmla="*/ 22 w 39"/>
                <a:gd name="T71" fmla="*/ 38 h 38"/>
                <a:gd name="T72" fmla="*/ 25 w 39"/>
                <a:gd name="T73" fmla="*/ 37 h 38"/>
                <a:gd name="T74" fmla="*/ 27 w 39"/>
                <a:gd name="T75" fmla="*/ 34 h 38"/>
                <a:gd name="T76" fmla="*/ 27 w 39"/>
                <a:gd name="T77" fmla="*/ 32 h 38"/>
                <a:gd name="T78" fmla="*/ 29 w 39"/>
                <a:gd name="T79" fmla="*/ 30 h 38"/>
                <a:gd name="T80" fmla="*/ 31 w 39"/>
                <a:gd name="T81" fmla="*/ 31 h 38"/>
                <a:gd name="T82" fmla="*/ 35 w 39"/>
                <a:gd name="T83" fmla="*/ 30 h 38"/>
                <a:gd name="T84" fmla="*/ 36 w 39"/>
                <a:gd name="T85" fmla="*/ 28 h 38"/>
                <a:gd name="T86" fmla="*/ 35 w 39"/>
                <a:gd name="T87" fmla="*/ 24 h 38"/>
                <a:gd name="T88" fmla="*/ 33 w 39"/>
                <a:gd name="T89" fmla="*/ 22 h 38"/>
                <a:gd name="T90" fmla="*/ 33 w 39"/>
                <a:gd name="T91" fmla="*/ 20 h 38"/>
                <a:gd name="T92" fmla="*/ 36 w 39"/>
                <a:gd name="T93" fmla="*/ 19 h 38"/>
                <a:gd name="T94" fmla="*/ 38 w 39"/>
                <a:gd name="T95" fmla="*/ 16 h 38"/>
                <a:gd name="T96" fmla="*/ 37 w 39"/>
                <a:gd name="T97" fmla="*/ 13 h 38"/>
                <a:gd name="T98" fmla="*/ 20 w 39"/>
                <a:gd name="T99" fmla="*/ 26 h 38"/>
                <a:gd name="T100" fmla="*/ 12 w 39"/>
                <a:gd name="T101" fmla="*/ 21 h 38"/>
                <a:gd name="T102" fmla="*/ 17 w 39"/>
                <a:gd name="T103" fmla="*/ 12 h 38"/>
                <a:gd name="T104" fmla="*/ 26 w 39"/>
                <a:gd name="T105" fmla="*/ 17 h 38"/>
                <a:gd name="T106" fmla="*/ 20 w 39"/>
                <a:gd name="T107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8">
                  <a:moveTo>
                    <a:pt x="37" y="13"/>
                  </a:moveTo>
                  <a:cubicBezTo>
                    <a:pt x="37" y="11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6" y="1"/>
                    <a:pt x="25" y="1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4"/>
                    <a:pt x="20" y="4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0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1"/>
                    <a:pt x="11" y="2"/>
                    <a:pt x="11" y="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6"/>
                    <a:pt x="3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2"/>
                    <a:pt x="1" y="13"/>
                    <a:pt x="3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7"/>
                    <a:pt x="4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9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2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8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2"/>
                    <a:pt x="6" y="34"/>
                    <a:pt x="8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2" y="37"/>
                    <a:pt x="13" y="37"/>
                    <a:pt x="14" y="35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8"/>
                    <a:pt x="21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0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2"/>
                    <a:pt x="34" y="32"/>
                    <a:pt x="35" y="30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6"/>
                    <a:pt x="37" y="25"/>
                    <a:pt x="35" y="24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7"/>
                    <a:pt x="38" y="16"/>
                  </a:cubicBezTo>
                  <a:lnTo>
                    <a:pt x="37" y="13"/>
                  </a:lnTo>
                  <a:close/>
                  <a:moveTo>
                    <a:pt x="20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3"/>
                    <a:pt x="26" y="17"/>
                  </a:cubicBezTo>
                  <a:cubicBezTo>
                    <a:pt x="27" y="21"/>
                    <a:pt x="24" y="25"/>
                    <a:pt x="20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6" name="Freeform 223"/>
            <p:cNvSpPr>
              <a:spLocks noEditPoints="1"/>
            </p:cNvSpPr>
            <p:nvPr/>
          </p:nvSpPr>
          <p:spPr bwMode="auto">
            <a:xfrm>
              <a:off x="3159919" y="2324296"/>
              <a:ext cx="101203" cy="100013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1 w 39"/>
                <a:gd name="T5" fmla="*/ 12 h 39"/>
                <a:gd name="T6" fmla="*/ 30 w 39"/>
                <a:gd name="T7" fmla="*/ 10 h 39"/>
                <a:gd name="T8" fmla="*/ 31 w 39"/>
                <a:gd name="T9" fmla="*/ 7 h 39"/>
                <a:gd name="T10" fmla="*/ 30 w 39"/>
                <a:gd name="T11" fmla="*/ 4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3 w 39"/>
                <a:gd name="T35" fmla="*/ 8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3 h 39"/>
                <a:gd name="T48" fmla="*/ 1 w 39"/>
                <a:gd name="T49" fmla="*/ 26 h 39"/>
                <a:gd name="T50" fmla="*/ 4 w 39"/>
                <a:gd name="T51" fmla="*/ 28 h 39"/>
                <a:gd name="T52" fmla="*/ 6 w 39"/>
                <a:gd name="T53" fmla="*/ 27 h 39"/>
                <a:gd name="T54" fmla="*/ 8 w 39"/>
                <a:gd name="T55" fmla="*/ 30 h 39"/>
                <a:gd name="T56" fmla="*/ 7 w 39"/>
                <a:gd name="T57" fmla="*/ 32 h 39"/>
                <a:gd name="T58" fmla="*/ 8 w 39"/>
                <a:gd name="T59" fmla="*/ 35 h 39"/>
                <a:gd name="T60" fmla="*/ 11 w 39"/>
                <a:gd name="T61" fmla="*/ 37 h 39"/>
                <a:gd name="T62" fmla="*/ 14 w 39"/>
                <a:gd name="T63" fmla="*/ 36 h 39"/>
                <a:gd name="T64" fmla="*/ 15 w 39"/>
                <a:gd name="T65" fmla="*/ 34 h 39"/>
                <a:gd name="T66" fmla="*/ 18 w 39"/>
                <a:gd name="T67" fmla="*/ 34 h 39"/>
                <a:gd name="T68" fmla="*/ 19 w 39"/>
                <a:gd name="T69" fmla="*/ 37 h 39"/>
                <a:gd name="T70" fmla="*/ 22 w 39"/>
                <a:gd name="T71" fmla="*/ 39 h 39"/>
                <a:gd name="T72" fmla="*/ 25 w 39"/>
                <a:gd name="T73" fmla="*/ 38 h 39"/>
                <a:gd name="T74" fmla="*/ 27 w 39"/>
                <a:gd name="T75" fmla="*/ 35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2 h 39"/>
                <a:gd name="T82" fmla="*/ 35 w 39"/>
                <a:gd name="T83" fmla="*/ 31 h 39"/>
                <a:gd name="T84" fmla="*/ 37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4 w 39"/>
                <a:gd name="T91" fmla="*/ 20 h 39"/>
                <a:gd name="T92" fmla="*/ 36 w 39"/>
                <a:gd name="T93" fmla="*/ 20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7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1"/>
                    <a:pt x="30" y="10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3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1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20"/>
                    <a:pt x="0" y="21"/>
                    <a:pt x="0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7"/>
                    <a:pt x="3" y="28"/>
                    <a:pt x="4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9"/>
                    <a:pt x="8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3" y="37"/>
                    <a:pt x="14" y="3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21" y="39"/>
                    <a:pt x="22" y="39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7" y="37"/>
                    <a:pt x="28" y="36"/>
                    <a:pt x="27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1"/>
                    <a:pt x="29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3" y="32"/>
                    <a:pt x="34" y="32"/>
                    <a:pt x="35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4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8" y="19"/>
                    <a:pt x="39" y="18"/>
                    <a:pt x="38" y="16"/>
                  </a:cubicBezTo>
                  <a:lnTo>
                    <a:pt x="38" y="13"/>
                  </a:lnTo>
                  <a:close/>
                  <a:moveTo>
                    <a:pt x="21" y="27"/>
                  </a:moveTo>
                  <a:cubicBezTo>
                    <a:pt x="17" y="28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2"/>
                    <a:pt x="25" y="26"/>
                    <a:pt x="21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7" name="Freeform 224"/>
            <p:cNvSpPr>
              <a:spLocks noEditPoints="1"/>
            </p:cNvSpPr>
            <p:nvPr/>
          </p:nvSpPr>
          <p:spPr bwMode="auto">
            <a:xfrm>
              <a:off x="3221832" y="1845666"/>
              <a:ext cx="72628" cy="69056"/>
            </a:xfrm>
            <a:custGeom>
              <a:avLst/>
              <a:gdLst>
                <a:gd name="T0" fmla="*/ 27 w 28"/>
                <a:gd name="T1" fmla="*/ 9 h 27"/>
                <a:gd name="T2" fmla="*/ 25 w 28"/>
                <a:gd name="T3" fmla="*/ 8 h 27"/>
                <a:gd name="T4" fmla="*/ 23 w 28"/>
                <a:gd name="T5" fmla="*/ 9 h 27"/>
                <a:gd name="T6" fmla="*/ 21 w 28"/>
                <a:gd name="T7" fmla="*/ 7 h 27"/>
                <a:gd name="T8" fmla="*/ 23 w 28"/>
                <a:gd name="T9" fmla="*/ 5 h 27"/>
                <a:gd name="T10" fmla="*/ 22 w 28"/>
                <a:gd name="T11" fmla="*/ 3 h 27"/>
                <a:gd name="T12" fmla="*/ 20 w 28"/>
                <a:gd name="T13" fmla="*/ 2 h 27"/>
                <a:gd name="T14" fmla="*/ 17 w 28"/>
                <a:gd name="T15" fmla="*/ 2 h 27"/>
                <a:gd name="T16" fmla="*/ 16 w 28"/>
                <a:gd name="T17" fmla="*/ 4 h 27"/>
                <a:gd name="T18" fmla="*/ 14 w 28"/>
                <a:gd name="T19" fmla="*/ 4 h 27"/>
                <a:gd name="T20" fmla="*/ 14 w 28"/>
                <a:gd name="T21" fmla="*/ 2 h 27"/>
                <a:gd name="T22" fmla="*/ 12 w 28"/>
                <a:gd name="T23" fmla="*/ 0 h 27"/>
                <a:gd name="T24" fmla="*/ 10 w 28"/>
                <a:gd name="T25" fmla="*/ 1 h 27"/>
                <a:gd name="T26" fmla="*/ 8 w 28"/>
                <a:gd name="T27" fmla="*/ 3 h 27"/>
                <a:gd name="T28" fmla="*/ 9 w 28"/>
                <a:gd name="T29" fmla="*/ 5 h 27"/>
                <a:gd name="T30" fmla="*/ 7 w 28"/>
                <a:gd name="T31" fmla="*/ 6 h 27"/>
                <a:gd name="T32" fmla="*/ 6 w 28"/>
                <a:gd name="T33" fmla="*/ 5 h 27"/>
                <a:gd name="T34" fmla="*/ 3 w 28"/>
                <a:gd name="T35" fmla="*/ 6 h 27"/>
                <a:gd name="T36" fmla="*/ 2 w 28"/>
                <a:gd name="T37" fmla="*/ 8 h 27"/>
                <a:gd name="T38" fmla="*/ 2 w 28"/>
                <a:gd name="T39" fmla="*/ 10 h 27"/>
                <a:gd name="T40" fmla="*/ 4 w 28"/>
                <a:gd name="T41" fmla="*/ 11 h 27"/>
                <a:gd name="T42" fmla="*/ 4 w 28"/>
                <a:gd name="T43" fmla="*/ 13 h 27"/>
                <a:gd name="T44" fmla="*/ 2 w 28"/>
                <a:gd name="T45" fmla="*/ 14 h 27"/>
                <a:gd name="T46" fmla="*/ 1 w 28"/>
                <a:gd name="T47" fmla="*/ 16 h 27"/>
                <a:gd name="T48" fmla="*/ 1 w 28"/>
                <a:gd name="T49" fmla="*/ 18 h 27"/>
                <a:gd name="T50" fmla="*/ 3 w 28"/>
                <a:gd name="T51" fmla="*/ 19 h 27"/>
                <a:gd name="T52" fmla="*/ 5 w 28"/>
                <a:gd name="T53" fmla="*/ 19 h 27"/>
                <a:gd name="T54" fmla="*/ 6 w 28"/>
                <a:gd name="T55" fmla="*/ 21 h 27"/>
                <a:gd name="T56" fmla="*/ 5 w 28"/>
                <a:gd name="T57" fmla="*/ 22 h 27"/>
                <a:gd name="T58" fmla="*/ 6 w 28"/>
                <a:gd name="T59" fmla="*/ 25 h 27"/>
                <a:gd name="T60" fmla="*/ 8 w 28"/>
                <a:gd name="T61" fmla="*/ 26 h 27"/>
                <a:gd name="T62" fmla="*/ 11 w 28"/>
                <a:gd name="T63" fmla="*/ 25 h 27"/>
                <a:gd name="T64" fmla="*/ 11 w 28"/>
                <a:gd name="T65" fmla="*/ 24 h 27"/>
                <a:gd name="T66" fmla="*/ 13 w 28"/>
                <a:gd name="T67" fmla="*/ 24 h 27"/>
                <a:gd name="T68" fmla="*/ 14 w 28"/>
                <a:gd name="T69" fmla="*/ 26 h 27"/>
                <a:gd name="T70" fmla="*/ 16 w 28"/>
                <a:gd name="T71" fmla="*/ 27 h 27"/>
                <a:gd name="T72" fmla="*/ 18 w 28"/>
                <a:gd name="T73" fmla="*/ 27 h 27"/>
                <a:gd name="T74" fmla="*/ 20 w 28"/>
                <a:gd name="T75" fmla="*/ 24 h 27"/>
                <a:gd name="T76" fmla="*/ 19 w 28"/>
                <a:gd name="T77" fmla="*/ 22 h 27"/>
                <a:gd name="T78" fmla="*/ 21 w 28"/>
                <a:gd name="T79" fmla="*/ 21 h 27"/>
                <a:gd name="T80" fmla="*/ 22 w 28"/>
                <a:gd name="T81" fmla="*/ 22 h 27"/>
                <a:gd name="T82" fmla="*/ 25 w 28"/>
                <a:gd name="T83" fmla="*/ 22 h 27"/>
                <a:gd name="T84" fmla="*/ 26 w 28"/>
                <a:gd name="T85" fmla="*/ 20 h 27"/>
                <a:gd name="T86" fmla="*/ 25 w 28"/>
                <a:gd name="T87" fmla="*/ 17 h 27"/>
                <a:gd name="T88" fmla="*/ 24 w 28"/>
                <a:gd name="T89" fmla="*/ 16 h 27"/>
                <a:gd name="T90" fmla="*/ 24 w 28"/>
                <a:gd name="T91" fmla="*/ 14 h 27"/>
                <a:gd name="T92" fmla="*/ 26 w 28"/>
                <a:gd name="T93" fmla="*/ 14 h 27"/>
                <a:gd name="T94" fmla="*/ 27 w 28"/>
                <a:gd name="T95" fmla="*/ 11 h 27"/>
                <a:gd name="T96" fmla="*/ 27 w 28"/>
                <a:gd name="T97" fmla="*/ 9 h 27"/>
                <a:gd name="T98" fmla="*/ 15 w 28"/>
                <a:gd name="T99" fmla="*/ 19 h 27"/>
                <a:gd name="T100" fmla="*/ 9 w 28"/>
                <a:gd name="T101" fmla="*/ 15 h 27"/>
                <a:gd name="T102" fmla="*/ 13 w 28"/>
                <a:gd name="T103" fmla="*/ 9 h 27"/>
                <a:gd name="T104" fmla="*/ 19 w 28"/>
                <a:gd name="T105" fmla="*/ 13 h 27"/>
                <a:gd name="T106" fmla="*/ 15 w 28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" h="27">
                  <a:moveTo>
                    <a:pt x="27" y="9"/>
                  </a:moveTo>
                  <a:cubicBezTo>
                    <a:pt x="27" y="8"/>
                    <a:pt x="26" y="8"/>
                    <a:pt x="25" y="8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8"/>
                    <a:pt x="22" y="7"/>
                    <a:pt x="21" y="7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2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8" y="1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4" y="4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8" y="2"/>
                    <a:pt x="8" y="3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6"/>
                    <a:pt x="7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3" y="5"/>
                    <a:pt x="3" y="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2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20"/>
                    <a:pt x="3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6" y="20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10" y="26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3" y="24"/>
                    <a:pt x="13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5" y="27"/>
                    <a:pt x="16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0" y="25"/>
                    <a:pt x="20" y="24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2"/>
                    <a:pt x="20" y="22"/>
                    <a:pt x="21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3"/>
                    <a:pt x="24" y="22"/>
                    <a:pt x="25" y="22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19"/>
                    <a:pt x="26" y="18"/>
                    <a:pt x="25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5"/>
                    <a:pt x="24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8" y="13"/>
                    <a:pt x="27" y="11"/>
                  </a:cubicBezTo>
                  <a:lnTo>
                    <a:pt x="27" y="9"/>
                  </a:lnTo>
                  <a:close/>
                  <a:moveTo>
                    <a:pt x="15" y="19"/>
                  </a:moveTo>
                  <a:cubicBezTo>
                    <a:pt x="12" y="19"/>
                    <a:pt x="9" y="18"/>
                    <a:pt x="9" y="15"/>
                  </a:cubicBezTo>
                  <a:cubicBezTo>
                    <a:pt x="8" y="12"/>
                    <a:pt x="10" y="9"/>
                    <a:pt x="13" y="9"/>
                  </a:cubicBezTo>
                  <a:cubicBezTo>
                    <a:pt x="15" y="8"/>
                    <a:pt x="18" y="10"/>
                    <a:pt x="19" y="13"/>
                  </a:cubicBezTo>
                  <a:cubicBezTo>
                    <a:pt x="19" y="15"/>
                    <a:pt x="18" y="18"/>
                    <a:pt x="15" y="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8" name="Freeform 225"/>
            <p:cNvSpPr>
              <a:spLocks noEditPoints="1"/>
            </p:cNvSpPr>
            <p:nvPr/>
          </p:nvSpPr>
          <p:spPr bwMode="auto">
            <a:xfrm>
              <a:off x="3567113" y="2885081"/>
              <a:ext cx="69056" cy="70247"/>
            </a:xfrm>
            <a:custGeom>
              <a:avLst/>
              <a:gdLst>
                <a:gd name="T0" fmla="*/ 26 w 27"/>
                <a:gd name="T1" fmla="*/ 9 h 27"/>
                <a:gd name="T2" fmla="*/ 24 w 27"/>
                <a:gd name="T3" fmla="*/ 8 h 27"/>
                <a:gd name="T4" fmla="*/ 22 w 27"/>
                <a:gd name="T5" fmla="*/ 8 h 27"/>
                <a:gd name="T6" fmla="*/ 21 w 27"/>
                <a:gd name="T7" fmla="*/ 7 h 27"/>
                <a:gd name="T8" fmla="*/ 22 w 27"/>
                <a:gd name="T9" fmla="*/ 5 h 27"/>
                <a:gd name="T10" fmla="*/ 21 w 27"/>
                <a:gd name="T11" fmla="*/ 2 h 27"/>
                <a:gd name="T12" fmla="*/ 20 w 27"/>
                <a:gd name="T13" fmla="*/ 1 h 27"/>
                <a:gd name="T14" fmla="*/ 17 w 27"/>
                <a:gd name="T15" fmla="*/ 2 h 27"/>
                <a:gd name="T16" fmla="*/ 16 w 27"/>
                <a:gd name="T17" fmla="*/ 4 h 27"/>
                <a:gd name="T18" fmla="*/ 14 w 27"/>
                <a:gd name="T19" fmla="*/ 3 h 27"/>
                <a:gd name="T20" fmla="*/ 14 w 27"/>
                <a:gd name="T21" fmla="*/ 2 h 27"/>
                <a:gd name="T22" fmla="*/ 11 w 27"/>
                <a:gd name="T23" fmla="*/ 0 h 27"/>
                <a:gd name="T24" fmla="*/ 9 w 27"/>
                <a:gd name="T25" fmla="*/ 1 h 27"/>
                <a:gd name="T26" fmla="*/ 8 w 27"/>
                <a:gd name="T27" fmla="*/ 3 h 27"/>
                <a:gd name="T28" fmla="*/ 8 w 27"/>
                <a:gd name="T29" fmla="*/ 5 h 27"/>
                <a:gd name="T30" fmla="*/ 7 w 27"/>
                <a:gd name="T31" fmla="*/ 6 h 27"/>
                <a:gd name="T32" fmla="*/ 5 w 27"/>
                <a:gd name="T33" fmla="*/ 5 h 27"/>
                <a:gd name="T34" fmla="*/ 2 w 27"/>
                <a:gd name="T35" fmla="*/ 6 h 27"/>
                <a:gd name="T36" fmla="*/ 1 w 27"/>
                <a:gd name="T37" fmla="*/ 7 h 27"/>
                <a:gd name="T38" fmla="*/ 2 w 27"/>
                <a:gd name="T39" fmla="*/ 10 h 27"/>
                <a:gd name="T40" fmla="*/ 3 w 27"/>
                <a:gd name="T41" fmla="*/ 11 h 27"/>
                <a:gd name="T42" fmla="*/ 3 w 27"/>
                <a:gd name="T43" fmla="*/ 13 h 27"/>
                <a:gd name="T44" fmla="*/ 2 w 27"/>
                <a:gd name="T45" fmla="*/ 13 h 27"/>
                <a:gd name="T46" fmla="*/ 0 w 27"/>
                <a:gd name="T47" fmla="*/ 16 h 27"/>
                <a:gd name="T48" fmla="*/ 1 w 27"/>
                <a:gd name="T49" fmla="*/ 18 h 27"/>
                <a:gd name="T50" fmla="*/ 3 w 27"/>
                <a:gd name="T51" fmla="*/ 19 h 27"/>
                <a:gd name="T52" fmla="*/ 4 w 27"/>
                <a:gd name="T53" fmla="*/ 19 h 27"/>
                <a:gd name="T54" fmla="*/ 6 w 27"/>
                <a:gd name="T55" fmla="*/ 21 h 27"/>
                <a:gd name="T56" fmla="*/ 5 w 27"/>
                <a:gd name="T57" fmla="*/ 22 h 27"/>
                <a:gd name="T58" fmla="*/ 6 w 27"/>
                <a:gd name="T59" fmla="*/ 25 h 27"/>
                <a:gd name="T60" fmla="*/ 7 w 27"/>
                <a:gd name="T61" fmla="*/ 26 h 27"/>
                <a:gd name="T62" fmla="*/ 10 w 27"/>
                <a:gd name="T63" fmla="*/ 25 h 27"/>
                <a:gd name="T64" fmla="*/ 11 w 27"/>
                <a:gd name="T65" fmla="*/ 24 h 27"/>
                <a:gd name="T66" fmla="*/ 13 w 27"/>
                <a:gd name="T67" fmla="*/ 24 h 27"/>
                <a:gd name="T68" fmla="*/ 13 w 27"/>
                <a:gd name="T69" fmla="*/ 26 h 27"/>
                <a:gd name="T70" fmla="*/ 16 w 27"/>
                <a:gd name="T71" fmla="*/ 27 h 27"/>
                <a:gd name="T72" fmla="*/ 18 w 27"/>
                <a:gd name="T73" fmla="*/ 26 h 27"/>
                <a:gd name="T74" fmla="*/ 19 w 27"/>
                <a:gd name="T75" fmla="*/ 24 h 27"/>
                <a:gd name="T76" fmla="*/ 19 w 27"/>
                <a:gd name="T77" fmla="*/ 22 h 27"/>
                <a:gd name="T78" fmla="*/ 20 w 27"/>
                <a:gd name="T79" fmla="*/ 21 h 27"/>
                <a:gd name="T80" fmla="*/ 22 w 27"/>
                <a:gd name="T81" fmla="*/ 22 h 27"/>
                <a:gd name="T82" fmla="*/ 25 w 27"/>
                <a:gd name="T83" fmla="*/ 21 h 27"/>
                <a:gd name="T84" fmla="*/ 26 w 27"/>
                <a:gd name="T85" fmla="*/ 20 h 27"/>
                <a:gd name="T86" fmla="*/ 25 w 27"/>
                <a:gd name="T87" fmla="*/ 17 h 27"/>
                <a:gd name="T88" fmla="*/ 23 w 27"/>
                <a:gd name="T89" fmla="*/ 16 h 27"/>
                <a:gd name="T90" fmla="*/ 24 w 27"/>
                <a:gd name="T91" fmla="*/ 14 h 27"/>
                <a:gd name="T92" fmla="*/ 26 w 27"/>
                <a:gd name="T93" fmla="*/ 14 h 27"/>
                <a:gd name="T94" fmla="*/ 27 w 27"/>
                <a:gd name="T95" fmla="*/ 11 h 27"/>
                <a:gd name="T96" fmla="*/ 26 w 27"/>
                <a:gd name="T97" fmla="*/ 9 h 27"/>
                <a:gd name="T98" fmla="*/ 15 w 27"/>
                <a:gd name="T99" fmla="*/ 19 h 27"/>
                <a:gd name="T100" fmla="*/ 8 w 27"/>
                <a:gd name="T101" fmla="*/ 15 h 27"/>
                <a:gd name="T102" fmla="*/ 12 w 27"/>
                <a:gd name="T103" fmla="*/ 9 h 27"/>
                <a:gd name="T104" fmla="*/ 18 w 27"/>
                <a:gd name="T105" fmla="*/ 12 h 27"/>
                <a:gd name="T106" fmla="*/ 15 w 27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" h="27">
                  <a:moveTo>
                    <a:pt x="26" y="9"/>
                  </a:moveTo>
                  <a:cubicBezTo>
                    <a:pt x="26" y="8"/>
                    <a:pt x="25" y="8"/>
                    <a:pt x="24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7" y="1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3"/>
                    <a:pt x="14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10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0" y="15"/>
                    <a:pt x="0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20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5" y="24"/>
                    <a:pt x="6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10" y="26"/>
                    <a:pt x="10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7"/>
                    <a:pt x="15" y="27"/>
                    <a:pt x="16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5"/>
                    <a:pt x="19" y="24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20" y="22"/>
                    <a:pt x="20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3"/>
                    <a:pt x="24" y="22"/>
                    <a:pt x="25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8"/>
                    <a:pt x="25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5"/>
                    <a:pt x="24" y="15"/>
                    <a:pt x="24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2"/>
                    <a:pt x="27" y="11"/>
                  </a:cubicBezTo>
                  <a:lnTo>
                    <a:pt x="26" y="9"/>
                  </a:lnTo>
                  <a:close/>
                  <a:moveTo>
                    <a:pt x="15" y="19"/>
                  </a:moveTo>
                  <a:cubicBezTo>
                    <a:pt x="12" y="19"/>
                    <a:pt x="9" y="18"/>
                    <a:pt x="8" y="15"/>
                  </a:cubicBezTo>
                  <a:cubicBezTo>
                    <a:pt x="8" y="12"/>
                    <a:pt x="9" y="9"/>
                    <a:pt x="12" y="9"/>
                  </a:cubicBezTo>
                  <a:cubicBezTo>
                    <a:pt x="15" y="8"/>
                    <a:pt x="18" y="10"/>
                    <a:pt x="18" y="12"/>
                  </a:cubicBezTo>
                  <a:cubicBezTo>
                    <a:pt x="19" y="15"/>
                    <a:pt x="17" y="18"/>
                    <a:pt x="15" y="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9" name="Freeform 226"/>
            <p:cNvSpPr>
              <a:spLocks noEditPoints="1"/>
            </p:cNvSpPr>
            <p:nvPr/>
          </p:nvSpPr>
          <p:spPr bwMode="auto">
            <a:xfrm>
              <a:off x="3243263" y="1613493"/>
              <a:ext cx="69056" cy="72629"/>
            </a:xfrm>
            <a:custGeom>
              <a:avLst/>
              <a:gdLst>
                <a:gd name="T0" fmla="*/ 26 w 27"/>
                <a:gd name="T1" fmla="*/ 10 h 28"/>
                <a:gd name="T2" fmla="*/ 24 w 27"/>
                <a:gd name="T3" fmla="*/ 8 h 28"/>
                <a:gd name="T4" fmla="*/ 22 w 27"/>
                <a:gd name="T5" fmla="*/ 9 h 28"/>
                <a:gd name="T6" fmla="*/ 21 w 27"/>
                <a:gd name="T7" fmla="*/ 7 h 28"/>
                <a:gd name="T8" fmla="*/ 22 w 27"/>
                <a:gd name="T9" fmla="*/ 6 h 28"/>
                <a:gd name="T10" fmla="*/ 21 w 27"/>
                <a:gd name="T11" fmla="*/ 3 h 28"/>
                <a:gd name="T12" fmla="*/ 19 w 27"/>
                <a:gd name="T13" fmla="*/ 2 h 28"/>
                <a:gd name="T14" fmla="*/ 17 w 27"/>
                <a:gd name="T15" fmla="*/ 3 h 28"/>
                <a:gd name="T16" fmla="*/ 16 w 27"/>
                <a:gd name="T17" fmla="*/ 4 h 28"/>
                <a:gd name="T18" fmla="*/ 14 w 27"/>
                <a:gd name="T19" fmla="*/ 4 h 28"/>
                <a:gd name="T20" fmla="*/ 13 w 27"/>
                <a:gd name="T21" fmla="*/ 2 h 28"/>
                <a:gd name="T22" fmla="*/ 11 w 27"/>
                <a:gd name="T23" fmla="*/ 1 h 28"/>
                <a:gd name="T24" fmla="*/ 9 w 27"/>
                <a:gd name="T25" fmla="*/ 1 h 28"/>
                <a:gd name="T26" fmla="*/ 8 w 27"/>
                <a:gd name="T27" fmla="*/ 3 h 28"/>
                <a:gd name="T28" fmla="*/ 8 w 27"/>
                <a:gd name="T29" fmla="*/ 5 h 28"/>
                <a:gd name="T30" fmla="*/ 6 w 27"/>
                <a:gd name="T31" fmla="*/ 6 h 28"/>
                <a:gd name="T32" fmla="*/ 5 w 27"/>
                <a:gd name="T33" fmla="*/ 5 h 28"/>
                <a:gd name="T34" fmla="*/ 2 w 27"/>
                <a:gd name="T35" fmla="*/ 6 h 28"/>
                <a:gd name="T36" fmla="*/ 1 w 27"/>
                <a:gd name="T37" fmla="*/ 8 h 28"/>
                <a:gd name="T38" fmla="*/ 2 w 27"/>
                <a:gd name="T39" fmla="*/ 11 h 28"/>
                <a:gd name="T40" fmla="*/ 3 w 27"/>
                <a:gd name="T41" fmla="*/ 11 h 28"/>
                <a:gd name="T42" fmla="*/ 3 w 27"/>
                <a:gd name="T43" fmla="*/ 14 h 28"/>
                <a:gd name="T44" fmla="*/ 1 w 27"/>
                <a:gd name="T45" fmla="*/ 14 h 28"/>
                <a:gd name="T46" fmla="*/ 0 w 27"/>
                <a:gd name="T47" fmla="*/ 16 h 28"/>
                <a:gd name="T48" fmla="*/ 0 w 27"/>
                <a:gd name="T49" fmla="*/ 18 h 28"/>
                <a:gd name="T50" fmla="*/ 3 w 27"/>
                <a:gd name="T51" fmla="*/ 20 h 28"/>
                <a:gd name="T52" fmla="*/ 4 w 27"/>
                <a:gd name="T53" fmla="*/ 19 h 28"/>
                <a:gd name="T54" fmla="*/ 6 w 27"/>
                <a:gd name="T55" fmla="*/ 21 h 28"/>
                <a:gd name="T56" fmla="*/ 5 w 27"/>
                <a:gd name="T57" fmla="*/ 22 h 28"/>
                <a:gd name="T58" fmla="*/ 5 w 27"/>
                <a:gd name="T59" fmla="*/ 25 h 28"/>
                <a:gd name="T60" fmla="*/ 7 w 27"/>
                <a:gd name="T61" fmla="*/ 26 h 28"/>
                <a:gd name="T62" fmla="*/ 10 w 27"/>
                <a:gd name="T63" fmla="*/ 25 h 28"/>
                <a:gd name="T64" fmla="*/ 11 w 27"/>
                <a:gd name="T65" fmla="*/ 24 h 28"/>
                <a:gd name="T66" fmla="*/ 13 w 27"/>
                <a:gd name="T67" fmla="*/ 24 h 28"/>
                <a:gd name="T68" fmla="*/ 13 w 27"/>
                <a:gd name="T69" fmla="*/ 26 h 28"/>
                <a:gd name="T70" fmla="*/ 15 w 27"/>
                <a:gd name="T71" fmla="*/ 27 h 28"/>
                <a:gd name="T72" fmla="*/ 18 w 27"/>
                <a:gd name="T73" fmla="*/ 27 h 28"/>
                <a:gd name="T74" fmla="*/ 19 w 27"/>
                <a:gd name="T75" fmla="*/ 25 h 28"/>
                <a:gd name="T76" fmla="*/ 18 w 27"/>
                <a:gd name="T77" fmla="*/ 23 h 28"/>
                <a:gd name="T78" fmla="*/ 20 w 27"/>
                <a:gd name="T79" fmla="*/ 22 h 28"/>
                <a:gd name="T80" fmla="*/ 22 w 27"/>
                <a:gd name="T81" fmla="*/ 23 h 28"/>
                <a:gd name="T82" fmla="*/ 24 w 27"/>
                <a:gd name="T83" fmla="*/ 22 h 28"/>
                <a:gd name="T84" fmla="*/ 25 w 27"/>
                <a:gd name="T85" fmla="*/ 20 h 28"/>
                <a:gd name="T86" fmla="*/ 25 w 27"/>
                <a:gd name="T87" fmla="*/ 17 h 28"/>
                <a:gd name="T88" fmla="*/ 23 w 27"/>
                <a:gd name="T89" fmla="*/ 16 h 28"/>
                <a:gd name="T90" fmla="*/ 23 w 27"/>
                <a:gd name="T91" fmla="*/ 15 h 28"/>
                <a:gd name="T92" fmla="*/ 25 w 27"/>
                <a:gd name="T93" fmla="*/ 14 h 28"/>
                <a:gd name="T94" fmla="*/ 27 w 27"/>
                <a:gd name="T95" fmla="*/ 12 h 28"/>
                <a:gd name="T96" fmla="*/ 26 w 27"/>
                <a:gd name="T97" fmla="*/ 10 h 28"/>
                <a:gd name="T98" fmla="*/ 14 w 27"/>
                <a:gd name="T99" fmla="*/ 19 h 28"/>
                <a:gd name="T100" fmla="*/ 8 w 27"/>
                <a:gd name="T101" fmla="*/ 15 h 28"/>
                <a:gd name="T102" fmla="*/ 12 w 27"/>
                <a:gd name="T103" fmla="*/ 9 h 28"/>
                <a:gd name="T104" fmla="*/ 18 w 27"/>
                <a:gd name="T105" fmla="*/ 13 h 28"/>
                <a:gd name="T106" fmla="*/ 14 w 27"/>
                <a:gd name="T107" fmla="*/ 1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" h="28">
                  <a:moveTo>
                    <a:pt x="26" y="10"/>
                  </a:moveTo>
                  <a:cubicBezTo>
                    <a:pt x="26" y="9"/>
                    <a:pt x="25" y="8"/>
                    <a:pt x="24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8"/>
                    <a:pt x="21" y="8"/>
                    <a:pt x="21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5"/>
                    <a:pt x="22" y="4"/>
                    <a:pt x="21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7" y="2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2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6"/>
                    <a:pt x="6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10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3"/>
                    <a:pt x="3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9"/>
                    <a:pt x="2" y="20"/>
                    <a:pt x="3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5" y="21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5"/>
                    <a:pt x="5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7"/>
                    <a:pt x="9" y="26"/>
                    <a:pt x="10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2" y="24"/>
                    <a:pt x="13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28"/>
                    <a:pt x="15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6"/>
                    <a:pt x="19" y="25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20" y="22"/>
                    <a:pt x="20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3"/>
                    <a:pt x="24" y="23"/>
                    <a:pt x="24" y="2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19"/>
                    <a:pt x="26" y="18"/>
                    <a:pt x="25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5"/>
                    <a:pt x="23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7" y="13"/>
                    <a:pt x="27" y="12"/>
                  </a:cubicBezTo>
                  <a:lnTo>
                    <a:pt x="26" y="10"/>
                  </a:lnTo>
                  <a:close/>
                  <a:moveTo>
                    <a:pt x="14" y="19"/>
                  </a:moveTo>
                  <a:cubicBezTo>
                    <a:pt x="12" y="20"/>
                    <a:pt x="9" y="18"/>
                    <a:pt x="8" y="15"/>
                  </a:cubicBezTo>
                  <a:cubicBezTo>
                    <a:pt x="7" y="13"/>
                    <a:pt x="9" y="10"/>
                    <a:pt x="12" y="9"/>
                  </a:cubicBezTo>
                  <a:cubicBezTo>
                    <a:pt x="15" y="8"/>
                    <a:pt x="17" y="10"/>
                    <a:pt x="18" y="13"/>
                  </a:cubicBezTo>
                  <a:cubicBezTo>
                    <a:pt x="19" y="16"/>
                    <a:pt x="17" y="18"/>
                    <a:pt x="14" y="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0" name="Freeform 227"/>
            <p:cNvSpPr>
              <a:spLocks noEditPoints="1"/>
            </p:cNvSpPr>
            <p:nvPr/>
          </p:nvSpPr>
          <p:spPr bwMode="auto">
            <a:xfrm>
              <a:off x="3011090" y="2357634"/>
              <a:ext cx="100013" cy="100013"/>
            </a:xfrm>
            <a:custGeom>
              <a:avLst/>
              <a:gdLst>
                <a:gd name="T0" fmla="*/ 38 w 39"/>
                <a:gd name="T1" fmla="*/ 14 h 39"/>
                <a:gd name="T2" fmla="*/ 35 w 39"/>
                <a:gd name="T3" fmla="*/ 12 h 39"/>
                <a:gd name="T4" fmla="*/ 32 w 39"/>
                <a:gd name="T5" fmla="*/ 13 h 39"/>
                <a:gd name="T6" fmla="*/ 31 w 39"/>
                <a:gd name="T7" fmla="*/ 10 h 39"/>
                <a:gd name="T8" fmla="*/ 32 w 39"/>
                <a:gd name="T9" fmla="*/ 8 h 39"/>
                <a:gd name="T10" fmla="*/ 31 w 39"/>
                <a:gd name="T11" fmla="*/ 4 h 39"/>
                <a:gd name="T12" fmla="*/ 29 w 39"/>
                <a:gd name="T13" fmla="*/ 3 h 39"/>
                <a:gd name="T14" fmla="*/ 25 w 39"/>
                <a:gd name="T15" fmla="*/ 4 h 39"/>
                <a:gd name="T16" fmla="*/ 23 w 39"/>
                <a:gd name="T17" fmla="*/ 6 h 39"/>
                <a:gd name="T18" fmla="*/ 21 w 39"/>
                <a:gd name="T19" fmla="*/ 5 h 39"/>
                <a:gd name="T20" fmla="*/ 20 w 39"/>
                <a:gd name="T21" fmla="*/ 3 h 39"/>
                <a:gd name="T22" fmla="*/ 17 w 39"/>
                <a:gd name="T23" fmla="*/ 1 h 39"/>
                <a:gd name="T24" fmla="*/ 14 w 39"/>
                <a:gd name="T25" fmla="*/ 2 h 39"/>
                <a:gd name="T26" fmla="*/ 12 w 39"/>
                <a:gd name="T27" fmla="*/ 5 h 39"/>
                <a:gd name="T28" fmla="*/ 12 w 39"/>
                <a:gd name="T29" fmla="*/ 7 h 39"/>
                <a:gd name="T30" fmla="*/ 10 w 39"/>
                <a:gd name="T31" fmla="*/ 9 h 39"/>
                <a:gd name="T32" fmla="*/ 8 w 39"/>
                <a:gd name="T33" fmla="*/ 8 h 39"/>
                <a:gd name="T34" fmla="*/ 4 w 39"/>
                <a:gd name="T35" fmla="*/ 9 h 39"/>
                <a:gd name="T36" fmla="*/ 3 w 39"/>
                <a:gd name="T37" fmla="*/ 11 h 39"/>
                <a:gd name="T38" fmla="*/ 4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3 w 39"/>
                <a:gd name="T45" fmla="*/ 20 h 39"/>
                <a:gd name="T46" fmla="*/ 1 w 39"/>
                <a:gd name="T47" fmla="*/ 23 h 39"/>
                <a:gd name="T48" fmla="*/ 2 w 39"/>
                <a:gd name="T49" fmla="*/ 26 h 39"/>
                <a:gd name="T50" fmla="*/ 5 w 39"/>
                <a:gd name="T51" fmla="*/ 28 h 39"/>
                <a:gd name="T52" fmla="*/ 7 w 39"/>
                <a:gd name="T53" fmla="*/ 28 h 39"/>
                <a:gd name="T54" fmla="*/ 9 w 39"/>
                <a:gd name="T55" fmla="*/ 30 h 39"/>
                <a:gd name="T56" fmla="*/ 8 w 39"/>
                <a:gd name="T57" fmla="*/ 32 h 39"/>
                <a:gd name="T58" fmla="*/ 9 w 39"/>
                <a:gd name="T59" fmla="*/ 36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5 h 39"/>
                <a:gd name="T68" fmla="*/ 20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30 w 39"/>
                <a:gd name="T79" fmla="*/ 31 h 39"/>
                <a:gd name="T80" fmla="*/ 32 w 39"/>
                <a:gd name="T81" fmla="*/ 32 h 39"/>
                <a:gd name="T82" fmla="*/ 36 w 39"/>
                <a:gd name="T83" fmla="*/ 31 h 39"/>
                <a:gd name="T84" fmla="*/ 37 w 39"/>
                <a:gd name="T85" fmla="*/ 29 h 39"/>
                <a:gd name="T86" fmla="*/ 36 w 39"/>
                <a:gd name="T87" fmla="*/ 25 h 39"/>
                <a:gd name="T88" fmla="*/ 34 w 39"/>
                <a:gd name="T89" fmla="*/ 23 h 39"/>
                <a:gd name="T90" fmla="*/ 34 w 39"/>
                <a:gd name="T91" fmla="*/ 21 h 39"/>
                <a:gd name="T92" fmla="*/ 37 w 39"/>
                <a:gd name="T93" fmla="*/ 20 h 39"/>
                <a:gd name="T94" fmla="*/ 39 w 39"/>
                <a:gd name="T95" fmla="*/ 17 h 39"/>
                <a:gd name="T96" fmla="*/ 38 w 39"/>
                <a:gd name="T97" fmla="*/ 14 h 39"/>
                <a:gd name="T98" fmla="*/ 21 w 39"/>
                <a:gd name="T99" fmla="*/ 27 h 39"/>
                <a:gd name="T100" fmla="*/ 13 w 39"/>
                <a:gd name="T101" fmla="*/ 22 h 39"/>
                <a:gd name="T102" fmla="*/ 18 w 39"/>
                <a:gd name="T103" fmla="*/ 13 h 39"/>
                <a:gd name="T104" fmla="*/ 27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4"/>
                  </a:moveTo>
                  <a:cubicBezTo>
                    <a:pt x="38" y="12"/>
                    <a:pt x="36" y="11"/>
                    <a:pt x="35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2"/>
                    <a:pt x="31" y="11"/>
                    <a:pt x="31" y="1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7"/>
                    <a:pt x="32" y="5"/>
                    <a:pt x="31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7" y="2"/>
                    <a:pt x="26" y="2"/>
                    <a:pt x="25" y="4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2" y="5"/>
                    <a:pt x="21" y="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8" y="0"/>
                    <a:pt x="17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2"/>
                    <a:pt x="11" y="3"/>
                    <a:pt x="12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8"/>
                    <a:pt x="11" y="8"/>
                    <a:pt x="10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5" y="7"/>
                    <a:pt x="4" y="9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3"/>
                    <a:pt x="2" y="14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20"/>
                    <a:pt x="0" y="22"/>
                    <a:pt x="1" y="23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8"/>
                    <a:pt x="3" y="28"/>
                    <a:pt x="5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3"/>
                    <a:pt x="7" y="35"/>
                    <a:pt x="9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3" y="38"/>
                    <a:pt x="14" y="38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5"/>
                    <a:pt x="18" y="35"/>
                    <a:pt x="19" y="35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9"/>
                    <a:pt x="22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8" y="38"/>
                    <a:pt x="28" y="37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30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3"/>
                    <a:pt x="35" y="32"/>
                    <a:pt x="36" y="31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7"/>
                    <a:pt x="38" y="26"/>
                    <a:pt x="36" y="2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2"/>
                    <a:pt x="34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9" y="20"/>
                    <a:pt x="39" y="18"/>
                    <a:pt x="39" y="17"/>
                  </a:cubicBezTo>
                  <a:lnTo>
                    <a:pt x="38" y="14"/>
                  </a:lnTo>
                  <a:close/>
                  <a:moveTo>
                    <a:pt x="21" y="27"/>
                  </a:moveTo>
                  <a:cubicBezTo>
                    <a:pt x="17" y="28"/>
                    <a:pt x="14" y="26"/>
                    <a:pt x="13" y="22"/>
                  </a:cubicBezTo>
                  <a:cubicBezTo>
                    <a:pt x="12" y="18"/>
                    <a:pt x="14" y="14"/>
                    <a:pt x="18" y="13"/>
                  </a:cubicBezTo>
                  <a:cubicBezTo>
                    <a:pt x="22" y="12"/>
                    <a:pt x="26" y="14"/>
                    <a:pt x="27" y="18"/>
                  </a:cubicBezTo>
                  <a:cubicBezTo>
                    <a:pt x="28" y="22"/>
                    <a:pt x="25" y="26"/>
                    <a:pt x="21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1" name="Freeform 228"/>
            <p:cNvSpPr>
              <a:spLocks noEditPoints="1"/>
            </p:cNvSpPr>
            <p:nvPr/>
          </p:nvSpPr>
          <p:spPr bwMode="auto">
            <a:xfrm>
              <a:off x="2650331" y="1746843"/>
              <a:ext cx="141684" cy="141685"/>
            </a:xfrm>
            <a:custGeom>
              <a:avLst/>
              <a:gdLst>
                <a:gd name="T0" fmla="*/ 54 w 55"/>
                <a:gd name="T1" fmla="*/ 18 h 55"/>
                <a:gd name="T2" fmla="*/ 49 w 55"/>
                <a:gd name="T3" fmla="*/ 16 h 55"/>
                <a:gd name="T4" fmla="*/ 45 w 55"/>
                <a:gd name="T5" fmla="*/ 17 h 55"/>
                <a:gd name="T6" fmla="*/ 43 w 55"/>
                <a:gd name="T7" fmla="*/ 14 h 55"/>
                <a:gd name="T8" fmla="*/ 45 w 55"/>
                <a:gd name="T9" fmla="*/ 10 h 55"/>
                <a:gd name="T10" fmla="*/ 44 w 55"/>
                <a:gd name="T11" fmla="*/ 5 h 55"/>
                <a:gd name="T12" fmla="*/ 40 w 55"/>
                <a:gd name="T13" fmla="*/ 3 h 55"/>
                <a:gd name="T14" fmla="*/ 35 w 55"/>
                <a:gd name="T15" fmla="*/ 4 h 55"/>
                <a:gd name="T16" fmla="*/ 33 w 55"/>
                <a:gd name="T17" fmla="*/ 7 h 55"/>
                <a:gd name="T18" fmla="*/ 29 w 55"/>
                <a:gd name="T19" fmla="*/ 7 h 55"/>
                <a:gd name="T20" fmla="*/ 28 w 55"/>
                <a:gd name="T21" fmla="*/ 3 h 55"/>
                <a:gd name="T22" fmla="*/ 23 w 55"/>
                <a:gd name="T23" fmla="*/ 0 h 55"/>
                <a:gd name="T24" fmla="*/ 19 w 55"/>
                <a:gd name="T25" fmla="*/ 1 h 55"/>
                <a:gd name="T26" fmla="*/ 16 w 55"/>
                <a:gd name="T27" fmla="*/ 6 h 55"/>
                <a:gd name="T28" fmla="*/ 17 w 55"/>
                <a:gd name="T29" fmla="*/ 9 h 55"/>
                <a:gd name="T30" fmla="*/ 14 w 55"/>
                <a:gd name="T31" fmla="*/ 12 h 55"/>
                <a:gd name="T32" fmla="*/ 11 w 55"/>
                <a:gd name="T33" fmla="*/ 10 h 55"/>
                <a:gd name="T34" fmla="*/ 5 w 55"/>
                <a:gd name="T35" fmla="*/ 11 h 55"/>
                <a:gd name="T36" fmla="*/ 3 w 55"/>
                <a:gd name="T37" fmla="*/ 15 h 55"/>
                <a:gd name="T38" fmla="*/ 5 w 55"/>
                <a:gd name="T39" fmla="*/ 20 h 55"/>
                <a:gd name="T40" fmla="*/ 7 w 55"/>
                <a:gd name="T41" fmla="*/ 22 h 55"/>
                <a:gd name="T42" fmla="*/ 7 w 55"/>
                <a:gd name="T43" fmla="*/ 26 h 55"/>
                <a:gd name="T44" fmla="*/ 4 w 55"/>
                <a:gd name="T45" fmla="*/ 27 h 55"/>
                <a:gd name="T46" fmla="*/ 1 w 55"/>
                <a:gd name="T47" fmla="*/ 32 h 55"/>
                <a:gd name="T48" fmla="*/ 2 w 55"/>
                <a:gd name="T49" fmla="*/ 36 h 55"/>
                <a:gd name="T50" fmla="*/ 6 w 55"/>
                <a:gd name="T51" fmla="*/ 39 h 55"/>
                <a:gd name="T52" fmla="*/ 9 w 55"/>
                <a:gd name="T53" fmla="*/ 38 h 55"/>
                <a:gd name="T54" fmla="*/ 12 w 55"/>
                <a:gd name="T55" fmla="*/ 41 h 55"/>
                <a:gd name="T56" fmla="*/ 10 w 55"/>
                <a:gd name="T57" fmla="*/ 44 h 55"/>
                <a:gd name="T58" fmla="*/ 12 w 55"/>
                <a:gd name="T59" fmla="*/ 49 h 55"/>
                <a:gd name="T60" fmla="*/ 16 w 55"/>
                <a:gd name="T61" fmla="*/ 52 h 55"/>
                <a:gd name="T62" fmla="*/ 21 w 55"/>
                <a:gd name="T63" fmla="*/ 50 h 55"/>
                <a:gd name="T64" fmla="*/ 23 w 55"/>
                <a:gd name="T65" fmla="*/ 47 h 55"/>
                <a:gd name="T66" fmla="*/ 27 w 55"/>
                <a:gd name="T67" fmla="*/ 48 h 55"/>
                <a:gd name="T68" fmla="*/ 28 w 55"/>
                <a:gd name="T69" fmla="*/ 51 h 55"/>
                <a:gd name="T70" fmla="*/ 32 w 55"/>
                <a:gd name="T71" fmla="*/ 54 h 55"/>
                <a:gd name="T72" fmla="*/ 36 w 55"/>
                <a:gd name="T73" fmla="*/ 53 h 55"/>
                <a:gd name="T74" fmla="*/ 39 w 55"/>
                <a:gd name="T75" fmla="*/ 49 h 55"/>
                <a:gd name="T76" fmla="*/ 38 w 55"/>
                <a:gd name="T77" fmla="*/ 45 h 55"/>
                <a:gd name="T78" fmla="*/ 41 w 55"/>
                <a:gd name="T79" fmla="*/ 42 h 55"/>
                <a:gd name="T80" fmla="*/ 45 w 55"/>
                <a:gd name="T81" fmla="*/ 44 h 55"/>
                <a:gd name="T82" fmla="*/ 50 w 55"/>
                <a:gd name="T83" fmla="*/ 43 h 55"/>
                <a:gd name="T84" fmla="*/ 52 w 55"/>
                <a:gd name="T85" fmla="*/ 39 h 55"/>
                <a:gd name="T86" fmla="*/ 51 w 55"/>
                <a:gd name="T87" fmla="*/ 34 h 55"/>
                <a:gd name="T88" fmla="*/ 47 w 55"/>
                <a:gd name="T89" fmla="*/ 32 h 55"/>
                <a:gd name="T90" fmla="*/ 48 w 55"/>
                <a:gd name="T91" fmla="*/ 28 h 55"/>
                <a:gd name="T92" fmla="*/ 52 w 55"/>
                <a:gd name="T93" fmla="*/ 27 h 55"/>
                <a:gd name="T94" fmla="*/ 55 w 55"/>
                <a:gd name="T95" fmla="*/ 23 h 55"/>
                <a:gd name="T96" fmla="*/ 54 w 55"/>
                <a:gd name="T97" fmla="*/ 18 h 55"/>
                <a:gd name="T98" fmla="*/ 30 w 55"/>
                <a:gd name="T99" fmla="*/ 37 h 55"/>
                <a:gd name="T100" fmla="*/ 17 w 55"/>
                <a:gd name="T101" fmla="*/ 30 h 55"/>
                <a:gd name="T102" fmla="*/ 25 w 55"/>
                <a:gd name="T103" fmla="*/ 17 h 55"/>
                <a:gd name="T104" fmla="*/ 37 w 55"/>
                <a:gd name="T105" fmla="*/ 25 h 55"/>
                <a:gd name="T106" fmla="*/ 30 w 55"/>
                <a:gd name="T107" fmla="*/ 3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5" h="55">
                  <a:moveTo>
                    <a:pt x="54" y="18"/>
                  </a:moveTo>
                  <a:cubicBezTo>
                    <a:pt x="53" y="16"/>
                    <a:pt x="51" y="15"/>
                    <a:pt x="49" y="16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4" y="16"/>
                    <a:pt x="44" y="15"/>
                    <a:pt x="43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6" y="8"/>
                    <a:pt x="45" y="6"/>
                    <a:pt x="44" y="5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8" y="2"/>
                    <a:pt x="36" y="2"/>
                    <a:pt x="35" y="4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1" y="7"/>
                    <a:pt x="30" y="7"/>
                    <a:pt x="29" y="7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2"/>
                    <a:pt x="16" y="4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5" y="11"/>
                    <a:pt x="14" y="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9"/>
                    <a:pt x="7" y="9"/>
                    <a:pt x="5" y="1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7"/>
                    <a:pt x="3" y="19"/>
                    <a:pt x="5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7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1" y="28"/>
                    <a:pt x="0" y="30"/>
                    <a:pt x="1" y="32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8"/>
                    <a:pt x="4" y="39"/>
                    <a:pt x="6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9"/>
                    <a:pt x="11" y="40"/>
                    <a:pt x="12" y="41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6"/>
                    <a:pt x="10" y="48"/>
                    <a:pt x="12" y="49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3"/>
                    <a:pt x="20" y="52"/>
                    <a:pt x="21" y="50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4" y="48"/>
                    <a:pt x="25" y="48"/>
                    <a:pt x="27" y="48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3"/>
                    <a:pt x="30" y="55"/>
                    <a:pt x="32" y="54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8" y="53"/>
                    <a:pt x="40" y="51"/>
                    <a:pt x="39" y="49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9" y="44"/>
                    <a:pt x="41" y="43"/>
                    <a:pt x="41" y="42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7" y="45"/>
                    <a:pt x="49" y="45"/>
                    <a:pt x="50" y="43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3" y="38"/>
                    <a:pt x="53" y="35"/>
                    <a:pt x="51" y="34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1"/>
                    <a:pt x="48" y="30"/>
                    <a:pt x="48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4" y="27"/>
                    <a:pt x="55" y="25"/>
                    <a:pt x="55" y="23"/>
                  </a:cubicBezTo>
                  <a:lnTo>
                    <a:pt x="54" y="18"/>
                  </a:lnTo>
                  <a:close/>
                  <a:moveTo>
                    <a:pt x="30" y="37"/>
                  </a:moveTo>
                  <a:cubicBezTo>
                    <a:pt x="24" y="39"/>
                    <a:pt x="19" y="35"/>
                    <a:pt x="17" y="30"/>
                  </a:cubicBezTo>
                  <a:cubicBezTo>
                    <a:pt x="16" y="24"/>
                    <a:pt x="19" y="19"/>
                    <a:pt x="25" y="17"/>
                  </a:cubicBezTo>
                  <a:cubicBezTo>
                    <a:pt x="30" y="16"/>
                    <a:pt x="36" y="19"/>
                    <a:pt x="37" y="25"/>
                  </a:cubicBezTo>
                  <a:cubicBezTo>
                    <a:pt x="39" y="30"/>
                    <a:pt x="35" y="36"/>
                    <a:pt x="30" y="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2" name="Freeform 229"/>
            <p:cNvSpPr>
              <a:spLocks noEditPoints="1"/>
            </p:cNvSpPr>
            <p:nvPr/>
          </p:nvSpPr>
          <p:spPr bwMode="auto">
            <a:xfrm>
              <a:off x="2995612" y="1338459"/>
              <a:ext cx="100013" cy="100013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1 w 39"/>
                <a:gd name="T5" fmla="*/ 12 h 39"/>
                <a:gd name="T6" fmla="*/ 30 w 39"/>
                <a:gd name="T7" fmla="*/ 10 h 39"/>
                <a:gd name="T8" fmla="*/ 31 w 39"/>
                <a:gd name="T9" fmla="*/ 7 h 39"/>
                <a:gd name="T10" fmla="*/ 30 w 39"/>
                <a:gd name="T11" fmla="*/ 3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3 w 39"/>
                <a:gd name="T35" fmla="*/ 8 h 39"/>
                <a:gd name="T36" fmla="*/ 2 w 39"/>
                <a:gd name="T37" fmla="*/ 11 h 39"/>
                <a:gd name="T38" fmla="*/ 3 w 39"/>
                <a:gd name="T39" fmla="*/ 14 h 39"/>
                <a:gd name="T40" fmla="*/ 5 w 39"/>
                <a:gd name="T41" fmla="*/ 16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2 h 39"/>
                <a:gd name="T48" fmla="*/ 1 w 39"/>
                <a:gd name="T49" fmla="*/ 25 h 39"/>
                <a:gd name="T50" fmla="*/ 4 w 39"/>
                <a:gd name="T51" fmla="*/ 27 h 39"/>
                <a:gd name="T52" fmla="*/ 6 w 39"/>
                <a:gd name="T53" fmla="*/ 27 h 39"/>
                <a:gd name="T54" fmla="*/ 8 w 39"/>
                <a:gd name="T55" fmla="*/ 29 h 39"/>
                <a:gd name="T56" fmla="*/ 7 w 39"/>
                <a:gd name="T57" fmla="*/ 31 h 39"/>
                <a:gd name="T58" fmla="*/ 8 w 39"/>
                <a:gd name="T59" fmla="*/ 35 h 39"/>
                <a:gd name="T60" fmla="*/ 10 w 39"/>
                <a:gd name="T61" fmla="*/ 37 h 39"/>
                <a:gd name="T62" fmla="*/ 14 w 39"/>
                <a:gd name="T63" fmla="*/ 36 h 39"/>
                <a:gd name="T64" fmla="*/ 15 w 39"/>
                <a:gd name="T65" fmla="*/ 34 h 39"/>
                <a:gd name="T66" fmla="*/ 18 w 39"/>
                <a:gd name="T67" fmla="*/ 34 h 39"/>
                <a:gd name="T68" fmla="*/ 19 w 39"/>
                <a:gd name="T69" fmla="*/ 36 h 39"/>
                <a:gd name="T70" fmla="*/ 22 w 39"/>
                <a:gd name="T71" fmla="*/ 38 h 39"/>
                <a:gd name="T72" fmla="*/ 25 w 39"/>
                <a:gd name="T73" fmla="*/ 38 h 39"/>
                <a:gd name="T74" fmla="*/ 27 w 39"/>
                <a:gd name="T75" fmla="*/ 34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1 h 39"/>
                <a:gd name="T82" fmla="*/ 35 w 39"/>
                <a:gd name="T83" fmla="*/ 31 h 39"/>
                <a:gd name="T84" fmla="*/ 36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3 w 39"/>
                <a:gd name="T91" fmla="*/ 20 h 39"/>
                <a:gd name="T92" fmla="*/ 36 w 39"/>
                <a:gd name="T93" fmla="*/ 19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6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0"/>
                    <a:pt x="30" y="10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6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3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1" y="14"/>
                    <a:pt x="3" y="1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20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3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9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2" y="37"/>
                    <a:pt x="13" y="37"/>
                    <a:pt x="14" y="3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8"/>
                    <a:pt x="21" y="39"/>
                    <a:pt x="22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1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2"/>
                    <a:pt x="34" y="32"/>
                    <a:pt x="35" y="31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8"/>
                    <a:pt x="38" y="16"/>
                  </a:cubicBezTo>
                  <a:lnTo>
                    <a:pt x="38" y="13"/>
                  </a:lnTo>
                  <a:close/>
                  <a:moveTo>
                    <a:pt x="21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1"/>
                    <a:pt x="25" y="25"/>
                    <a:pt x="21" y="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3" name="Freeform 230"/>
            <p:cNvSpPr>
              <a:spLocks noEditPoints="1"/>
            </p:cNvSpPr>
            <p:nvPr/>
          </p:nvSpPr>
          <p:spPr bwMode="auto">
            <a:xfrm>
              <a:off x="586978" y="2002828"/>
              <a:ext cx="53578" cy="51197"/>
            </a:xfrm>
            <a:custGeom>
              <a:avLst/>
              <a:gdLst>
                <a:gd name="T0" fmla="*/ 20 w 21"/>
                <a:gd name="T1" fmla="*/ 7 h 20"/>
                <a:gd name="T2" fmla="*/ 18 w 21"/>
                <a:gd name="T3" fmla="*/ 6 h 20"/>
                <a:gd name="T4" fmla="*/ 17 w 21"/>
                <a:gd name="T5" fmla="*/ 6 h 20"/>
                <a:gd name="T6" fmla="*/ 16 w 21"/>
                <a:gd name="T7" fmla="*/ 5 h 20"/>
                <a:gd name="T8" fmla="*/ 17 w 21"/>
                <a:gd name="T9" fmla="*/ 4 h 20"/>
                <a:gd name="T10" fmla="*/ 16 w 21"/>
                <a:gd name="T11" fmla="*/ 2 h 20"/>
                <a:gd name="T12" fmla="*/ 15 w 21"/>
                <a:gd name="T13" fmla="*/ 1 h 20"/>
                <a:gd name="T14" fmla="*/ 13 w 21"/>
                <a:gd name="T15" fmla="*/ 1 h 20"/>
                <a:gd name="T16" fmla="*/ 12 w 21"/>
                <a:gd name="T17" fmla="*/ 3 h 20"/>
                <a:gd name="T18" fmla="*/ 10 w 21"/>
                <a:gd name="T19" fmla="*/ 2 h 20"/>
                <a:gd name="T20" fmla="*/ 10 w 21"/>
                <a:gd name="T21" fmla="*/ 1 h 20"/>
                <a:gd name="T22" fmla="*/ 8 w 21"/>
                <a:gd name="T23" fmla="*/ 0 h 20"/>
                <a:gd name="T24" fmla="*/ 7 w 21"/>
                <a:gd name="T25" fmla="*/ 0 h 20"/>
                <a:gd name="T26" fmla="*/ 6 w 21"/>
                <a:gd name="T27" fmla="*/ 2 h 20"/>
                <a:gd name="T28" fmla="*/ 6 w 21"/>
                <a:gd name="T29" fmla="*/ 3 h 20"/>
                <a:gd name="T30" fmla="*/ 5 w 21"/>
                <a:gd name="T31" fmla="*/ 4 h 20"/>
                <a:gd name="T32" fmla="*/ 4 w 21"/>
                <a:gd name="T33" fmla="*/ 4 h 20"/>
                <a:gd name="T34" fmla="*/ 2 w 21"/>
                <a:gd name="T35" fmla="*/ 4 h 20"/>
                <a:gd name="T36" fmla="*/ 1 w 21"/>
                <a:gd name="T37" fmla="*/ 5 h 20"/>
                <a:gd name="T38" fmla="*/ 1 w 21"/>
                <a:gd name="T39" fmla="*/ 7 h 20"/>
                <a:gd name="T40" fmla="*/ 2 w 21"/>
                <a:gd name="T41" fmla="*/ 8 h 20"/>
                <a:gd name="T42" fmla="*/ 2 w 21"/>
                <a:gd name="T43" fmla="*/ 10 h 20"/>
                <a:gd name="T44" fmla="*/ 1 w 21"/>
                <a:gd name="T45" fmla="*/ 10 h 20"/>
                <a:gd name="T46" fmla="*/ 0 w 21"/>
                <a:gd name="T47" fmla="*/ 12 h 20"/>
                <a:gd name="T48" fmla="*/ 0 w 21"/>
                <a:gd name="T49" fmla="*/ 13 h 20"/>
                <a:gd name="T50" fmla="*/ 2 w 21"/>
                <a:gd name="T51" fmla="*/ 14 h 20"/>
                <a:gd name="T52" fmla="*/ 3 w 21"/>
                <a:gd name="T53" fmla="*/ 14 h 20"/>
                <a:gd name="T54" fmla="*/ 4 w 21"/>
                <a:gd name="T55" fmla="*/ 15 h 20"/>
                <a:gd name="T56" fmla="*/ 4 w 21"/>
                <a:gd name="T57" fmla="*/ 17 h 20"/>
                <a:gd name="T58" fmla="*/ 4 w 21"/>
                <a:gd name="T59" fmla="*/ 19 h 20"/>
                <a:gd name="T60" fmla="*/ 5 w 21"/>
                <a:gd name="T61" fmla="*/ 19 h 20"/>
                <a:gd name="T62" fmla="*/ 7 w 21"/>
                <a:gd name="T63" fmla="*/ 19 h 20"/>
                <a:gd name="T64" fmla="*/ 8 w 21"/>
                <a:gd name="T65" fmla="*/ 18 h 20"/>
                <a:gd name="T66" fmla="*/ 10 w 21"/>
                <a:gd name="T67" fmla="*/ 18 h 20"/>
                <a:gd name="T68" fmla="*/ 10 w 21"/>
                <a:gd name="T69" fmla="*/ 19 h 20"/>
                <a:gd name="T70" fmla="*/ 12 w 21"/>
                <a:gd name="T71" fmla="*/ 20 h 20"/>
                <a:gd name="T72" fmla="*/ 13 w 21"/>
                <a:gd name="T73" fmla="*/ 20 h 20"/>
                <a:gd name="T74" fmla="*/ 14 w 21"/>
                <a:gd name="T75" fmla="*/ 18 h 20"/>
                <a:gd name="T76" fmla="*/ 14 w 21"/>
                <a:gd name="T77" fmla="*/ 17 h 20"/>
                <a:gd name="T78" fmla="*/ 15 w 21"/>
                <a:gd name="T79" fmla="*/ 16 h 20"/>
                <a:gd name="T80" fmla="*/ 17 w 21"/>
                <a:gd name="T81" fmla="*/ 17 h 20"/>
                <a:gd name="T82" fmla="*/ 19 w 21"/>
                <a:gd name="T83" fmla="*/ 16 h 20"/>
                <a:gd name="T84" fmla="*/ 19 w 21"/>
                <a:gd name="T85" fmla="*/ 15 h 20"/>
                <a:gd name="T86" fmla="*/ 19 w 21"/>
                <a:gd name="T87" fmla="*/ 13 h 20"/>
                <a:gd name="T88" fmla="*/ 18 w 21"/>
                <a:gd name="T89" fmla="*/ 12 h 20"/>
                <a:gd name="T90" fmla="*/ 18 w 21"/>
                <a:gd name="T91" fmla="*/ 10 h 20"/>
                <a:gd name="T92" fmla="*/ 19 w 21"/>
                <a:gd name="T93" fmla="*/ 10 h 20"/>
                <a:gd name="T94" fmla="*/ 20 w 21"/>
                <a:gd name="T95" fmla="*/ 8 h 20"/>
                <a:gd name="T96" fmla="*/ 20 w 21"/>
                <a:gd name="T97" fmla="*/ 7 h 20"/>
                <a:gd name="T98" fmla="*/ 11 w 21"/>
                <a:gd name="T99" fmla="*/ 14 h 20"/>
                <a:gd name="T100" fmla="*/ 6 w 21"/>
                <a:gd name="T101" fmla="*/ 11 h 20"/>
                <a:gd name="T102" fmla="*/ 9 w 21"/>
                <a:gd name="T103" fmla="*/ 6 h 20"/>
                <a:gd name="T104" fmla="*/ 14 w 21"/>
                <a:gd name="T105" fmla="*/ 9 h 20"/>
                <a:gd name="T106" fmla="*/ 11 w 21"/>
                <a:gd name="T107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" h="20">
                  <a:moveTo>
                    <a:pt x="20" y="7"/>
                  </a:moveTo>
                  <a:cubicBezTo>
                    <a:pt x="20" y="6"/>
                    <a:pt x="19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3" y="1"/>
                    <a:pt x="13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1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3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1" y="15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8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20"/>
                    <a:pt x="7" y="20"/>
                    <a:pt x="7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5" y="19"/>
                    <a:pt x="14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8" y="17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10"/>
                    <a:pt x="21" y="9"/>
                    <a:pt x="20" y="8"/>
                  </a:cubicBezTo>
                  <a:lnTo>
                    <a:pt x="20" y="7"/>
                  </a:lnTo>
                  <a:close/>
                  <a:moveTo>
                    <a:pt x="11" y="14"/>
                  </a:moveTo>
                  <a:cubicBezTo>
                    <a:pt x="9" y="14"/>
                    <a:pt x="7" y="13"/>
                    <a:pt x="6" y="11"/>
                  </a:cubicBezTo>
                  <a:cubicBezTo>
                    <a:pt x="6" y="9"/>
                    <a:pt x="7" y="7"/>
                    <a:pt x="9" y="6"/>
                  </a:cubicBezTo>
                  <a:cubicBezTo>
                    <a:pt x="11" y="6"/>
                    <a:pt x="13" y="7"/>
                    <a:pt x="14" y="9"/>
                  </a:cubicBezTo>
                  <a:cubicBezTo>
                    <a:pt x="14" y="11"/>
                    <a:pt x="13" y="13"/>
                    <a:pt x="11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4" name="Freeform 231"/>
            <p:cNvSpPr>
              <a:spLocks/>
            </p:cNvSpPr>
            <p:nvPr/>
          </p:nvSpPr>
          <p:spPr bwMode="auto">
            <a:xfrm>
              <a:off x="1160860" y="2329060"/>
              <a:ext cx="86915" cy="88106"/>
            </a:xfrm>
            <a:custGeom>
              <a:avLst/>
              <a:gdLst>
                <a:gd name="T0" fmla="*/ 0 w 73"/>
                <a:gd name="T1" fmla="*/ 28 h 74"/>
                <a:gd name="T2" fmla="*/ 2 w 73"/>
                <a:gd name="T3" fmla="*/ 56 h 74"/>
                <a:gd name="T4" fmla="*/ 26 w 73"/>
                <a:gd name="T5" fmla="*/ 74 h 74"/>
                <a:gd name="T6" fmla="*/ 54 w 73"/>
                <a:gd name="T7" fmla="*/ 72 h 74"/>
                <a:gd name="T8" fmla="*/ 73 w 73"/>
                <a:gd name="T9" fmla="*/ 48 h 74"/>
                <a:gd name="T10" fmla="*/ 69 w 73"/>
                <a:gd name="T11" fmla="*/ 20 h 74"/>
                <a:gd name="T12" fmla="*/ 45 w 73"/>
                <a:gd name="T13" fmla="*/ 0 h 74"/>
                <a:gd name="T14" fmla="*/ 17 w 73"/>
                <a:gd name="T15" fmla="*/ 5 h 74"/>
                <a:gd name="T16" fmla="*/ 0 w 73"/>
                <a:gd name="T17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74">
                  <a:moveTo>
                    <a:pt x="0" y="28"/>
                  </a:moveTo>
                  <a:lnTo>
                    <a:pt x="2" y="56"/>
                  </a:lnTo>
                  <a:lnTo>
                    <a:pt x="26" y="74"/>
                  </a:lnTo>
                  <a:lnTo>
                    <a:pt x="54" y="72"/>
                  </a:lnTo>
                  <a:lnTo>
                    <a:pt x="73" y="48"/>
                  </a:lnTo>
                  <a:lnTo>
                    <a:pt x="69" y="20"/>
                  </a:lnTo>
                  <a:lnTo>
                    <a:pt x="45" y="0"/>
                  </a:lnTo>
                  <a:lnTo>
                    <a:pt x="17" y="5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5" name="Freeform 232"/>
            <p:cNvSpPr>
              <a:spLocks/>
            </p:cNvSpPr>
            <p:nvPr/>
          </p:nvSpPr>
          <p:spPr bwMode="auto">
            <a:xfrm>
              <a:off x="1008459" y="2213568"/>
              <a:ext cx="254794" cy="228600"/>
            </a:xfrm>
            <a:custGeom>
              <a:avLst/>
              <a:gdLst>
                <a:gd name="T0" fmla="*/ 46 w 99"/>
                <a:gd name="T1" fmla="*/ 84 h 89"/>
                <a:gd name="T2" fmla="*/ 69 w 99"/>
                <a:gd name="T3" fmla="*/ 89 h 89"/>
                <a:gd name="T4" fmla="*/ 70 w 99"/>
                <a:gd name="T5" fmla="*/ 87 h 89"/>
                <a:gd name="T6" fmla="*/ 54 w 99"/>
                <a:gd name="T7" fmla="*/ 75 h 89"/>
                <a:gd name="T8" fmla="*/ 52 w 99"/>
                <a:gd name="T9" fmla="*/ 56 h 89"/>
                <a:gd name="T10" fmla="*/ 56 w 99"/>
                <a:gd name="T11" fmla="*/ 50 h 89"/>
                <a:gd name="T12" fmla="*/ 59 w 99"/>
                <a:gd name="T13" fmla="*/ 46 h 89"/>
                <a:gd name="T14" fmla="*/ 63 w 99"/>
                <a:gd name="T15" fmla="*/ 41 h 89"/>
                <a:gd name="T16" fmla="*/ 82 w 99"/>
                <a:gd name="T17" fmla="*/ 39 h 89"/>
                <a:gd name="T18" fmla="*/ 98 w 99"/>
                <a:gd name="T19" fmla="*/ 51 h 89"/>
                <a:gd name="T20" fmla="*/ 99 w 99"/>
                <a:gd name="T21" fmla="*/ 49 h 89"/>
                <a:gd name="T22" fmla="*/ 89 w 99"/>
                <a:gd name="T23" fmla="*/ 29 h 89"/>
                <a:gd name="T24" fmla="*/ 44 w 99"/>
                <a:gd name="T25" fmla="*/ 20 h 89"/>
                <a:gd name="T26" fmla="*/ 20 w 99"/>
                <a:gd name="T27" fmla="*/ 2 h 89"/>
                <a:gd name="T28" fmla="*/ 12 w 99"/>
                <a:gd name="T29" fmla="*/ 4 h 89"/>
                <a:gd name="T30" fmla="*/ 2 w 99"/>
                <a:gd name="T31" fmla="*/ 16 h 89"/>
                <a:gd name="T32" fmla="*/ 3 w 99"/>
                <a:gd name="T33" fmla="*/ 24 h 89"/>
                <a:gd name="T34" fmla="*/ 27 w 99"/>
                <a:gd name="T35" fmla="*/ 42 h 89"/>
                <a:gd name="T36" fmla="*/ 46 w 99"/>
                <a:gd name="T3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9">
                  <a:moveTo>
                    <a:pt x="46" y="84"/>
                  </a:moveTo>
                  <a:cubicBezTo>
                    <a:pt x="69" y="89"/>
                    <a:pt x="69" y="89"/>
                    <a:pt x="69" y="89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29"/>
                    <a:pt x="73" y="3"/>
                    <a:pt x="44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0"/>
                    <a:pt x="14" y="1"/>
                    <a:pt x="12" y="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1" y="22"/>
                    <a:pt x="3" y="24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18" y="75"/>
                    <a:pt x="46" y="84"/>
                    <a:pt x="46" y="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6" name="Freeform 233"/>
            <p:cNvSpPr>
              <a:spLocks/>
            </p:cNvSpPr>
            <p:nvPr/>
          </p:nvSpPr>
          <p:spPr bwMode="auto">
            <a:xfrm>
              <a:off x="3013472" y="1536103"/>
              <a:ext cx="88106" cy="88106"/>
            </a:xfrm>
            <a:custGeom>
              <a:avLst/>
              <a:gdLst>
                <a:gd name="T0" fmla="*/ 0 w 74"/>
                <a:gd name="T1" fmla="*/ 28 h 74"/>
                <a:gd name="T2" fmla="*/ 5 w 74"/>
                <a:gd name="T3" fmla="*/ 56 h 74"/>
                <a:gd name="T4" fmla="*/ 26 w 74"/>
                <a:gd name="T5" fmla="*/ 74 h 74"/>
                <a:gd name="T6" fmla="*/ 56 w 74"/>
                <a:gd name="T7" fmla="*/ 71 h 74"/>
                <a:gd name="T8" fmla="*/ 74 w 74"/>
                <a:gd name="T9" fmla="*/ 48 h 74"/>
                <a:gd name="T10" fmla="*/ 69 w 74"/>
                <a:gd name="T11" fmla="*/ 20 h 74"/>
                <a:gd name="T12" fmla="*/ 46 w 74"/>
                <a:gd name="T13" fmla="*/ 0 h 74"/>
                <a:gd name="T14" fmla="*/ 17 w 74"/>
                <a:gd name="T15" fmla="*/ 4 h 74"/>
                <a:gd name="T16" fmla="*/ 0 w 74"/>
                <a:gd name="T17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4">
                  <a:moveTo>
                    <a:pt x="0" y="28"/>
                  </a:moveTo>
                  <a:lnTo>
                    <a:pt x="5" y="56"/>
                  </a:lnTo>
                  <a:lnTo>
                    <a:pt x="26" y="74"/>
                  </a:lnTo>
                  <a:lnTo>
                    <a:pt x="56" y="71"/>
                  </a:lnTo>
                  <a:lnTo>
                    <a:pt x="74" y="48"/>
                  </a:lnTo>
                  <a:lnTo>
                    <a:pt x="69" y="20"/>
                  </a:lnTo>
                  <a:lnTo>
                    <a:pt x="46" y="0"/>
                  </a:lnTo>
                  <a:lnTo>
                    <a:pt x="17" y="4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7" name="Freeform 234"/>
            <p:cNvSpPr>
              <a:spLocks/>
            </p:cNvSpPr>
            <p:nvPr/>
          </p:nvSpPr>
          <p:spPr bwMode="auto">
            <a:xfrm>
              <a:off x="2864644" y="1420612"/>
              <a:ext cx="254794" cy="228600"/>
            </a:xfrm>
            <a:custGeom>
              <a:avLst/>
              <a:gdLst>
                <a:gd name="T0" fmla="*/ 46 w 99"/>
                <a:gd name="T1" fmla="*/ 84 h 89"/>
                <a:gd name="T2" fmla="*/ 68 w 99"/>
                <a:gd name="T3" fmla="*/ 89 h 89"/>
                <a:gd name="T4" fmla="*/ 69 w 99"/>
                <a:gd name="T5" fmla="*/ 87 h 89"/>
                <a:gd name="T6" fmla="*/ 53 w 99"/>
                <a:gd name="T7" fmla="*/ 75 h 89"/>
                <a:gd name="T8" fmla="*/ 51 w 99"/>
                <a:gd name="T9" fmla="*/ 56 h 89"/>
                <a:gd name="T10" fmla="*/ 55 w 99"/>
                <a:gd name="T11" fmla="*/ 50 h 89"/>
                <a:gd name="T12" fmla="*/ 58 w 99"/>
                <a:gd name="T13" fmla="*/ 46 h 89"/>
                <a:gd name="T14" fmla="*/ 62 w 99"/>
                <a:gd name="T15" fmla="*/ 41 h 89"/>
                <a:gd name="T16" fmla="*/ 81 w 99"/>
                <a:gd name="T17" fmla="*/ 39 h 89"/>
                <a:gd name="T18" fmla="*/ 97 w 99"/>
                <a:gd name="T19" fmla="*/ 51 h 89"/>
                <a:gd name="T20" fmla="*/ 99 w 99"/>
                <a:gd name="T21" fmla="*/ 49 h 89"/>
                <a:gd name="T22" fmla="*/ 88 w 99"/>
                <a:gd name="T23" fmla="*/ 29 h 89"/>
                <a:gd name="T24" fmla="*/ 43 w 99"/>
                <a:gd name="T25" fmla="*/ 20 h 89"/>
                <a:gd name="T26" fmla="*/ 19 w 99"/>
                <a:gd name="T27" fmla="*/ 2 h 89"/>
                <a:gd name="T28" fmla="*/ 11 w 99"/>
                <a:gd name="T29" fmla="*/ 3 h 89"/>
                <a:gd name="T30" fmla="*/ 2 w 99"/>
                <a:gd name="T31" fmla="*/ 16 h 89"/>
                <a:gd name="T32" fmla="*/ 3 w 99"/>
                <a:gd name="T33" fmla="*/ 24 h 89"/>
                <a:gd name="T34" fmla="*/ 26 w 99"/>
                <a:gd name="T35" fmla="*/ 42 h 89"/>
                <a:gd name="T36" fmla="*/ 46 w 99"/>
                <a:gd name="T3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9">
                  <a:moveTo>
                    <a:pt x="46" y="84"/>
                  </a:moveTo>
                  <a:cubicBezTo>
                    <a:pt x="68" y="89"/>
                    <a:pt x="68" y="89"/>
                    <a:pt x="68" y="89"/>
                  </a:cubicBezTo>
                  <a:cubicBezTo>
                    <a:pt x="69" y="87"/>
                    <a:pt x="69" y="87"/>
                    <a:pt x="69" y="87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73" y="3"/>
                    <a:pt x="43" y="2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0"/>
                    <a:pt x="13" y="1"/>
                    <a:pt x="11" y="3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3" y="2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17" y="75"/>
                    <a:pt x="46" y="84"/>
                    <a:pt x="4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8" name="Freeform 235"/>
            <p:cNvSpPr>
              <a:spLocks noEditPoints="1"/>
            </p:cNvSpPr>
            <p:nvPr/>
          </p:nvSpPr>
          <p:spPr bwMode="auto">
            <a:xfrm>
              <a:off x="2647950" y="2632668"/>
              <a:ext cx="177403" cy="178594"/>
            </a:xfrm>
            <a:custGeom>
              <a:avLst/>
              <a:gdLst>
                <a:gd name="T0" fmla="*/ 2 w 69"/>
                <a:gd name="T1" fmla="*/ 30 h 69"/>
                <a:gd name="T2" fmla="*/ 67 w 69"/>
                <a:gd name="T3" fmla="*/ 39 h 69"/>
                <a:gd name="T4" fmla="*/ 53 w 69"/>
                <a:gd name="T5" fmla="*/ 55 h 69"/>
                <a:gd name="T6" fmla="*/ 47 w 69"/>
                <a:gd name="T7" fmla="*/ 52 h 69"/>
                <a:gd name="T8" fmla="*/ 49 w 69"/>
                <a:gd name="T9" fmla="*/ 58 h 69"/>
                <a:gd name="T10" fmla="*/ 42 w 69"/>
                <a:gd name="T11" fmla="*/ 58 h 69"/>
                <a:gd name="T12" fmla="*/ 39 w 69"/>
                <a:gd name="T13" fmla="*/ 58 h 69"/>
                <a:gd name="T14" fmla="*/ 33 w 69"/>
                <a:gd name="T15" fmla="*/ 62 h 69"/>
                <a:gd name="T16" fmla="*/ 31 w 69"/>
                <a:gd name="T17" fmla="*/ 56 h 69"/>
                <a:gd name="T18" fmla="*/ 28 w 69"/>
                <a:gd name="T19" fmla="*/ 61 h 69"/>
                <a:gd name="T20" fmla="*/ 23 w 69"/>
                <a:gd name="T21" fmla="*/ 56 h 69"/>
                <a:gd name="T22" fmla="*/ 21 w 69"/>
                <a:gd name="T23" fmla="*/ 55 h 69"/>
                <a:gd name="T24" fmla="*/ 14 w 69"/>
                <a:gd name="T25" fmla="*/ 53 h 69"/>
                <a:gd name="T26" fmla="*/ 17 w 69"/>
                <a:gd name="T27" fmla="*/ 47 h 69"/>
                <a:gd name="T28" fmla="*/ 11 w 69"/>
                <a:gd name="T29" fmla="*/ 49 h 69"/>
                <a:gd name="T30" fmla="*/ 11 w 69"/>
                <a:gd name="T31" fmla="*/ 42 h 69"/>
                <a:gd name="T32" fmla="*/ 11 w 69"/>
                <a:gd name="T33" fmla="*/ 39 h 69"/>
                <a:gd name="T34" fmla="*/ 7 w 69"/>
                <a:gd name="T35" fmla="*/ 33 h 69"/>
                <a:gd name="T36" fmla="*/ 13 w 69"/>
                <a:gd name="T37" fmla="*/ 31 h 69"/>
                <a:gd name="T38" fmla="*/ 8 w 69"/>
                <a:gd name="T39" fmla="*/ 28 h 69"/>
                <a:gd name="T40" fmla="*/ 13 w 69"/>
                <a:gd name="T41" fmla="*/ 24 h 69"/>
                <a:gd name="T42" fmla="*/ 14 w 69"/>
                <a:gd name="T43" fmla="*/ 21 h 69"/>
                <a:gd name="T44" fmla="*/ 16 w 69"/>
                <a:gd name="T45" fmla="*/ 14 h 69"/>
                <a:gd name="T46" fmla="*/ 22 w 69"/>
                <a:gd name="T47" fmla="*/ 17 h 69"/>
                <a:gd name="T48" fmla="*/ 20 w 69"/>
                <a:gd name="T49" fmla="*/ 11 h 69"/>
                <a:gd name="T50" fmla="*/ 27 w 69"/>
                <a:gd name="T51" fmla="*/ 12 h 69"/>
                <a:gd name="T52" fmla="*/ 30 w 69"/>
                <a:gd name="T53" fmla="*/ 11 h 69"/>
                <a:gd name="T54" fmla="*/ 36 w 69"/>
                <a:gd name="T55" fmla="*/ 7 h 69"/>
                <a:gd name="T56" fmla="*/ 38 w 69"/>
                <a:gd name="T57" fmla="*/ 13 h 69"/>
                <a:gd name="T58" fmla="*/ 41 w 69"/>
                <a:gd name="T59" fmla="*/ 8 h 69"/>
                <a:gd name="T60" fmla="*/ 46 w 69"/>
                <a:gd name="T61" fmla="*/ 13 h 69"/>
                <a:gd name="T62" fmla="*/ 48 w 69"/>
                <a:gd name="T63" fmla="*/ 15 h 69"/>
                <a:gd name="T64" fmla="*/ 55 w 69"/>
                <a:gd name="T65" fmla="*/ 16 h 69"/>
                <a:gd name="T66" fmla="*/ 52 w 69"/>
                <a:gd name="T67" fmla="*/ 22 h 69"/>
                <a:gd name="T68" fmla="*/ 58 w 69"/>
                <a:gd name="T69" fmla="*/ 20 h 69"/>
                <a:gd name="T70" fmla="*/ 58 w 69"/>
                <a:gd name="T71" fmla="*/ 27 h 69"/>
                <a:gd name="T72" fmla="*/ 58 w 69"/>
                <a:gd name="T73" fmla="*/ 30 h 69"/>
                <a:gd name="T74" fmla="*/ 62 w 69"/>
                <a:gd name="T75" fmla="*/ 36 h 69"/>
                <a:gd name="T76" fmla="*/ 56 w 69"/>
                <a:gd name="T77" fmla="*/ 38 h 69"/>
                <a:gd name="T78" fmla="*/ 61 w 69"/>
                <a:gd name="T79" fmla="*/ 41 h 69"/>
                <a:gd name="T80" fmla="*/ 56 w 69"/>
                <a:gd name="T81" fmla="*/ 46 h 69"/>
                <a:gd name="T82" fmla="*/ 54 w 69"/>
                <a:gd name="T83" fmla="*/ 48 h 69"/>
                <a:gd name="T84" fmla="*/ 53 w 69"/>
                <a:gd name="T85" fmla="*/ 5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69">
                  <a:moveTo>
                    <a:pt x="39" y="2"/>
                  </a:moveTo>
                  <a:cubicBezTo>
                    <a:pt x="21" y="0"/>
                    <a:pt x="5" y="12"/>
                    <a:pt x="2" y="30"/>
                  </a:cubicBezTo>
                  <a:cubicBezTo>
                    <a:pt x="0" y="48"/>
                    <a:pt x="12" y="64"/>
                    <a:pt x="30" y="67"/>
                  </a:cubicBezTo>
                  <a:cubicBezTo>
                    <a:pt x="47" y="69"/>
                    <a:pt x="64" y="57"/>
                    <a:pt x="67" y="39"/>
                  </a:cubicBezTo>
                  <a:cubicBezTo>
                    <a:pt x="69" y="22"/>
                    <a:pt x="57" y="5"/>
                    <a:pt x="39" y="2"/>
                  </a:cubicBezTo>
                  <a:close/>
                  <a:moveTo>
                    <a:pt x="53" y="55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48" y="51"/>
                    <a:pt x="47" y="52"/>
                  </a:cubicBezTo>
                  <a:cubicBezTo>
                    <a:pt x="46" y="52"/>
                    <a:pt x="46" y="54"/>
                    <a:pt x="47" y="55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7" y="59"/>
                    <a:pt x="45" y="60"/>
                    <a:pt x="43" y="61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7"/>
                    <a:pt x="41" y="56"/>
                    <a:pt x="40" y="57"/>
                  </a:cubicBezTo>
                  <a:cubicBezTo>
                    <a:pt x="39" y="57"/>
                    <a:pt x="39" y="58"/>
                    <a:pt x="39" y="58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7" y="62"/>
                    <a:pt x="35" y="62"/>
                    <a:pt x="33" y="62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7"/>
                    <a:pt x="33" y="56"/>
                    <a:pt x="31" y="56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61"/>
                    <a:pt x="24" y="60"/>
                    <a:pt x="22" y="59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5"/>
                    <a:pt x="24" y="55"/>
                    <a:pt x="23" y="54"/>
                  </a:cubicBezTo>
                  <a:cubicBezTo>
                    <a:pt x="22" y="54"/>
                    <a:pt x="21" y="54"/>
                    <a:pt x="21" y="5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6"/>
                    <a:pt x="15" y="55"/>
                    <a:pt x="14" y="53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8" y="50"/>
                    <a:pt x="18" y="48"/>
                    <a:pt x="17" y="47"/>
                  </a:cubicBezTo>
                  <a:cubicBezTo>
                    <a:pt x="17" y="46"/>
                    <a:pt x="15" y="46"/>
                    <a:pt x="14" y="47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47"/>
                    <a:pt x="9" y="45"/>
                    <a:pt x="8" y="4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3" y="41"/>
                    <a:pt x="12" y="40"/>
                  </a:cubicBezTo>
                  <a:cubicBezTo>
                    <a:pt x="12" y="39"/>
                    <a:pt x="11" y="39"/>
                    <a:pt x="11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8"/>
                    <a:pt x="7" y="35"/>
                    <a:pt x="7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3" y="33"/>
                    <a:pt x="13" y="31"/>
                  </a:cubicBezTo>
                  <a:cubicBezTo>
                    <a:pt x="14" y="30"/>
                    <a:pt x="13" y="29"/>
                    <a:pt x="12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9" y="24"/>
                    <a:pt x="10" y="22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5" y="24"/>
                    <a:pt x="15" y="23"/>
                  </a:cubicBezTo>
                  <a:cubicBezTo>
                    <a:pt x="15" y="23"/>
                    <a:pt x="15" y="22"/>
                    <a:pt x="14" y="2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7"/>
                    <a:pt x="14" y="15"/>
                    <a:pt x="16" y="14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21" y="18"/>
                    <a:pt x="22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0"/>
                    <a:pt x="24" y="9"/>
                    <a:pt x="26" y="8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9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1" y="7"/>
                    <a:pt x="34" y="7"/>
                    <a:pt x="36" y="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3"/>
                    <a:pt x="38" y="13"/>
                  </a:cubicBezTo>
                  <a:cubicBezTo>
                    <a:pt x="39" y="14"/>
                    <a:pt x="40" y="13"/>
                    <a:pt x="40" y="12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3" y="8"/>
                    <a:pt x="45" y="9"/>
                    <a:pt x="47" y="10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4"/>
                    <a:pt x="45" y="15"/>
                    <a:pt x="46" y="15"/>
                  </a:cubicBezTo>
                  <a:cubicBezTo>
                    <a:pt x="47" y="16"/>
                    <a:pt x="48" y="15"/>
                    <a:pt x="48" y="1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2" y="13"/>
                    <a:pt x="54" y="15"/>
                    <a:pt x="55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1" y="20"/>
                    <a:pt x="51" y="21"/>
                    <a:pt x="52" y="22"/>
                  </a:cubicBezTo>
                  <a:cubicBezTo>
                    <a:pt x="52" y="23"/>
                    <a:pt x="54" y="23"/>
                    <a:pt x="55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22"/>
                    <a:pt x="60" y="24"/>
                    <a:pt x="61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6" y="29"/>
                    <a:pt x="56" y="29"/>
                  </a:cubicBezTo>
                  <a:cubicBezTo>
                    <a:pt x="57" y="30"/>
                    <a:pt x="57" y="31"/>
                    <a:pt x="58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2"/>
                    <a:pt x="62" y="34"/>
                    <a:pt x="62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7" y="36"/>
                    <a:pt x="56" y="36"/>
                    <a:pt x="56" y="38"/>
                  </a:cubicBezTo>
                  <a:cubicBezTo>
                    <a:pt x="55" y="39"/>
                    <a:pt x="56" y="40"/>
                    <a:pt x="57" y="40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3"/>
                    <a:pt x="60" y="45"/>
                    <a:pt x="59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5"/>
                    <a:pt x="54" y="45"/>
                    <a:pt x="54" y="46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6" y="52"/>
                    <a:pt x="54" y="54"/>
                    <a:pt x="53" y="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9" name="Freeform 236"/>
            <p:cNvSpPr>
              <a:spLocks/>
            </p:cNvSpPr>
            <p:nvPr/>
          </p:nvSpPr>
          <p:spPr bwMode="auto">
            <a:xfrm>
              <a:off x="2722959" y="2671959"/>
              <a:ext cx="26194" cy="61913"/>
            </a:xfrm>
            <a:custGeom>
              <a:avLst/>
              <a:gdLst>
                <a:gd name="T0" fmla="*/ 8 w 10"/>
                <a:gd name="T1" fmla="*/ 15 h 24"/>
                <a:gd name="T2" fmla="*/ 10 w 10"/>
                <a:gd name="T3" fmla="*/ 2 h 24"/>
                <a:gd name="T4" fmla="*/ 8 w 10"/>
                <a:gd name="T5" fmla="*/ 0 h 24"/>
                <a:gd name="T6" fmla="*/ 6 w 10"/>
                <a:gd name="T7" fmla="*/ 2 h 24"/>
                <a:gd name="T8" fmla="*/ 5 w 10"/>
                <a:gd name="T9" fmla="*/ 15 h 24"/>
                <a:gd name="T10" fmla="*/ 1 w 10"/>
                <a:gd name="T11" fmla="*/ 19 h 24"/>
                <a:gd name="T12" fmla="*/ 5 w 10"/>
                <a:gd name="T13" fmla="*/ 24 h 24"/>
                <a:gd name="T14" fmla="*/ 10 w 10"/>
                <a:gd name="T15" fmla="*/ 20 h 24"/>
                <a:gd name="T16" fmla="*/ 8 w 10"/>
                <a:gd name="T1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4">
                  <a:moveTo>
                    <a:pt x="8" y="15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1"/>
                    <a:pt x="8" y="0"/>
                  </a:cubicBezTo>
                  <a:cubicBezTo>
                    <a:pt x="7" y="0"/>
                    <a:pt x="7" y="1"/>
                    <a:pt x="6" y="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3" y="15"/>
                    <a:pt x="1" y="17"/>
                    <a:pt x="1" y="19"/>
                  </a:cubicBezTo>
                  <a:cubicBezTo>
                    <a:pt x="0" y="21"/>
                    <a:pt x="2" y="24"/>
                    <a:pt x="5" y="24"/>
                  </a:cubicBezTo>
                  <a:cubicBezTo>
                    <a:pt x="7" y="24"/>
                    <a:pt x="10" y="23"/>
                    <a:pt x="10" y="20"/>
                  </a:cubicBezTo>
                  <a:cubicBezTo>
                    <a:pt x="10" y="18"/>
                    <a:pt x="9" y="16"/>
                    <a:pt x="8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0" name="Freeform 237"/>
            <p:cNvSpPr>
              <a:spLocks/>
            </p:cNvSpPr>
            <p:nvPr/>
          </p:nvSpPr>
          <p:spPr bwMode="auto">
            <a:xfrm>
              <a:off x="2722959" y="2736253"/>
              <a:ext cx="17859" cy="30956"/>
            </a:xfrm>
            <a:custGeom>
              <a:avLst/>
              <a:gdLst>
                <a:gd name="T0" fmla="*/ 2 w 7"/>
                <a:gd name="T1" fmla="*/ 0 h 12"/>
                <a:gd name="T2" fmla="*/ 1 w 7"/>
                <a:gd name="T3" fmla="*/ 9 h 12"/>
                <a:gd name="T4" fmla="*/ 3 w 7"/>
                <a:gd name="T5" fmla="*/ 12 h 12"/>
                <a:gd name="T6" fmla="*/ 6 w 7"/>
                <a:gd name="T7" fmla="*/ 10 h 12"/>
                <a:gd name="T8" fmla="*/ 7 w 7"/>
                <a:gd name="T9" fmla="*/ 1 h 12"/>
                <a:gd name="T10" fmla="*/ 5 w 7"/>
                <a:gd name="T11" fmla="*/ 1 h 12"/>
                <a:gd name="T12" fmla="*/ 2 w 7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2">
                  <a:moveTo>
                    <a:pt x="2" y="0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2"/>
                    <a:pt x="3" y="12"/>
                  </a:cubicBezTo>
                  <a:cubicBezTo>
                    <a:pt x="4" y="12"/>
                    <a:pt x="6" y="12"/>
                    <a:pt x="6" y="1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1" name="Freeform 238"/>
            <p:cNvSpPr>
              <a:spLocks/>
            </p:cNvSpPr>
            <p:nvPr/>
          </p:nvSpPr>
          <p:spPr bwMode="auto">
            <a:xfrm>
              <a:off x="2740819" y="2612428"/>
              <a:ext cx="17859" cy="33338"/>
            </a:xfrm>
            <a:custGeom>
              <a:avLst/>
              <a:gdLst>
                <a:gd name="T0" fmla="*/ 5 w 7"/>
                <a:gd name="T1" fmla="*/ 13 h 13"/>
                <a:gd name="T2" fmla="*/ 7 w 7"/>
                <a:gd name="T3" fmla="*/ 3 h 13"/>
                <a:gd name="T4" fmla="*/ 5 w 7"/>
                <a:gd name="T5" fmla="*/ 1 h 13"/>
                <a:gd name="T6" fmla="*/ 2 w 7"/>
                <a:gd name="T7" fmla="*/ 3 h 13"/>
                <a:gd name="T8" fmla="*/ 0 w 7"/>
                <a:gd name="T9" fmla="*/ 12 h 13"/>
                <a:gd name="T10" fmla="*/ 3 w 7"/>
                <a:gd name="T11" fmla="*/ 12 h 13"/>
                <a:gd name="T12" fmla="*/ 5 w 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5" y="1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5" y="12"/>
                    <a:pt x="5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2" name="Freeform 239"/>
            <p:cNvSpPr>
              <a:spLocks noEditPoints="1"/>
            </p:cNvSpPr>
            <p:nvPr/>
          </p:nvSpPr>
          <p:spPr bwMode="auto">
            <a:xfrm>
              <a:off x="2722959" y="2583853"/>
              <a:ext cx="61913" cy="54769"/>
            </a:xfrm>
            <a:custGeom>
              <a:avLst/>
              <a:gdLst>
                <a:gd name="T0" fmla="*/ 13 w 24"/>
                <a:gd name="T1" fmla="*/ 1 h 21"/>
                <a:gd name="T2" fmla="*/ 0 w 24"/>
                <a:gd name="T3" fmla="*/ 9 h 21"/>
                <a:gd name="T4" fmla="*/ 10 w 24"/>
                <a:gd name="T5" fmla="*/ 20 h 21"/>
                <a:gd name="T6" fmla="*/ 23 w 24"/>
                <a:gd name="T7" fmla="*/ 12 h 21"/>
                <a:gd name="T8" fmla="*/ 13 w 24"/>
                <a:gd name="T9" fmla="*/ 1 h 21"/>
                <a:gd name="T10" fmla="*/ 11 w 24"/>
                <a:gd name="T11" fmla="*/ 17 h 21"/>
                <a:gd name="T12" fmla="*/ 4 w 24"/>
                <a:gd name="T13" fmla="*/ 10 h 21"/>
                <a:gd name="T14" fmla="*/ 13 w 24"/>
                <a:gd name="T15" fmla="*/ 5 h 21"/>
                <a:gd name="T16" fmla="*/ 19 w 24"/>
                <a:gd name="T17" fmla="*/ 12 h 21"/>
                <a:gd name="T18" fmla="*/ 11 w 24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1">
                  <a:moveTo>
                    <a:pt x="13" y="1"/>
                  </a:moveTo>
                  <a:cubicBezTo>
                    <a:pt x="7" y="0"/>
                    <a:pt x="1" y="4"/>
                    <a:pt x="0" y="9"/>
                  </a:cubicBezTo>
                  <a:cubicBezTo>
                    <a:pt x="0" y="14"/>
                    <a:pt x="4" y="19"/>
                    <a:pt x="10" y="20"/>
                  </a:cubicBezTo>
                  <a:cubicBezTo>
                    <a:pt x="17" y="21"/>
                    <a:pt x="23" y="18"/>
                    <a:pt x="23" y="12"/>
                  </a:cubicBezTo>
                  <a:cubicBezTo>
                    <a:pt x="24" y="7"/>
                    <a:pt x="20" y="2"/>
                    <a:pt x="13" y="1"/>
                  </a:cubicBezTo>
                  <a:close/>
                  <a:moveTo>
                    <a:pt x="11" y="17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5" y="6"/>
                    <a:pt x="9" y="4"/>
                    <a:pt x="13" y="5"/>
                  </a:cubicBezTo>
                  <a:cubicBezTo>
                    <a:pt x="17" y="5"/>
                    <a:pt x="20" y="8"/>
                    <a:pt x="19" y="12"/>
                  </a:cubicBezTo>
                  <a:cubicBezTo>
                    <a:pt x="19" y="15"/>
                    <a:pt x="15" y="17"/>
                    <a:pt x="11" y="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3" name="Freeform 240"/>
            <p:cNvSpPr>
              <a:spLocks noEditPoints="1"/>
            </p:cNvSpPr>
            <p:nvPr/>
          </p:nvSpPr>
          <p:spPr bwMode="auto">
            <a:xfrm>
              <a:off x="3323034" y="2592187"/>
              <a:ext cx="177403" cy="177404"/>
            </a:xfrm>
            <a:custGeom>
              <a:avLst/>
              <a:gdLst>
                <a:gd name="T0" fmla="*/ 2 w 69"/>
                <a:gd name="T1" fmla="*/ 30 h 69"/>
                <a:gd name="T2" fmla="*/ 67 w 69"/>
                <a:gd name="T3" fmla="*/ 39 h 69"/>
                <a:gd name="T4" fmla="*/ 53 w 69"/>
                <a:gd name="T5" fmla="*/ 55 h 69"/>
                <a:gd name="T6" fmla="*/ 47 w 69"/>
                <a:gd name="T7" fmla="*/ 51 h 69"/>
                <a:gd name="T8" fmla="*/ 49 w 69"/>
                <a:gd name="T9" fmla="*/ 58 h 69"/>
                <a:gd name="T10" fmla="*/ 42 w 69"/>
                <a:gd name="T11" fmla="*/ 58 h 69"/>
                <a:gd name="T12" fmla="*/ 39 w 69"/>
                <a:gd name="T13" fmla="*/ 58 h 69"/>
                <a:gd name="T14" fmla="*/ 33 w 69"/>
                <a:gd name="T15" fmla="*/ 62 h 69"/>
                <a:gd name="T16" fmla="*/ 31 w 69"/>
                <a:gd name="T17" fmla="*/ 55 h 69"/>
                <a:gd name="T18" fmla="*/ 28 w 69"/>
                <a:gd name="T19" fmla="*/ 61 h 69"/>
                <a:gd name="T20" fmla="*/ 23 w 69"/>
                <a:gd name="T21" fmla="*/ 56 h 69"/>
                <a:gd name="T22" fmla="*/ 21 w 69"/>
                <a:gd name="T23" fmla="*/ 54 h 69"/>
                <a:gd name="T24" fmla="*/ 14 w 69"/>
                <a:gd name="T25" fmla="*/ 53 h 69"/>
                <a:gd name="T26" fmla="*/ 17 w 69"/>
                <a:gd name="T27" fmla="*/ 47 h 69"/>
                <a:gd name="T28" fmla="*/ 11 w 69"/>
                <a:gd name="T29" fmla="*/ 49 h 69"/>
                <a:gd name="T30" fmla="*/ 11 w 69"/>
                <a:gd name="T31" fmla="*/ 42 h 69"/>
                <a:gd name="T32" fmla="*/ 11 w 69"/>
                <a:gd name="T33" fmla="*/ 39 h 69"/>
                <a:gd name="T34" fmla="*/ 7 w 69"/>
                <a:gd name="T35" fmla="*/ 33 h 69"/>
                <a:gd name="T36" fmla="*/ 13 w 69"/>
                <a:gd name="T37" fmla="*/ 31 h 69"/>
                <a:gd name="T38" fmla="*/ 8 w 69"/>
                <a:gd name="T39" fmla="*/ 28 h 69"/>
                <a:gd name="T40" fmla="*/ 13 w 69"/>
                <a:gd name="T41" fmla="*/ 24 h 69"/>
                <a:gd name="T42" fmla="*/ 14 w 69"/>
                <a:gd name="T43" fmla="*/ 21 h 69"/>
                <a:gd name="T44" fmla="*/ 16 w 69"/>
                <a:gd name="T45" fmla="*/ 14 h 69"/>
                <a:gd name="T46" fmla="*/ 22 w 69"/>
                <a:gd name="T47" fmla="*/ 17 h 69"/>
                <a:gd name="T48" fmla="*/ 20 w 69"/>
                <a:gd name="T49" fmla="*/ 11 h 69"/>
                <a:gd name="T50" fmla="*/ 27 w 69"/>
                <a:gd name="T51" fmla="*/ 12 h 69"/>
                <a:gd name="T52" fmla="*/ 30 w 69"/>
                <a:gd name="T53" fmla="*/ 11 h 69"/>
                <a:gd name="T54" fmla="*/ 36 w 69"/>
                <a:gd name="T55" fmla="*/ 7 h 69"/>
                <a:gd name="T56" fmla="*/ 38 w 69"/>
                <a:gd name="T57" fmla="*/ 13 h 69"/>
                <a:gd name="T58" fmla="*/ 41 w 69"/>
                <a:gd name="T59" fmla="*/ 7 h 69"/>
                <a:gd name="T60" fmla="*/ 46 w 69"/>
                <a:gd name="T61" fmla="*/ 13 h 69"/>
                <a:gd name="T62" fmla="*/ 48 w 69"/>
                <a:gd name="T63" fmla="*/ 15 h 69"/>
                <a:gd name="T64" fmla="*/ 55 w 69"/>
                <a:gd name="T65" fmla="*/ 16 h 69"/>
                <a:gd name="T66" fmla="*/ 52 w 69"/>
                <a:gd name="T67" fmla="*/ 22 h 69"/>
                <a:gd name="T68" fmla="*/ 58 w 69"/>
                <a:gd name="T69" fmla="*/ 20 h 69"/>
                <a:gd name="T70" fmla="*/ 58 w 69"/>
                <a:gd name="T71" fmla="*/ 27 h 69"/>
                <a:gd name="T72" fmla="*/ 58 w 69"/>
                <a:gd name="T73" fmla="*/ 30 h 69"/>
                <a:gd name="T74" fmla="*/ 62 w 69"/>
                <a:gd name="T75" fmla="*/ 36 h 69"/>
                <a:gd name="T76" fmla="*/ 56 w 69"/>
                <a:gd name="T77" fmla="*/ 37 h 69"/>
                <a:gd name="T78" fmla="*/ 61 w 69"/>
                <a:gd name="T79" fmla="*/ 41 h 69"/>
                <a:gd name="T80" fmla="*/ 56 w 69"/>
                <a:gd name="T81" fmla="*/ 45 h 69"/>
                <a:gd name="T82" fmla="*/ 54 w 69"/>
                <a:gd name="T83" fmla="*/ 48 h 69"/>
                <a:gd name="T84" fmla="*/ 53 w 69"/>
                <a:gd name="T85" fmla="*/ 5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69">
                  <a:moveTo>
                    <a:pt x="39" y="2"/>
                  </a:moveTo>
                  <a:cubicBezTo>
                    <a:pt x="21" y="0"/>
                    <a:pt x="5" y="12"/>
                    <a:pt x="2" y="30"/>
                  </a:cubicBezTo>
                  <a:cubicBezTo>
                    <a:pt x="0" y="47"/>
                    <a:pt x="12" y="64"/>
                    <a:pt x="30" y="67"/>
                  </a:cubicBezTo>
                  <a:cubicBezTo>
                    <a:pt x="47" y="69"/>
                    <a:pt x="64" y="57"/>
                    <a:pt x="67" y="39"/>
                  </a:cubicBezTo>
                  <a:cubicBezTo>
                    <a:pt x="69" y="21"/>
                    <a:pt x="57" y="5"/>
                    <a:pt x="39" y="2"/>
                  </a:cubicBezTo>
                  <a:close/>
                  <a:moveTo>
                    <a:pt x="53" y="55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48" y="51"/>
                    <a:pt x="47" y="51"/>
                  </a:cubicBezTo>
                  <a:cubicBezTo>
                    <a:pt x="46" y="52"/>
                    <a:pt x="46" y="54"/>
                    <a:pt x="47" y="55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7" y="59"/>
                    <a:pt x="45" y="60"/>
                    <a:pt x="43" y="61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7"/>
                    <a:pt x="41" y="56"/>
                    <a:pt x="40" y="56"/>
                  </a:cubicBezTo>
                  <a:cubicBezTo>
                    <a:pt x="39" y="57"/>
                    <a:pt x="39" y="57"/>
                    <a:pt x="39" y="58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7" y="62"/>
                    <a:pt x="35" y="62"/>
                    <a:pt x="33" y="62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7"/>
                    <a:pt x="33" y="56"/>
                    <a:pt x="31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61"/>
                    <a:pt x="24" y="60"/>
                    <a:pt x="22" y="59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5"/>
                    <a:pt x="24" y="54"/>
                    <a:pt x="23" y="54"/>
                  </a:cubicBezTo>
                  <a:cubicBezTo>
                    <a:pt x="22" y="54"/>
                    <a:pt x="21" y="54"/>
                    <a:pt x="21" y="54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6"/>
                    <a:pt x="15" y="54"/>
                    <a:pt x="14" y="53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8" y="49"/>
                    <a:pt x="18" y="48"/>
                    <a:pt x="17" y="47"/>
                  </a:cubicBezTo>
                  <a:cubicBezTo>
                    <a:pt x="17" y="46"/>
                    <a:pt x="15" y="46"/>
                    <a:pt x="14" y="47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47"/>
                    <a:pt x="9" y="45"/>
                    <a:pt x="8" y="4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3" y="41"/>
                    <a:pt x="12" y="40"/>
                  </a:cubicBezTo>
                  <a:cubicBezTo>
                    <a:pt x="12" y="39"/>
                    <a:pt x="11" y="39"/>
                    <a:pt x="11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7"/>
                    <a:pt x="7" y="35"/>
                    <a:pt x="7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3" y="33"/>
                    <a:pt x="13" y="31"/>
                  </a:cubicBezTo>
                  <a:cubicBezTo>
                    <a:pt x="14" y="30"/>
                    <a:pt x="13" y="29"/>
                    <a:pt x="12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9" y="24"/>
                    <a:pt x="10" y="22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5" y="24"/>
                    <a:pt x="15" y="23"/>
                  </a:cubicBezTo>
                  <a:cubicBezTo>
                    <a:pt x="15" y="22"/>
                    <a:pt x="15" y="21"/>
                    <a:pt x="14" y="2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7"/>
                    <a:pt x="14" y="15"/>
                    <a:pt x="16" y="14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21" y="18"/>
                    <a:pt x="22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0"/>
                    <a:pt x="24" y="9"/>
                    <a:pt x="26" y="8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9" y="13"/>
                  </a:cubicBezTo>
                  <a:cubicBezTo>
                    <a:pt x="30" y="12"/>
                    <a:pt x="30" y="12"/>
                    <a:pt x="30" y="11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1" y="7"/>
                    <a:pt x="34" y="7"/>
                    <a:pt x="36" y="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3"/>
                    <a:pt x="38" y="13"/>
                  </a:cubicBezTo>
                  <a:cubicBezTo>
                    <a:pt x="39" y="14"/>
                    <a:pt x="40" y="13"/>
                    <a:pt x="40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8"/>
                    <a:pt x="45" y="9"/>
                    <a:pt x="47" y="10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4"/>
                    <a:pt x="45" y="15"/>
                    <a:pt x="46" y="15"/>
                  </a:cubicBezTo>
                  <a:cubicBezTo>
                    <a:pt x="47" y="16"/>
                    <a:pt x="48" y="15"/>
                    <a:pt x="48" y="15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2" y="13"/>
                    <a:pt x="54" y="14"/>
                    <a:pt x="55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1" y="19"/>
                    <a:pt x="51" y="21"/>
                    <a:pt x="52" y="22"/>
                  </a:cubicBezTo>
                  <a:cubicBezTo>
                    <a:pt x="52" y="23"/>
                    <a:pt x="54" y="23"/>
                    <a:pt x="55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22"/>
                    <a:pt x="60" y="24"/>
                    <a:pt x="61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6" y="28"/>
                    <a:pt x="56" y="29"/>
                  </a:cubicBezTo>
                  <a:cubicBezTo>
                    <a:pt x="57" y="30"/>
                    <a:pt x="57" y="30"/>
                    <a:pt x="58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32"/>
                    <a:pt x="62" y="34"/>
                    <a:pt x="62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7" y="35"/>
                    <a:pt x="56" y="36"/>
                    <a:pt x="56" y="37"/>
                  </a:cubicBezTo>
                  <a:cubicBezTo>
                    <a:pt x="55" y="39"/>
                    <a:pt x="56" y="40"/>
                    <a:pt x="57" y="40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3"/>
                    <a:pt x="60" y="45"/>
                    <a:pt x="59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5" y="45"/>
                    <a:pt x="54" y="45"/>
                    <a:pt x="54" y="46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6" y="52"/>
                    <a:pt x="54" y="54"/>
                    <a:pt x="53" y="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4" name="Freeform 241"/>
            <p:cNvSpPr>
              <a:spLocks/>
            </p:cNvSpPr>
            <p:nvPr/>
          </p:nvSpPr>
          <p:spPr bwMode="auto">
            <a:xfrm>
              <a:off x="3396853" y="2630287"/>
              <a:ext cx="26194" cy="61913"/>
            </a:xfrm>
            <a:custGeom>
              <a:avLst/>
              <a:gdLst>
                <a:gd name="T0" fmla="*/ 8 w 10"/>
                <a:gd name="T1" fmla="*/ 15 h 24"/>
                <a:gd name="T2" fmla="*/ 10 w 10"/>
                <a:gd name="T3" fmla="*/ 2 h 24"/>
                <a:gd name="T4" fmla="*/ 8 w 10"/>
                <a:gd name="T5" fmla="*/ 0 h 24"/>
                <a:gd name="T6" fmla="*/ 6 w 10"/>
                <a:gd name="T7" fmla="*/ 2 h 24"/>
                <a:gd name="T8" fmla="*/ 5 w 10"/>
                <a:gd name="T9" fmla="*/ 14 h 24"/>
                <a:gd name="T10" fmla="*/ 1 w 10"/>
                <a:gd name="T11" fmla="*/ 18 h 24"/>
                <a:gd name="T12" fmla="*/ 5 w 10"/>
                <a:gd name="T13" fmla="*/ 24 h 24"/>
                <a:gd name="T14" fmla="*/ 10 w 10"/>
                <a:gd name="T15" fmla="*/ 20 h 24"/>
                <a:gd name="T16" fmla="*/ 8 w 10"/>
                <a:gd name="T1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4">
                  <a:moveTo>
                    <a:pt x="8" y="15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0"/>
                    <a:pt x="7" y="1"/>
                    <a:pt x="6" y="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5"/>
                    <a:pt x="1" y="16"/>
                    <a:pt x="1" y="18"/>
                  </a:cubicBezTo>
                  <a:cubicBezTo>
                    <a:pt x="0" y="21"/>
                    <a:pt x="2" y="23"/>
                    <a:pt x="5" y="24"/>
                  </a:cubicBezTo>
                  <a:cubicBezTo>
                    <a:pt x="7" y="24"/>
                    <a:pt x="10" y="22"/>
                    <a:pt x="10" y="20"/>
                  </a:cubicBezTo>
                  <a:cubicBezTo>
                    <a:pt x="10" y="18"/>
                    <a:pt x="9" y="16"/>
                    <a:pt x="8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5" name="Freeform 242"/>
            <p:cNvSpPr>
              <a:spLocks/>
            </p:cNvSpPr>
            <p:nvPr/>
          </p:nvSpPr>
          <p:spPr bwMode="auto">
            <a:xfrm>
              <a:off x="3396853" y="2694581"/>
              <a:ext cx="17859" cy="30956"/>
            </a:xfrm>
            <a:custGeom>
              <a:avLst/>
              <a:gdLst>
                <a:gd name="T0" fmla="*/ 2 w 7"/>
                <a:gd name="T1" fmla="*/ 0 h 12"/>
                <a:gd name="T2" fmla="*/ 1 w 7"/>
                <a:gd name="T3" fmla="*/ 9 h 12"/>
                <a:gd name="T4" fmla="*/ 3 w 7"/>
                <a:gd name="T5" fmla="*/ 12 h 12"/>
                <a:gd name="T6" fmla="*/ 6 w 7"/>
                <a:gd name="T7" fmla="*/ 10 h 12"/>
                <a:gd name="T8" fmla="*/ 7 w 7"/>
                <a:gd name="T9" fmla="*/ 1 h 12"/>
                <a:gd name="T10" fmla="*/ 5 w 7"/>
                <a:gd name="T11" fmla="*/ 1 h 12"/>
                <a:gd name="T12" fmla="*/ 2 w 7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2">
                  <a:moveTo>
                    <a:pt x="2" y="0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2"/>
                    <a:pt x="3" y="12"/>
                  </a:cubicBezTo>
                  <a:cubicBezTo>
                    <a:pt x="4" y="12"/>
                    <a:pt x="6" y="11"/>
                    <a:pt x="6" y="1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6" name="Freeform 243"/>
            <p:cNvSpPr>
              <a:spLocks/>
            </p:cNvSpPr>
            <p:nvPr/>
          </p:nvSpPr>
          <p:spPr bwMode="auto">
            <a:xfrm>
              <a:off x="3414712" y="2571946"/>
              <a:ext cx="19050" cy="33338"/>
            </a:xfrm>
            <a:custGeom>
              <a:avLst/>
              <a:gdLst>
                <a:gd name="T0" fmla="*/ 5 w 7"/>
                <a:gd name="T1" fmla="*/ 13 h 13"/>
                <a:gd name="T2" fmla="*/ 7 w 7"/>
                <a:gd name="T3" fmla="*/ 3 h 13"/>
                <a:gd name="T4" fmla="*/ 5 w 7"/>
                <a:gd name="T5" fmla="*/ 0 h 13"/>
                <a:gd name="T6" fmla="*/ 2 w 7"/>
                <a:gd name="T7" fmla="*/ 3 h 13"/>
                <a:gd name="T8" fmla="*/ 0 w 7"/>
                <a:gd name="T9" fmla="*/ 12 h 13"/>
                <a:gd name="T10" fmla="*/ 3 w 7"/>
                <a:gd name="T11" fmla="*/ 12 h 13"/>
                <a:gd name="T12" fmla="*/ 5 w 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5" y="1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5" y="12"/>
                    <a:pt x="5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7" name="Freeform 244"/>
            <p:cNvSpPr>
              <a:spLocks noEditPoints="1"/>
            </p:cNvSpPr>
            <p:nvPr/>
          </p:nvSpPr>
          <p:spPr bwMode="auto">
            <a:xfrm>
              <a:off x="3396853" y="2543371"/>
              <a:ext cx="61913" cy="53579"/>
            </a:xfrm>
            <a:custGeom>
              <a:avLst/>
              <a:gdLst>
                <a:gd name="T0" fmla="*/ 13 w 24"/>
                <a:gd name="T1" fmla="*/ 1 h 21"/>
                <a:gd name="T2" fmla="*/ 0 w 24"/>
                <a:gd name="T3" fmla="*/ 9 h 21"/>
                <a:gd name="T4" fmla="*/ 10 w 24"/>
                <a:gd name="T5" fmla="*/ 20 h 21"/>
                <a:gd name="T6" fmla="*/ 23 w 24"/>
                <a:gd name="T7" fmla="*/ 12 h 21"/>
                <a:gd name="T8" fmla="*/ 13 w 24"/>
                <a:gd name="T9" fmla="*/ 1 h 21"/>
                <a:gd name="T10" fmla="*/ 11 w 24"/>
                <a:gd name="T11" fmla="*/ 17 h 21"/>
                <a:gd name="T12" fmla="*/ 4 w 24"/>
                <a:gd name="T13" fmla="*/ 9 h 21"/>
                <a:gd name="T14" fmla="*/ 13 w 24"/>
                <a:gd name="T15" fmla="*/ 5 h 21"/>
                <a:gd name="T16" fmla="*/ 19 w 24"/>
                <a:gd name="T17" fmla="*/ 12 h 21"/>
                <a:gd name="T18" fmla="*/ 11 w 24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1">
                  <a:moveTo>
                    <a:pt x="13" y="1"/>
                  </a:moveTo>
                  <a:cubicBezTo>
                    <a:pt x="7" y="0"/>
                    <a:pt x="1" y="4"/>
                    <a:pt x="0" y="9"/>
                  </a:cubicBezTo>
                  <a:cubicBezTo>
                    <a:pt x="0" y="14"/>
                    <a:pt x="4" y="19"/>
                    <a:pt x="10" y="20"/>
                  </a:cubicBezTo>
                  <a:cubicBezTo>
                    <a:pt x="17" y="21"/>
                    <a:pt x="23" y="17"/>
                    <a:pt x="23" y="12"/>
                  </a:cubicBezTo>
                  <a:cubicBezTo>
                    <a:pt x="24" y="7"/>
                    <a:pt x="20" y="2"/>
                    <a:pt x="13" y="1"/>
                  </a:cubicBezTo>
                  <a:close/>
                  <a:moveTo>
                    <a:pt x="11" y="17"/>
                  </a:moveTo>
                  <a:cubicBezTo>
                    <a:pt x="7" y="16"/>
                    <a:pt x="4" y="13"/>
                    <a:pt x="4" y="9"/>
                  </a:cubicBezTo>
                  <a:cubicBezTo>
                    <a:pt x="5" y="6"/>
                    <a:pt x="9" y="4"/>
                    <a:pt x="13" y="5"/>
                  </a:cubicBezTo>
                  <a:cubicBezTo>
                    <a:pt x="17" y="5"/>
                    <a:pt x="20" y="8"/>
                    <a:pt x="19" y="12"/>
                  </a:cubicBezTo>
                  <a:cubicBezTo>
                    <a:pt x="19" y="15"/>
                    <a:pt x="15" y="17"/>
                    <a:pt x="11" y="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8" name="Freeform 245"/>
            <p:cNvSpPr>
              <a:spLocks noEditPoints="1"/>
            </p:cNvSpPr>
            <p:nvPr/>
          </p:nvSpPr>
          <p:spPr bwMode="auto">
            <a:xfrm>
              <a:off x="2259807" y="1686122"/>
              <a:ext cx="197644" cy="202406"/>
            </a:xfrm>
            <a:custGeom>
              <a:avLst/>
              <a:gdLst>
                <a:gd name="T0" fmla="*/ 74 w 77"/>
                <a:gd name="T1" fmla="*/ 36 h 79"/>
                <a:gd name="T2" fmla="*/ 72 w 77"/>
                <a:gd name="T3" fmla="*/ 33 h 79"/>
                <a:gd name="T4" fmla="*/ 76 w 77"/>
                <a:gd name="T5" fmla="*/ 10 h 79"/>
                <a:gd name="T6" fmla="*/ 72 w 77"/>
                <a:gd name="T7" fmla="*/ 5 h 79"/>
                <a:gd name="T8" fmla="*/ 60 w 77"/>
                <a:gd name="T9" fmla="*/ 3 h 79"/>
                <a:gd name="T10" fmla="*/ 56 w 77"/>
                <a:gd name="T11" fmla="*/ 7 h 79"/>
                <a:gd name="T12" fmla="*/ 55 w 77"/>
                <a:gd name="T13" fmla="*/ 12 h 79"/>
                <a:gd name="T14" fmla="*/ 50 w 77"/>
                <a:gd name="T15" fmla="*/ 5 h 79"/>
                <a:gd name="T16" fmla="*/ 36 w 77"/>
                <a:gd name="T17" fmla="*/ 3 h 79"/>
                <a:gd name="T18" fmla="*/ 4 w 77"/>
                <a:gd name="T19" fmla="*/ 25 h 79"/>
                <a:gd name="T20" fmla="*/ 5 w 77"/>
                <a:gd name="T21" fmla="*/ 32 h 79"/>
                <a:gd name="T22" fmla="*/ 0 w 77"/>
                <a:gd name="T23" fmla="*/ 66 h 79"/>
                <a:gd name="T24" fmla="*/ 3 w 77"/>
                <a:gd name="T25" fmla="*/ 70 h 79"/>
                <a:gd name="T26" fmla="*/ 62 w 77"/>
                <a:gd name="T27" fmla="*/ 78 h 79"/>
                <a:gd name="T28" fmla="*/ 66 w 77"/>
                <a:gd name="T29" fmla="*/ 76 h 79"/>
                <a:gd name="T30" fmla="*/ 71 w 77"/>
                <a:gd name="T31" fmla="*/ 42 h 79"/>
                <a:gd name="T32" fmla="*/ 74 w 77"/>
                <a:gd name="T33" fmla="*/ 36 h 79"/>
                <a:gd name="T34" fmla="*/ 28 w 77"/>
                <a:gd name="T35" fmla="*/ 68 h 79"/>
                <a:gd name="T36" fmla="*/ 9 w 77"/>
                <a:gd name="T37" fmla="*/ 65 h 79"/>
                <a:gd name="T38" fmla="*/ 12 w 77"/>
                <a:gd name="T39" fmla="*/ 43 h 79"/>
                <a:gd name="T40" fmla="*/ 16 w 77"/>
                <a:gd name="T41" fmla="*/ 40 h 79"/>
                <a:gd name="T42" fmla="*/ 28 w 77"/>
                <a:gd name="T43" fmla="*/ 41 h 79"/>
                <a:gd name="T44" fmla="*/ 31 w 77"/>
                <a:gd name="T45" fmla="*/ 46 h 79"/>
                <a:gd name="T46" fmla="*/ 28 w 77"/>
                <a:gd name="T47" fmla="*/ 68 h 79"/>
                <a:gd name="T48" fmla="*/ 47 w 77"/>
                <a:gd name="T49" fmla="*/ 63 h 79"/>
                <a:gd name="T50" fmla="*/ 43 w 77"/>
                <a:gd name="T51" fmla="*/ 62 h 79"/>
                <a:gd name="T52" fmla="*/ 40 w 77"/>
                <a:gd name="T53" fmla="*/ 58 h 79"/>
                <a:gd name="T54" fmla="*/ 41 w 77"/>
                <a:gd name="T55" fmla="*/ 54 h 79"/>
                <a:gd name="T56" fmla="*/ 49 w 77"/>
                <a:gd name="T57" fmla="*/ 56 h 79"/>
                <a:gd name="T58" fmla="*/ 47 w 77"/>
                <a:gd name="T59" fmla="*/ 63 h 79"/>
                <a:gd name="T60" fmla="*/ 49 w 77"/>
                <a:gd name="T61" fmla="*/ 52 h 79"/>
                <a:gd name="T62" fmla="*/ 41 w 77"/>
                <a:gd name="T63" fmla="*/ 51 h 79"/>
                <a:gd name="T64" fmla="*/ 42 w 77"/>
                <a:gd name="T65" fmla="*/ 47 h 79"/>
                <a:gd name="T66" fmla="*/ 46 w 77"/>
                <a:gd name="T67" fmla="*/ 44 h 79"/>
                <a:gd name="T68" fmla="*/ 50 w 77"/>
                <a:gd name="T69" fmla="*/ 44 h 79"/>
                <a:gd name="T70" fmla="*/ 49 w 77"/>
                <a:gd name="T71" fmla="*/ 52 h 79"/>
                <a:gd name="T72" fmla="*/ 60 w 77"/>
                <a:gd name="T73" fmla="*/ 61 h 79"/>
                <a:gd name="T74" fmla="*/ 55 w 77"/>
                <a:gd name="T75" fmla="*/ 64 h 79"/>
                <a:gd name="T76" fmla="*/ 51 w 77"/>
                <a:gd name="T77" fmla="*/ 63 h 79"/>
                <a:gd name="T78" fmla="*/ 52 w 77"/>
                <a:gd name="T79" fmla="*/ 56 h 79"/>
                <a:gd name="T80" fmla="*/ 60 w 77"/>
                <a:gd name="T81" fmla="*/ 57 h 79"/>
                <a:gd name="T82" fmla="*/ 60 w 77"/>
                <a:gd name="T83" fmla="*/ 61 h 79"/>
                <a:gd name="T84" fmla="*/ 61 w 77"/>
                <a:gd name="T85" fmla="*/ 54 h 79"/>
                <a:gd name="T86" fmla="*/ 53 w 77"/>
                <a:gd name="T87" fmla="*/ 52 h 79"/>
                <a:gd name="T88" fmla="*/ 54 w 77"/>
                <a:gd name="T89" fmla="*/ 45 h 79"/>
                <a:gd name="T90" fmla="*/ 58 w 77"/>
                <a:gd name="T91" fmla="*/ 46 h 79"/>
                <a:gd name="T92" fmla="*/ 61 w 77"/>
                <a:gd name="T93" fmla="*/ 50 h 79"/>
                <a:gd name="T94" fmla="*/ 61 w 77"/>
                <a:gd name="T95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79">
                  <a:moveTo>
                    <a:pt x="74" y="36"/>
                  </a:moveTo>
                  <a:cubicBezTo>
                    <a:pt x="72" y="33"/>
                    <a:pt x="72" y="33"/>
                    <a:pt x="72" y="33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7"/>
                    <a:pt x="75" y="5"/>
                    <a:pt x="72" y="5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8" y="3"/>
                    <a:pt x="56" y="5"/>
                    <a:pt x="56" y="7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7" y="1"/>
                    <a:pt x="40" y="0"/>
                    <a:pt x="36" y="3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0" y="28"/>
                    <a:pt x="1" y="31"/>
                    <a:pt x="5" y="32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70"/>
                    <a:pt x="3" y="70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4" y="79"/>
                    <a:pt x="66" y="78"/>
                    <a:pt x="66" y="76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6" y="42"/>
                    <a:pt x="77" y="40"/>
                    <a:pt x="74" y="36"/>
                  </a:cubicBezTo>
                  <a:close/>
                  <a:moveTo>
                    <a:pt x="28" y="68"/>
                  </a:moveTo>
                  <a:cubicBezTo>
                    <a:pt x="9" y="65"/>
                    <a:pt x="9" y="65"/>
                    <a:pt x="9" y="65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1"/>
                    <a:pt x="14" y="39"/>
                    <a:pt x="16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0" y="42"/>
                    <a:pt x="32" y="44"/>
                    <a:pt x="31" y="46"/>
                  </a:cubicBezTo>
                  <a:lnTo>
                    <a:pt x="28" y="68"/>
                  </a:lnTo>
                  <a:close/>
                  <a:moveTo>
                    <a:pt x="47" y="63"/>
                  </a:moveTo>
                  <a:cubicBezTo>
                    <a:pt x="43" y="62"/>
                    <a:pt x="43" y="62"/>
                    <a:pt x="43" y="62"/>
                  </a:cubicBezTo>
                  <a:cubicBezTo>
                    <a:pt x="41" y="62"/>
                    <a:pt x="40" y="60"/>
                    <a:pt x="40" y="5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9" y="56"/>
                    <a:pt x="49" y="56"/>
                    <a:pt x="49" y="56"/>
                  </a:cubicBezTo>
                  <a:lnTo>
                    <a:pt x="47" y="63"/>
                  </a:lnTo>
                  <a:close/>
                  <a:moveTo>
                    <a:pt x="49" y="52"/>
                  </a:moveTo>
                  <a:cubicBezTo>
                    <a:pt x="41" y="51"/>
                    <a:pt x="41" y="51"/>
                    <a:pt x="41" y="51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5"/>
                    <a:pt x="44" y="44"/>
                    <a:pt x="46" y="44"/>
                  </a:cubicBezTo>
                  <a:cubicBezTo>
                    <a:pt x="50" y="44"/>
                    <a:pt x="50" y="44"/>
                    <a:pt x="50" y="44"/>
                  </a:cubicBezTo>
                  <a:lnTo>
                    <a:pt x="49" y="52"/>
                  </a:lnTo>
                  <a:close/>
                  <a:moveTo>
                    <a:pt x="60" y="61"/>
                  </a:moveTo>
                  <a:cubicBezTo>
                    <a:pt x="59" y="63"/>
                    <a:pt x="57" y="64"/>
                    <a:pt x="55" y="64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60" y="57"/>
                    <a:pt x="60" y="57"/>
                    <a:pt x="60" y="57"/>
                  </a:cubicBezTo>
                  <a:lnTo>
                    <a:pt x="60" y="61"/>
                  </a:lnTo>
                  <a:close/>
                  <a:moveTo>
                    <a:pt x="61" y="54"/>
                  </a:moveTo>
                  <a:cubicBezTo>
                    <a:pt x="53" y="52"/>
                    <a:pt x="53" y="52"/>
                    <a:pt x="53" y="52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60" y="46"/>
                    <a:pt x="62" y="48"/>
                    <a:pt x="61" y="50"/>
                  </a:cubicBezTo>
                  <a:lnTo>
                    <a:pt x="61" y="5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9" name="Freeform 246"/>
            <p:cNvSpPr>
              <a:spLocks noEditPoints="1"/>
            </p:cNvSpPr>
            <p:nvPr/>
          </p:nvSpPr>
          <p:spPr bwMode="auto">
            <a:xfrm>
              <a:off x="1418034" y="2146893"/>
              <a:ext cx="102394" cy="197644"/>
            </a:xfrm>
            <a:custGeom>
              <a:avLst/>
              <a:gdLst>
                <a:gd name="T0" fmla="*/ 34 w 40"/>
                <a:gd name="T1" fmla="*/ 38 h 77"/>
                <a:gd name="T2" fmla="*/ 27 w 40"/>
                <a:gd name="T3" fmla="*/ 33 h 77"/>
                <a:gd name="T4" fmla="*/ 25 w 40"/>
                <a:gd name="T5" fmla="*/ 18 h 77"/>
                <a:gd name="T6" fmla="*/ 26 w 40"/>
                <a:gd name="T7" fmla="*/ 18 h 77"/>
                <a:gd name="T8" fmla="*/ 30 w 40"/>
                <a:gd name="T9" fmla="*/ 18 h 77"/>
                <a:gd name="T10" fmla="*/ 31 w 40"/>
                <a:gd name="T11" fmla="*/ 17 h 77"/>
                <a:gd name="T12" fmla="*/ 32 w 40"/>
                <a:gd name="T13" fmla="*/ 14 h 77"/>
                <a:gd name="T14" fmla="*/ 32 w 40"/>
                <a:gd name="T15" fmla="*/ 11 h 77"/>
                <a:gd name="T16" fmla="*/ 31 w 40"/>
                <a:gd name="T17" fmla="*/ 10 h 77"/>
                <a:gd name="T18" fmla="*/ 30 w 40"/>
                <a:gd name="T19" fmla="*/ 9 h 77"/>
                <a:gd name="T20" fmla="*/ 27 w 40"/>
                <a:gd name="T21" fmla="*/ 9 h 77"/>
                <a:gd name="T22" fmla="*/ 23 w 40"/>
                <a:gd name="T23" fmla="*/ 9 h 77"/>
                <a:gd name="T24" fmla="*/ 23 w 40"/>
                <a:gd name="T25" fmla="*/ 2 h 77"/>
                <a:gd name="T26" fmla="*/ 20 w 40"/>
                <a:gd name="T27" fmla="*/ 0 h 77"/>
                <a:gd name="T28" fmla="*/ 18 w 40"/>
                <a:gd name="T29" fmla="*/ 3 h 77"/>
                <a:gd name="T30" fmla="*/ 19 w 40"/>
                <a:gd name="T31" fmla="*/ 10 h 77"/>
                <a:gd name="T32" fmla="*/ 18 w 40"/>
                <a:gd name="T33" fmla="*/ 10 h 77"/>
                <a:gd name="T34" fmla="*/ 14 w 40"/>
                <a:gd name="T35" fmla="*/ 10 h 77"/>
                <a:gd name="T36" fmla="*/ 13 w 40"/>
                <a:gd name="T37" fmla="*/ 3 h 77"/>
                <a:gd name="T38" fmla="*/ 10 w 40"/>
                <a:gd name="T39" fmla="*/ 1 h 77"/>
                <a:gd name="T40" fmla="*/ 8 w 40"/>
                <a:gd name="T41" fmla="*/ 4 h 77"/>
                <a:gd name="T42" fmla="*/ 9 w 40"/>
                <a:gd name="T43" fmla="*/ 12 h 77"/>
                <a:gd name="T44" fmla="*/ 4 w 40"/>
                <a:gd name="T45" fmla="*/ 16 h 77"/>
                <a:gd name="T46" fmla="*/ 1 w 40"/>
                <a:gd name="T47" fmla="*/ 21 h 77"/>
                <a:gd name="T48" fmla="*/ 0 w 40"/>
                <a:gd name="T49" fmla="*/ 26 h 77"/>
                <a:gd name="T50" fmla="*/ 2 w 40"/>
                <a:gd name="T51" fmla="*/ 33 h 77"/>
                <a:gd name="T52" fmla="*/ 6 w 40"/>
                <a:gd name="T53" fmla="*/ 37 h 77"/>
                <a:gd name="T54" fmla="*/ 11 w 40"/>
                <a:gd name="T55" fmla="*/ 39 h 77"/>
                <a:gd name="T56" fmla="*/ 12 w 40"/>
                <a:gd name="T57" fmla="*/ 40 h 77"/>
                <a:gd name="T58" fmla="*/ 15 w 40"/>
                <a:gd name="T59" fmla="*/ 57 h 77"/>
                <a:gd name="T60" fmla="*/ 10 w 40"/>
                <a:gd name="T61" fmla="*/ 57 h 77"/>
                <a:gd name="T62" fmla="*/ 5 w 40"/>
                <a:gd name="T63" fmla="*/ 56 h 77"/>
                <a:gd name="T64" fmla="*/ 4 w 40"/>
                <a:gd name="T65" fmla="*/ 57 h 77"/>
                <a:gd name="T66" fmla="*/ 3 w 40"/>
                <a:gd name="T67" fmla="*/ 60 h 77"/>
                <a:gd name="T68" fmla="*/ 3 w 40"/>
                <a:gd name="T69" fmla="*/ 63 h 77"/>
                <a:gd name="T70" fmla="*/ 4 w 40"/>
                <a:gd name="T71" fmla="*/ 65 h 77"/>
                <a:gd name="T72" fmla="*/ 9 w 40"/>
                <a:gd name="T73" fmla="*/ 66 h 77"/>
                <a:gd name="T74" fmla="*/ 16 w 40"/>
                <a:gd name="T75" fmla="*/ 66 h 77"/>
                <a:gd name="T76" fmla="*/ 17 w 40"/>
                <a:gd name="T77" fmla="*/ 75 h 77"/>
                <a:gd name="T78" fmla="*/ 20 w 40"/>
                <a:gd name="T79" fmla="*/ 77 h 77"/>
                <a:gd name="T80" fmla="*/ 22 w 40"/>
                <a:gd name="T81" fmla="*/ 74 h 77"/>
                <a:gd name="T82" fmla="*/ 21 w 40"/>
                <a:gd name="T83" fmla="*/ 66 h 77"/>
                <a:gd name="T84" fmla="*/ 26 w 40"/>
                <a:gd name="T85" fmla="*/ 65 h 77"/>
                <a:gd name="T86" fmla="*/ 27 w 40"/>
                <a:gd name="T87" fmla="*/ 73 h 77"/>
                <a:gd name="T88" fmla="*/ 29 w 40"/>
                <a:gd name="T89" fmla="*/ 76 h 77"/>
                <a:gd name="T90" fmla="*/ 32 w 40"/>
                <a:gd name="T91" fmla="*/ 73 h 77"/>
                <a:gd name="T92" fmla="*/ 30 w 40"/>
                <a:gd name="T93" fmla="*/ 63 h 77"/>
                <a:gd name="T94" fmla="*/ 34 w 40"/>
                <a:gd name="T95" fmla="*/ 61 h 77"/>
                <a:gd name="T96" fmla="*/ 38 w 40"/>
                <a:gd name="T97" fmla="*/ 55 h 77"/>
                <a:gd name="T98" fmla="*/ 39 w 40"/>
                <a:gd name="T99" fmla="*/ 47 h 77"/>
                <a:gd name="T100" fmla="*/ 34 w 40"/>
                <a:gd name="T101" fmla="*/ 38 h 77"/>
                <a:gd name="T102" fmla="*/ 15 w 40"/>
                <a:gd name="T103" fmla="*/ 19 h 77"/>
                <a:gd name="T104" fmla="*/ 20 w 40"/>
                <a:gd name="T105" fmla="*/ 18 h 77"/>
                <a:gd name="T106" fmla="*/ 21 w 40"/>
                <a:gd name="T107" fmla="*/ 32 h 77"/>
                <a:gd name="T108" fmla="*/ 16 w 40"/>
                <a:gd name="T109" fmla="*/ 30 h 77"/>
                <a:gd name="T110" fmla="*/ 15 w 40"/>
                <a:gd name="T111" fmla="*/ 19 h 77"/>
                <a:gd name="T112" fmla="*/ 20 w 40"/>
                <a:gd name="T113" fmla="*/ 56 h 77"/>
                <a:gd name="T114" fmla="*/ 18 w 40"/>
                <a:gd name="T115" fmla="*/ 41 h 77"/>
                <a:gd name="T116" fmla="*/ 23 w 40"/>
                <a:gd name="T117" fmla="*/ 43 h 77"/>
                <a:gd name="T118" fmla="*/ 24 w 40"/>
                <a:gd name="T119" fmla="*/ 55 h 77"/>
                <a:gd name="T120" fmla="*/ 20 w 40"/>
                <a:gd name="T121" fmla="*/ 5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" h="77">
                  <a:moveTo>
                    <a:pt x="34" y="38"/>
                  </a:moveTo>
                  <a:cubicBezTo>
                    <a:pt x="32" y="36"/>
                    <a:pt x="30" y="35"/>
                    <a:pt x="27" y="33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6" y="18"/>
                  </a:cubicBezTo>
                  <a:cubicBezTo>
                    <a:pt x="27" y="18"/>
                    <a:pt x="29" y="18"/>
                    <a:pt x="30" y="18"/>
                  </a:cubicBezTo>
                  <a:cubicBezTo>
                    <a:pt x="31" y="19"/>
                    <a:pt x="31" y="18"/>
                    <a:pt x="31" y="17"/>
                  </a:cubicBezTo>
                  <a:cubicBezTo>
                    <a:pt x="32" y="16"/>
                    <a:pt x="32" y="15"/>
                    <a:pt x="32" y="14"/>
                  </a:cubicBezTo>
                  <a:cubicBezTo>
                    <a:pt x="32" y="13"/>
                    <a:pt x="32" y="12"/>
                    <a:pt x="32" y="11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1" y="9"/>
                    <a:pt x="30" y="9"/>
                    <a:pt x="30" y="9"/>
                  </a:cubicBezTo>
                  <a:cubicBezTo>
                    <a:pt x="29" y="9"/>
                    <a:pt x="28" y="9"/>
                    <a:pt x="27" y="9"/>
                  </a:cubicBezTo>
                  <a:cubicBezTo>
                    <a:pt x="26" y="9"/>
                    <a:pt x="25" y="9"/>
                    <a:pt x="23" y="9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18" y="0"/>
                    <a:pt x="18" y="1"/>
                    <a:pt x="18" y="3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6" y="10"/>
                    <a:pt x="15" y="10"/>
                    <a:pt x="14" y="1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1" y="1"/>
                    <a:pt x="10" y="1"/>
                  </a:cubicBezTo>
                  <a:cubicBezTo>
                    <a:pt x="9" y="1"/>
                    <a:pt x="8" y="3"/>
                    <a:pt x="8" y="4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13"/>
                    <a:pt x="5" y="14"/>
                    <a:pt x="4" y="16"/>
                  </a:cubicBezTo>
                  <a:cubicBezTo>
                    <a:pt x="2" y="17"/>
                    <a:pt x="1" y="19"/>
                    <a:pt x="1" y="21"/>
                  </a:cubicBezTo>
                  <a:cubicBezTo>
                    <a:pt x="0" y="23"/>
                    <a:pt x="0" y="24"/>
                    <a:pt x="0" y="26"/>
                  </a:cubicBezTo>
                  <a:cubicBezTo>
                    <a:pt x="1" y="29"/>
                    <a:pt x="1" y="31"/>
                    <a:pt x="2" y="33"/>
                  </a:cubicBezTo>
                  <a:cubicBezTo>
                    <a:pt x="3" y="34"/>
                    <a:pt x="5" y="36"/>
                    <a:pt x="6" y="37"/>
                  </a:cubicBezTo>
                  <a:cubicBezTo>
                    <a:pt x="8" y="38"/>
                    <a:pt x="9" y="39"/>
                    <a:pt x="11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3" y="57"/>
                    <a:pt x="12" y="57"/>
                    <a:pt x="10" y="57"/>
                  </a:cubicBezTo>
                  <a:cubicBezTo>
                    <a:pt x="8" y="57"/>
                    <a:pt x="6" y="56"/>
                    <a:pt x="5" y="56"/>
                  </a:cubicBezTo>
                  <a:cubicBezTo>
                    <a:pt x="4" y="56"/>
                    <a:pt x="4" y="56"/>
                    <a:pt x="4" y="57"/>
                  </a:cubicBezTo>
                  <a:cubicBezTo>
                    <a:pt x="3" y="58"/>
                    <a:pt x="3" y="59"/>
                    <a:pt x="3" y="60"/>
                  </a:cubicBezTo>
                  <a:cubicBezTo>
                    <a:pt x="3" y="61"/>
                    <a:pt x="3" y="62"/>
                    <a:pt x="3" y="63"/>
                  </a:cubicBezTo>
                  <a:cubicBezTo>
                    <a:pt x="3" y="64"/>
                    <a:pt x="3" y="64"/>
                    <a:pt x="4" y="65"/>
                  </a:cubicBezTo>
                  <a:cubicBezTo>
                    <a:pt x="5" y="65"/>
                    <a:pt x="7" y="66"/>
                    <a:pt x="9" y="66"/>
                  </a:cubicBezTo>
                  <a:cubicBezTo>
                    <a:pt x="11" y="66"/>
                    <a:pt x="13" y="66"/>
                    <a:pt x="16" y="66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7" y="76"/>
                    <a:pt x="18" y="77"/>
                    <a:pt x="20" y="77"/>
                  </a:cubicBezTo>
                  <a:cubicBezTo>
                    <a:pt x="21" y="77"/>
                    <a:pt x="22" y="75"/>
                    <a:pt x="22" y="74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65"/>
                    <a:pt x="24" y="65"/>
                    <a:pt x="26" y="65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7" y="75"/>
                    <a:pt x="28" y="76"/>
                    <a:pt x="29" y="76"/>
                  </a:cubicBezTo>
                  <a:cubicBezTo>
                    <a:pt x="31" y="75"/>
                    <a:pt x="32" y="74"/>
                    <a:pt x="32" y="7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2" y="62"/>
                    <a:pt x="33" y="62"/>
                    <a:pt x="34" y="61"/>
                  </a:cubicBezTo>
                  <a:cubicBezTo>
                    <a:pt x="36" y="59"/>
                    <a:pt x="37" y="57"/>
                    <a:pt x="38" y="55"/>
                  </a:cubicBezTo>
                  <a:cubicBezTo>
                    <a:pt x="39" y="53"/>
                    <a:pt x="40" y="50"/>
                    <a:pt x="39" y="47"/>
                  </a:cubicBezTo>
                  <a:cubicBezTo>
                    <a:pt x="39" y="43"/>
                    <a:pt x="37" y="40"/>
                    <a:pt x="34" y="38"/>
                  </a:cubicBezTo>
                  <a:close/>
                  <a:moveTo>
                    <a:pt x="15" y="19"/>
                  </a:moveTo>
                  <a:cubicBezTo>
                    <a:pt x="16" y="19"/>
                    <a:pt x="18" y="18"/>
                    <a:pt x="20" y="18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9" y="31"/>
                    <a:pt x="18" y="31"/>
                    <a:pt x="16" y="30"/>
                  </a:cubicBezTo>
                  <a:lnTo>
                    <a:pt x="15" y="19"/>
                  </a:lnTo>
                  <a:close/>
                  <a:moveTo>
                    <a:pt x="20" y="56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20" y="42"/>
                    <a:pt x="21" y="42"/>
                    <a:pt x="23" y="4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1" y="56"/>
                    <a:pt x="2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0" name="Freeform 247"/>
            <p:cNvSpPr>
              <a:spLocks noEditPoints="1"/>
            </p:cNvSpPr>
            <p:nvPr/>
          </p:nvSpPr>
          <p:spPr bwMode="auto">
            <a:xfrm>
              <a:off x="3500437" y="2105222"/>
              <a:ext cx="117872" cy="232172"/>
            </a:xfrm>
            <a:custGeom>
              <a:avLst/>
              <a:gdLst>
                <a:gd name="T0" fmla="*/ 39 w 46"/>
                <a:gd name="T1" fmla="*/ 44 h 90"/>
                <a:gd name="T2" fmla="*/ 31 w 46"/>
                <a:gd name="T3" fmla="*/ 39 h 90"/>
                <a:gd name="T4" fmla="*/ 28 w 46"/>
                <a:gd name="T5" fmla="*/ 21 h 90"/>
                <a:gd name="T6" fmla="*/ 30 w 46"/>
                <a:gd name="T7" fmla="*/ 21 h 90"/>
                <a:gd name="T8" fmla="*/ 35 w 46"/>
                <a:gd name="T9" fmla="*/ 22 h 90"/>
                <a:gd name="T10" fmla="*/ 36 w 46"/>
                <a:gd name="T11" fmla="*/ 20 h 90"/>
                <a:gd name="T12" fmla="*/ 37 w 46"/>
                <a:gd name="T13" fmla="*/ 17 h 90"/>
                <a:gd name="T14" fmla="*/ 37 w 46"/>
                <a:gd name="T15" fmla="*/ 13 h 90"/>
                <a:gd name="T16" fmla="*/ 36 w 46"/>
                <a:gd name="T17" fmla="*/ 12 h 90"/>
                <a:gd name="T18" fmla="*/ 34 w 46"/>
                <a:gd name="T19" fmla="*/ 11 h 90"/>
                <a:gd name="T20" fmla="*/ 31 w 46"/>
                <a:gd name="T21" fmla="*/ 11 h 90"/>
                <a:gd name="T22" fmla="*/ 27 w 46"/>
                <a:gd name="T23" fmla="*/ 11 h 90"/>
                <a:gd name="T24" fmla="*/ 26 w 46"/>
                <a:gd name="T25" fmla="*/ 3 h 90"/>
                <a:gd name="T26" fmla="*/ 23 w 46"/>
                <a:gd name="T27" fmla="*/ 0 h 90"/>
                <a:gd name="T28" fmla="*/ 20 w 46"/>
                <a:gd name="T29" fmla="*/ 4 h 90"/>
                <a:gd name="T30" fmla="*/ 21 w 46"/>
                <a:gd name="T31" fmla="*/ 12 h 90"/>
                <a:gd name="T32" fmla="*/ 21 w 46"/>
                <a:gd name="T33" fmla="*/ 12 h 90"/>
                <a:gd name="T34" fmla="*/ 16 w 46"/>
                <a:gd name="T35" fmla="*/ 13 h 90"/>
                <a:gd name="T36" fmla="*/ 15 w 46"/>
                <a:gd name="T37" fmla="*/ 4 h 90"/>
                <a:gd name="T38" fmla="*/ 12 w 46"/>
                <a:gd name="T39" fmla="*/ 2 h 90"/>
                <a:gd name="T40" fmla="*/ 9 w 46"/>
                <a:gd name="T41" fmla="*/ 5 h 90"/>
                <a:gd name="T42" fmla="*/ 10 w 46"/>
                <a:gd name="T43" fmla="*/ 15 h 90"/>
                <a:gd name="T44" fmla="*/ 4 w 46"/>
                <a:gd name="T45" fmla="*/ 19 h 90"/>
                <a:gd name="T46" fmla="*/ 1 w 46"/>
                <a:gd name="T47" fmla="*/ 25 h 90"/>
                <a:gd name="T48" fmla="*/ 0 w 46"/>
                <a:gd name="T49" fmla="*/ 31 h 90"/>
                <a:gd name="T50" fmla="*/ 3 w 46"/>
                <a:gd name="T51" fmla="*/ 38 h 90"/>
                <a:gd name="T52" fmla="*/ 7 w 46"/>
                <a:gd name="T53" fmla="*/ 43 h 90"/>
                <a:gd name="T54" fmla="*/ 13 w 46"/>
                <a:gd name="T55" fmla="*/ 46 h 90"/>
                <a:gd name="T56" fmla="*/ 14 w 46"/>
                <a:gd name="T57" fmla="*/ 47 h 90"/>
                <a:gd name="T58" fmla="*/ 17 w 46"/>
                <a:gd name="T59" fmla="*/ 67 h 90"/>
                <a:gd name="T60" fmla="*/ 12 w 46"/>
                <a:gd name="T61" fmla="*/ 66 h 90"/>
                <a:gd name="T62" fmla="*/ 5 w 46"/>
                <a:gd name="T63" fmla="*/ 65 h 90"/>
                <a:gd name="T64" fmla="*/ 4 w 46"/>
                <a:gd name="T65" fmla="*/ 67 h 90"/>
                <a:gd name="T66" fmla="*/ 4 w 46"/>
                <a:gd name="T67" fmla="*/ 70 h 90"/>
                <a:gd name="T68" fmla="*/ 3 w 46"/>
                <a:gd name="T69" fmla="*/ 73 h 90"/>
                <a:gd name="T70" fmla="*/ 4 w 46"/>
                <a:gd name="T71" fmla="*/ 75 h 90"/>
                <a:gd name="T72" fmla="*/ 11 w 46"/>
                <a:gd name="T73" fmla="*/ 77 h 90"/>
                <a:gd name="T74" fmla="*/ 18 w 46"/>
                <a:gd name="T75" fmla="*/ 77 h 90"/>
                <a:gd name="T76" fmla="*/ 20 w 46"/>
                <a:gd name="T77" fmla="*/ 87 h 90"/>
                <a:gd name="T78" fmla="*/ 23 w 46"/>
                <a:gd name="T79" fmla="*/ 89 h 90"/>
                <a:gd name="T80" fmla="*/ 25 w 46"/>
                <a:gd name="T81" fmla="*/ 86 h 90"/>
                <a:gd name="T82" fmla="*/ 24 w 46"/>
                <a:gd name="T83" fmla="*/ 77 h 90"/>
                <a:gd name="T84" fmla="*/ 30 w 46"/>
                <a:gd name="T85" fmla="*/ 75 h 90"/>
                <a:gd name="T86" fmla="*/ 31 w 46"/>
                <a:gd name="T87" fmla="*/ 86 h 90"/>
                <a:gd name="T88" fmla="*/ 34 w 46"/>
                <a:gd name="T89" fmla="*/ 88 h 90"/>
                <a:gd name="T90" fmla="*/ 37 w 46"/>
                <a:gd name="T91" fmla="*/ 85 h 90"/>
                <a:gd name="T92" fmla="*/ 35 w 46"/>
                <a:gd name="T93" fmla="*/ 73 h 90"/>
                <a:gd name="T94" fmla="*/ 40 w 46"/>
                <a:gd name="T95" fmla="*/ 71 h 90"/>
                <a:gd name="T96" fmla="*/ 44 w 46"/>
                <a:gd name="T97" fmla="*/ 64 h 90"/>
                <a:gd name="T98" fmla="*/ 45 w 46"/>
                <a:gd name="T99" fmla="*/ 55 h 90"/>
                <a:gd name="T100" fmla="*/ 39 w 46"/>
                <a:gd name="T101" fmla="*/ 44 h 90"/>
                <a:gd name="T102" fmla="*/ 17 w 46"/>
                <a:gd name="T103" fmla="*/ 23 h 90"/>
                <a:gd name="T104" fmla="*/ 23 w 46"/>
                <a:gd name="T105" fmla="*/ 21 h 90"/>
                <a:gd name="T106" fmla="*/ 25 w 46"/>
                <a:gd name="T107" fmla="*/ 37 h 90"/>
                <a:gd name="T108" fmla="*/ 19 w 46"/>
                <a:gd name="T109" fmla="*/ 36 h 90"/>
                <a:gd name="T110" fmla="*/ 17 w 46"/>
                <a:gd name="T111" fmla="*/ 23 h 90"/>
                <a:gd name="T112" fmla="*/ 23 w 46"/>
                <a:gd name="T113" fmla="*/ 66 h 90"/>
                <a:gd name="T114" fmla="*/ 20 w 46"/>
                <a:gd name="T115" fmla="*/ 48 h 90"/>
                <a:gd name="T116" fmla="*/ 26 w 46"/>
                <a:gd name="T117" fmla="*/ 50 h 90"/>
                <a:gd name="T118" fmla="*/ 28 w 46"/>
                <a:gd name="T119" fmla="*/ 64 h 90"/>
                <a:gd name="T120" fmla="*/ 23 w 46"/>
                <a:gd name="T121" fmla="*/ 6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" h="90">
                  <a:moveTo>
                    <a:pt x="39" y="44"/>
                  </a:moveTo>
                  <a:cubicBezTo>
                    <a:pt x="37" y="42"/>
                    <a:pt x="34" y="41"/>
                    <a:pt x="31" y="39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2" y="21"/>
                    <a:pt x="34" y="22"/>
                    <a:pt x="35" y="22"/>
                  </a:cubicBezTo>
                  <a:cubicBezTo>
                    <a:pt x="35" y="22"/>
                    <a:pt x="36" y="22"/>
                    <a:pt x="36" y="20"/>
                  </a:cubicBezTo>
                  <a:cubicBezTo>
                    <a:pt x="37" y="19"/>
                    <a:pt x="37" y="18"/>
                    <a:pt x="37" y="17"/>
                  </a:cubicBezTo>
                  <a:cubicBezTo>
                    <a:pt x="37" y="16"/>
                    <a:pt x="37" y="15"/>
                    <a:pt x="37" y="13"/>
                  </a:cubicBezTo>
                  <a:cubicBezTo>
                    <a:pt x="37" y="12"/>
                    <a:pt x="37" y="12"/>
                    <a:pt x="36" y="12"/>
                  </a:cubicBezTo>
                  <a:cubicBezTo>
                    <a:pt x="36" y="12"/>
                    <a:pt x="35" y="11"/>
                    <a:pt x="34" y="11"/>
                  </a:cubicBezTo>
                  <a:cubicBezTo>
                    <a:pt x="33" y="11"/>
                    <a:pt x="33" y="11"/>
                    <a:pt x="31" y="11"/>
                  </a:cubicBezTo>
                  <a:cubicBezTo>
                    <a:pt x="30" y="11"/>
                    <a:pt x="29" y="11"/>
                    <a:pt x="27" y="11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4" y="0"/>
                    <a:pt x="23" y="0"/>
                  </a:cubicBezTo>
                  <a:cubicBezTo>
                    <a:pt x="21" y="1"/>
                    <a:pt x="20" y="2"/>
                    <a:pt x="20" y="4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12"/>
                    <a:pt x="17" y="12"/>
                    <a:pt x="16" y="1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3" y="2"/>
                    <a:pt x="12" y="2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6"/>
                    <a:pt x="6" y="17"/>
                    <a:pt x="4" y="19"/>
                  </a:cubicBezTo>
                  <a:cubicBezTo>
                    <a:pt x="3" y="20"/>
                    <a:pt x="1" y="22"/>
                    <a:pt x="1" y="25"/>
                  </a:cubicBezTo>
                  <a:cubicBezTo>
                    <a:pt x="0" y="27"/>
                    <a:pt x="0" y="29"/>
                    <a:pt x="0" y="31"/>
                  </a:cubicBezTo>
                  <a:cubicBezTo>
                    <a:pt x="1" y="34"/>
                    <a:pt x="2" y="36"/>
                    <a:pt x="3" y="38"/>
                  </a:cubicBezTo>
                  <a:cubicBezTo>
                    <a:pt x="4" y="40"/>
                    <a:pt x="5" y="42"/>
                    <a:pt x="7" y="43"/>
                  </a:cubicBezTo>
                  <a:cubicBezTo>
                    <a:pt x="9" y="44"/>
                    <a:pt x="11" y="45"/>
                    <a:pt x="13" y="46"/>
                  </a:cubicBezTo>
                  <a:cubicBezTo>
                    <a:pt x="14" y="46"/>
                    <a:pt x="14" y="46"/>
                    <a:pt x="14" y="4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5" y="67"/>
                    <a:pt x="13" y="67"/>
                    <a:pt x="12" y="66"/>
                  </a:cubicBezTo>
                  <a:cubicBezTo>
                    <a:pt x="9" y="66"/>
                    <a:pt x="7" y="66"/>
                    <a:pt x="5" y="65"/>
                  </a:cubicBezTo>
                  <a:cubicBezTo>
                    <a:pt x="5" y="65"/>
                    <a:pt x="4" y="66"/>
                    <a:pt x="4" y="67"/>
                  </a:cubicBezTo>
                  <a:cubicBezTo>
                    <a:pt x="4" y="68"/>
                    <a:pt x="4" y="69"/>
                    <a:pt x="4" y="70"/>
                  </a:cubicBezTo>
                  <a:cubicBezTo>
                    <a:pt x="3" y="71"/>
                    <a:pt x="3" y="72"/>
                    <a:pt x="3" y="73"/>
                  </a:cubicBezTo>
                  <a:cubicBezTo>
                    <a:pt x="4" y="74"/>
                    <a:pt x="4" y="75"/>
                    <a:pt x="4" y="75"/>
                  </a:cubicBezTo>
                  <a:cubicBezTo>
                    <a:pt x="5" y="76"/>
                    <a:pt x="8" y="77"/>
                    <a:pt x="11" y="77"/>
                  </a:cubicBezTo>
                  <a:cubicBezTo>
                    <a:pt x="13" y="77"/>
                    <a:pt x="15" y="77"/>
                    <a:pt x="18" y="7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9"/>
                    <a:pt x="21" y="90"/>
                    <a:pt x="23" y="89"/>
                  </a:cubicBezTo>
                  <a:cubicBezTo>
                    <a:pt x="24" y="89"/>
                    <a:pt x="25" y="88"/>
                    <a:pt x="25" y="86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6" y="76"/>
                    <a:pt x="28" y="76"/>
                    <a:pt x="30" y="75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31" y="87"/>
                    <a:pt x="33" y="88"/>
                    <a:pt x="34" y="88"/>
                  </a:cubicBezTo>
                  <a:cubicBezTo>
                    <a:pt x="36" y="88"/>
                    <a:pt x="37" y="86"/>
                    <a:pt x="37" y="8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7" y="73"/>
                    <a:pt x="38" y="72"/>
                    <a:pt x="40" y="71"/>
                  </a:cubicBezTo>
                  <a:cubicBezTo>
                    <a:pt x="42" y="69"/>
                    <a:pt x="43" y="67"/>
                    <a:pt x="44" y="64"/>
                  </a:cubicBezTo>
                  <a:cubicBezTo>
                    <a:pt x="45" y="62"/>
                    <a:pt x="46" y="59"/>
                    <a:pt x="45" y="55"/>
                  </a:cubicBezTo>
                  <a:cubicBezTo>
                    <a:pt x="45" y="51"/>
                    <a:pt x="43" y="47"/>
                    <a:pt x="39" y="44"/>
                  </a:cubicBezTo>
                  <a:close/>
                  <a:moveTo>
                    <a:pt x="17" y="23"/>
                  </a:moveTo>
                  <a:cubicBezTo>
                    <a:pt x="19" y="22"/>
                    <a:pt x="20" y="22"/>
                    <a:pt x="23" y="21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2" y="37"/>
                    <a:pt x="20" y="36"/>
                    <a:pt x="19" y="36"/>
                  </a:cubicBezTo>
                  <a:lnTo>
                    <a:pt x="17" y="23"/>
                  </a:lnTo>
                  <a:close/>
                  <a:moveTo>
                    <a:pt x="23" y="66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3" y="49"/>
                    <a:pt x="25" y="50"/>
                    <a:pt x="26" y="50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5"/>
                    <a:pt x="25" y="66"/>
                    <a:pt x="23" y="6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1" name="Freeform 248"/>
            <p:cNvSpPr>
              <a:spLocks/>
            </p:cNvSpPr>
            <p:nvPr/>
          </p:nvSpPr>
          <p:spPr bwMode="auto">
            <a:xfrm>
              <a:off x="2846784" y="2725537"/>
              <a:ext cx="61913" cy="105966"/>
            </a:xfrm>
            <a:custGeom>
              <a:avLst/>
              <a:gdLst>
                <a:gd name="T0" fmla="*/ 17 w 24"/>
                <a:gd name="T1" fmla="*/ 36 h 41"/>
                <a:gd name="T2" fmla="*/ 11 w 24"/>
                <a:gd name="T3" fmla="*/ 40 h 41"/>
                <a:gd name="T4" fmla="*/ 5 w 24"/>
                <a:gd name="T5" fmla="*/ 39 h 41"/>
                <a:gd name="T6" fmla="*/ 1 w 24"/>
                <a:gd name="T7" fmla="*/ 32 h 41"/>
                <a:gd name="T8" fmla="*/ 6 w 24"/>
                <a:gd name="T9" fmla="*/ 5 h 41"/>
                <a:gd name="T10" fmla="*/ 13 w 24"/>
                <a:gd name="T11" fmla="*/ 0 h 41"/>
                <a:gd name="T12" fmla="*/ 19 w 24"/>
                <a:gd name="T13" fmla="*/ 2 h 41"/>
                <a:gd name="T14" fmla="*/ 23 w 24"/>
                <a:gd name="T15" fmla="*/ 8 h 41"/>
                <a:gd name="T16" fmla="*/ 17 w 24"/>
                <a:gd name="T17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1">
                  <a:moveTo>
                    <a:pt x="17" y="36"/>
                  </a:moveTo>
                  <a:cubicBezTo>
                    <a:pt x="17" y="39"/>
                    <a:pt x="14" y="41"/>
                    <a:pt x="11" y="40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2" y="38"/>
                    <a:pt x="0" y="35"/>
                    <a:pt x="1" y="32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2"/>
                    <a:pt x="24" y="5"/>
                    <a:pt x="23" y="8"/>
                  </a:cubicBezTo>
                  <a:lnTo>
                    <a:pt x="17" y="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2" name="Freeform 249"/>
            <p:cNvSpPr>
              <a:spLocks/>
            </p:cNvSpPr>
            <p:nvPr/>
          </p:nvSpPr>
          <p:spPr bwMode="auto">
            <a:xfrm>
              <a:off x="2905126" y="2710059"/>
              <a:ext cx="67865" cy="132160"/>
            </a:xfrm>
            <a:custGeom>
              <a:avLst/>
              <a:gdLst>
                <a:gd name="T0" fmla="*/ 18 w 26"/>
                <a:gd name="T1" fmla="*/ 47 h 51"/>
                <a:gd name="T2" fmla="*/ 11 w 26"/>
                <a:gd name="T3" fmla="*/ 51 h 51"/>
                <a:gd name="T4" fmla="*/ 5 w 26"/>
                <a:gd name="T5" fmla="*/ 50 h 51"/>
                <a:gd name="T6" fmla="*/ 1 w 26"/>
                <a:gd name="T7" fmla="*/ 43 h 51"/>
                <a:gd name="T8" fmla="*/ 9 w 26"/>
                <a:gd name="T9" fmla="*/ 5 h 51"/>
                <a:gd name="T10" fmla="*/ 16 w 26"/>
                <a:gd name="T11" fmla="*/ 0 h 51"/>
                <a:gd name="T12" fmla="*/ 21 w 26"/>
                <a:gd name="T13" fmla="*/ 2 h 51"/>
                <a:gd name="T14" fmla="*/ 26 w 26"/>
                <a:gd name="T15" fmla="*/ 8 h 51"/>
                <a:gd name="T16" fmla="*/ 18 w 26"/>
                <a:gd name="T17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1">
                  <a:moveTo>
                    <a:pt x="18" y="47"/>
                  </a:moveTo>
                  <a:cubicBezTo>
                    <a:pt x="17" y="50"/>
                    <a:pt x="14" y="51"/>
                    <a:pt x="11" y="5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49"/>
                    <a:pt x="0" y="46"/>
                    <a:pt x="1" y="43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4" y="2"/>
                    <a:pt x="26" y="5"/>
                    <a:pt x="26" y="8"/>
                  </a:cubicBezTo>
                  <a:lnTo>
                    <a:pt x="18" y="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3" name="Freeform 250"/>
            <p:cNvSpPr>
              <a:spLocks/>
            </p:cNvSpPr>
            <p:nvPr/>
          </p:nvSpPr>
          <p:spPr bwMode="auto">
            <a:xfrm>
              <a:off x="2967038" y="2687436"/>
              <a:ext cx="75009" cy="166688"/>
            </a:xfrm>
            <a:custGeom>
              <a:avLst/>
              <a:gdLst>
                <a:gd name="T0" fmla="*/ 17 w 29"/>
                <a:gd name="T1" fmla="*/ 61 h 65"/>
                <a:gd name="T2" fmla="*/ 11 w 29"/>
                <a:gd name="T3" fmla="*/ 65 h 65"/>
                <a:gd name="T4" fmla="*/ 5 w 29"/>
                <a:gd name="T5" fmla="*/ 64 h 65"/>
                <a:gd name="T6" fmla="*/ 1 w 29"/>
                <a:gd name="T7" fmla="*/ 57 h 65"/>
                <a:gd name="T8" fmla="*/ 12 w 29"/>
                <a:gd name="T9" fmla="*/ 5 h 65"/>
                <a:gd name="T10" fmla="*/ 18 w 29"/>
                <a:gd name="T11" fmla="*/ 0 h 65"/>
                <a:gd name="T12" fmla="*/ 24 w 29"/>
                <a:gd name="T13" fmla="*/ 2 h 65"/>
                <a:gd name="T14" fmla="*/ 28 w 29"/>
                <a:gd name="T15" fmla="*/ 8 h 65"/>
                <a:gd name="T16" fmla="*/ 17 w 29"/>
                <a:gd name="T17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65">
                  <a:moveTo>
                    <a:pt x="17" y="61"/>
                  </a:moveTo>
                  <a:cubicBezTo>
                    <a:pt x="17" y="64"/>
                    <a:pt x="14" y="65"/>
                    <a:pt x="11" y="65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3"/>
                    <a:pt x="0" y="60"/>
                    <a:pt x="1" y="5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2"/>
                    <a:pt x="15" y="0"/>
                    <a:pt x="18" y="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7" y="2"/>
                    <a:pt x="29" y="5"/>
                    <a:pt x="28" y="8"/>
                  </a:cubicBezTo>
                  <a:lnTo>
                    <a:pt x="17" y="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4" name="Freeform 251"/>
            <p:cNvSpPr>
              <a:spLocks/>
            </p:cNvSpPr>
            <p:nvPr/>
          </p:nvSpPr>
          <p:spPr bwMode="auto">
            <a:xfrm>
              <a:off x="3024188" y="2733872"/>
              <a:ext cx="66675" cy="133350"/>
            </a:xfrm>
            <a:custGeom>
              <a:avLst/>
              <a:gdLst>
                <a:gd name="T0" fmla="*/ 17 w 26"/>
                <a:gd name="T1" fmla="*/ 47 h 52"/>
                <a:gd name="T2" fmla="*/ 11 w 26"/>
                <a:gd name="T3" fmla="*/ 51 h 52"/>
                <a:gd name="T4" fmla="*/ 5 w 26"/>
                <a:gd name="T5" fmla="*/ 50 h 52"/>
                <a:gd name="T6" fmla="*/ 1 w 26"/>
                <a:gd name="T7" fmla="*/ 44 h 52"/>
                <a:gd name="T8" fmla="*/ 9 w 26"/>
                <a:gd name="T9" fmla="*/ 5 h 52"/>
                <a:gd name="T10" fmla="*/ 15 w 26"/>
                <a:gd name="T11" fmla="*/ 1 h 52"/>
                <a:gd name="T12" fmla="*/ 21 w 26"/>
                <a:gd name="T13" fmla="*/ 2 h 52"/>
                <a:gd name="T14" fmla="*/ 25 w 26"/>
                <a:gd name="T15" fmla="*/ 9 h 52"/>
                <a:gd name="T16" fmla="*/ 17 w 26"/>
                <a:gd name="T17" fmla="*/ 4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2">
                  <a:moveTo>
                    <a:pt x="17" y="47"/>
                  </a:moveTo>
                  <a:cubicBezTo>
                    <a:pt x="17" y="50"/>
                    <a:pt x="14" y="52"/>
                    <a:pt x="11" y="5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1" y="4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2"/>
                    <a:pt x="12" y="0"/>
                    <a:pt x="15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4" y="3"/>
                    <a:pt x="26" y="6"/>
                    <a:pt x="25" y="9"/>
                  </a:cubicBezTo>
                  <a:lnTo>
                    <a:pt x="17" y="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5" name="Freeform 252"/>
            <p:cNvSpPr>
              <a:spLocks noEditPoints="1"/>
            </p:cNvSpPr>
            <p:nvPr/>
          </p:nvSpPr>
          <p:spPr bwMode="auto">
            <a:xfrm>
              <a:off x="1269207" y="2171897"/>
              <a:ext cx="120253" cy="121444"/>
            </a:xfrm>
            <a:custGeom>
              <a:avLst/>
              <a:gdLst>
                <a:gd name="T0" fmla="*/ 26 w 47"/>
                <a:gd name="T1" fmla="*/ 2 h 47"/>
                <a:gd name="T2" fmla="*/ 2 w 47"/>
                <a:gd name="T3" fmla="*/ 20 h 47"/>
                <a:gd name="T4" fmla="*/ 20 w 47"/>
                <a:gd name="T5" fmla="*/ 45 h 47"/>
                <a:gd name="T6" fmla="*/ 45 w 47"/>
                <a:gd name="T7" fmla="*/ 27 h 47"/>
                <a:gd name="T8" fmla="*/ 26 w 47"/>
                <a:gd name="T9" fmla="*/ 2 h 47"/>
                <a:gd name="T10" fmla="*/ 21 w 47"/>
                <a:gd name="T11" fmla="*/ 41 h 47"/>
                <a:gd name="T12" fmla="*/ 6 w 47"/>
                <a:gd name="T13" fmla="*/ 21 h 47"/>
                <a:gd name="T14" fmla="*/ 26 w 47"/>
                <a:gd name="T15" fmla="*/ 6 h 47"/>
                <a:gd name="T16" fmla="*/ 41 w 47"/>
                <a:gd name="T17" fmla="*/ 26 h 47"/>
                <a:gd name="T18" fmla="*/ 21 w 47"/>
                <a:gd name="T19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6" y="2"/>
                  </a:moveTo>
                  <a:cubicBezTo>
                    <a:pt x="15" y="0"/>
                    <a:pt x="3" y="9"/>
                    <a:pt x="2" y="20"/>
                  </a:cubicBezTo>
                  <a:cubicBezTo>
                    <a:pt x="0" y="32"/>
                    <a:pt x="8" y="43"/>
                    <a:pt x="20" y="45"/>
                  </a:cubicBezTo>
                  <a:cubicBezTo>
                    <a:pt x="32" y="47"/>
                    <a:pt x="43" y="39"/>
                    <a:pt x="45" y="27"/>
                  </a:cubicBezTo>
                  <a:cubicBezTo>
                    <a:pt x="47" y="15"/>
                    <a:pt x="38" y="4"/>
                    <a:pt x="26" y="2"/>
                  </a:cubicBezTo>
                  <a:close/>
                  <a:moveTo>
                    <a:pt x="21" y="41"/>
                  </a:moveTo>
                  <a:cubicBezTo>
                    <a:pt x="11" y="39"/>
                    <a:pt x="5" y="31"/>
                    <a:pt x="6" y="21"/>
                  </a:cubicBezTo>
                  <a:cubicBezTo>
                    <a:pt x="7" y="11"/>
                    <a:pt x="16" y="5"/>
                    <a:pt x="26" y="6"/>
                  </a:cubicBezTo>
                  <a:cubicBezTo>
                    <a:pt x="35" y="8"/>
                    <a:pt x="42" y="17"/>
                    <a:pt x="41" y="26"/>
                  </a:cubicBezTo>
                  <a:cubicBezTo>
                    <a:pt x="39" y="36"/>
                    <a:pt x="30" y="42"/>
                    <a:pt x="21" y="4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6" name="Freeform 253"/>
            <p:cNvSpPr>
              <a:spLocks/>
            </p:cNvSpPr>
            <p:nvPr/>
          </p:nvSpPr>
          <p:spPr bwMode="auto">
            <a:xfrm>
              <a:off x="1296591" y="2205234"/>
              <a:ext cx="64294" cy="57150"/>
            </a:xfrm>
            <a:custGeom>
              <a:avLst/>
              <a:gdLst>
                <a:gd name="T0" fmla="*/ 14 w 25"/>
                <a:gd name="T1" fmla="*/ 18 h 22"/>
                <a:gd name="T2" fmla="*/ 9 w 25"/>
                <a:gd name="T3" fmla="*/ 14 h 22"/>
                <a:gd name="T4" fmla="*/ 14 w 25"/>
                <a:gd name="T5" fmla="*/ 15 h 22"/>
                <a:gd name="T6" fmla="*/ 15 w 25"/>
                <a:gd name="T7" fmla="*/ 13 h 22"/>
                <a:gd name="T8" fmla="*/ 14 w 25"/>
                <a:gd name="T9" fmla="*/ 12 h 22"/>
                <a:gd name="T10" fmla="*/ 8 w 25"/>
                <a:gd name="T11" fmla="*/ 11 h 22"/>
                <a:gd name="T12" fmla="*/ 8 w 25"/>
                <a:gd name="T13" fmla="*/ 10 h 22"/>
                <a:gd name="T14" fmla="*/ 9 w 25"/>
                <a:gd name="T15" fmla="*/ 9 h 22"/>
                <a:gd name="T16" fmla="*/ 14 w 25"/>
                <a:gd name="T17" fmla="*/ 10 h 22"/>
                <a:gd name="T18" fmla="*/ 16 w 25"/>
                <a:gd name="T19" fmla="*/ 9 h 22"/>
                <a:gd name="T20" fmla="*/ 15 w 25"/>
                <a:gd name="T21" fmla="*/ 7 h 22"/>
                <a:gd name="T22" fmla="*/ 10 w 25"/>
                <a:gd name="T23" fmla="*/ 6 h 22"/>
                <a:gd name="T24" fmla="*/ 16 w 25"/>
                <a:gd name="T25" fmla="*/ 4 h 22"/>
                <a:gd name="T26" fmla="*/ 20 w 25"/>
                <a:gd name="T27" fmla="*/ 6 h 22"/>
                <a:gd name="T28" fmla="*/ 25 w 25"/>
                <a:gd name="T29" fmla="*/ 7 h 22"/>
                <a:gd name="T30" fmla="*/ 17 w 25"/>
                <a:gd name="T31" fmla="*/ 1 h 22"/>
                <a:gd name="T32" fmla="*/ 6 w 25"/>
                <a:gd name="T33" fmla="*/ 6 h 22"/>
                <a:gd name="T34" fmla="*/ 3 w 25"/>
                <a:gd name="T35" fmla="*/ 5 h 22"/>
                <a:gd name="T36" fmla="*/ 1 w 25"/>
                <a:gd name="T37" fmla="*/ 6 h 22"/>
                <a:gd name="T38" fmla="*/ 2 w 25"/>
                <a:gd name="T39" fmla="*/ 8 h 22"/>
                <a:gd name="T40" fmla="*/ 5 w 25"/>
                <a:gd name="T41" fmla="*/ 8 h 22"/>
                <a:gd name="T42" fmla="*/ 5 w 25"/>
                <a:gd name="T43" fmla="*/ 9 h 22"/>
                <a:gd name="T44" fmla="*/ 5 w 25"/>
                <a:gd name="T45" fmla="*/ 10 h 22"/>
                <a:gd name="T46" fmla="*/ 2 w 25"/>
                <a:gd name="T47" fmla="*/ 10 h 22"/>
                <a:gd name="T48" fmla="*/ 0 w 25"/>
                <a:gd name="T49" fmla="*/ 11 h 22"/>
                <a:gd name="T50" fmla="*/ 2 w 25"/>
                <a:gd name="T51" fmla="*/ 13 h 22"/>
                <a:gd name="T52" fmla="*/ 5 w 25"/>
                <a:gd name="T53" fmla="*/ 13 h 22"/>
                <a:gd name="T54" fmla="*/ 14 w 25"/>
                <a:gd name="T55" fmla="*/ 21 h 22"/>
                <a:gd name="T56" fmla="*/ 23 w 25"/>
                <a:gd name="T57" fmla="*/ 18 h 22"/>
                <a:gd name="T58" fmla="*/ 19 w 25"/>
                <a:gd name="T59" fmla="*/ 17 h 22"/>
                <a:gd name="T60" fmla="*/ 14 w 25"/>
                <a:gd name="T6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" h="22">
                  <a:moveTo>
                    <a:pt x="14" y="18"/>
                  </a:moveTo>
                  <a:cubicBezTo>
                    <a:pt x="12" y="18"/>
                    <a:pt x="10" y="16"/>
                    <a:pt x="9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5" y="14"/>
                    <a:pt x="15" y="13"/>
                  </a:cubicBezTo>
                  <a:cubicBezTo>
                    <a:pt x="15" y="13"/>
                    <a:pt x="15" y="12"/>
                    <a:pt x="14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0"/>
                    <a:pt x="8" y="10"/>
                  </a:cubicBezTo>
                  <a:cubicBezTo>
                    <a:pt x="8" y="10"/>
                    <a:pt x="8" y="9"/>
                    <a:pt x="9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8"/>
                    <a:pt x="16" y="7"/>
                    <a:pt x="15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4" y="4"/>
                    <a:pt x="16" y="4"/>
                  </a:cubicBezTo>
                  <a:cubicBezTo>
                    <a:pt x="18" y="4"/>
                    <a:pt x="19" y="5"/>
                    <a:pt x="20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4"/>
                    <a:pt x="20" y="1"/>
                    <a:pt x="17" y="1"/>
                  </a:cubicBezTo>
                  <a:cubicBezTo>
                    <a:pt x="12" y="0"/>
                    <a:pt x="8" y="2"/>
                    <a:pt x="6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1" y="6"/>
                    <a:pt x="1" y="6"/>
                  </a:cubicBezTo>
                  <a:cubicBezTo>
                    <a:pt x="1" y="7"/>
                    <a:pt x="2" y="8"/>
                    <a:pt x="2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7"/>
                    <a:pt x="9" y="21"/>
                    <a:pt x="14" y="21"/>
                  </a:cubicBezTo>
                  <a:cubicBezTo>
                    <a:pt x="17" y="22"/>
                    <a:pt x="21" y="20"/>
                    <a:pt x="23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18"/>
                    <a:pt x="16" y="18"/>
                    <a:pt x="14" y="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7" name="Freeform 254"/>
            <p:cNvSpPr>
              <a:spLocks noEditPoints="1"/>
            </p:cNvSpPr>
            <p:nvPr/>
          </p:nvSpPr>
          <p:spPr bwMode="auto">
            <a:xfrm>
              <a:off x="2472928" y="1762322"/>
              <a:ext cx="121444" cy="121444"/>
            </a:xfrm>
            <a:custGeom>
              <a:avLst/>
              <a:gdLst>
                <a:gd name="T0" fmla="*/ 27 w 47"/>
                <a:gd name="T1" fmla="*/ 2 h 47"/>
                <a:gd name="T2" fmla="*/ 2 w 47"/>
                <a:gd name="T3" fmla="*/ 20 h 47"/>
                <a:gd name="T4" fmla="*/ 20 w 47"/>
                <a:gd name="T5" fmla="*/ 45 h 47"/>
                <a:gd name="T6" fmla="*/ 45 w 47"/>
                <a:gd name="T7" fmla="*/ 27 h 47"/>
                <a:gd name="T8" fmla="*/ 27 w 47"/>
                <a:gd name="T9" fmla="*/ 2 h 47"/>
                <a:gd name="T10" fmla="*/ 21 w 47"/>
                <a:gd name="T11" fmla="*/ 41 h 47"/>
                <a:gd name="T12" fmla="*/ 6 w 47"/>
                <a:gd name="T13" fmla="*/ 21 h 47"/>
                <a:gd name="T14" fmla="*/ 26 w 47"/>
                <a:gd name="T15" fmla="*/ 6 h 47"/>
                <a:gd name="T16" fmla="*/ 41 w 47"/>
                <a:gd name="T17" fmla="*/ 26 h 47"/>
                <a:gd name="T18" fmla="*/ 21 w 47"/>
                <a:gd name="T19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7" y="2"/>
                  </a:moveTo>
                  <a:cubicBezTo>
                    <a:pt x="15" y="0"/>
                    <a:pt x="4" y="8"/>
                    <a:pt x="2" y="20"/>
                  </a:cubicBezTo>
                  <a:cubicBezTo>
                    <a:pt x="0" y="32"/>
                    <a:pt x="8" y="43"/>
                    <a:pt x="20" y="45"/>
                  </a:cubicBezTo>
                  <a:cubicBezTo>
                    <a:pt x="32" y="47"/>
                    <a:pt x="43" y="38"/>
                    <a:pt x="45" y="27"/>
                  </a:cubicBezTo>
                  <a:cubicBezTo>
                    <a:pt x="47" y="15"/>
                    <a:pt x="38" y="4"/>
                    <a:pt x="27" y="2"/>
                  </a:cubicBezTo>
                  <a:close/>
                  <a:moveTo>
                    <a:pt x="21" y="41"/>
                  </a:moveTo>
                  <a:cubicBezTo>
                    <a:pt x="11" y="39"/>
                    <a:pt x="5" y="30"/>
                    <a:pt x="6" y="21"/>
                  </a:cubicBezTo>
                  <a:cubicBezTo>
                    <a:pt x="8" y="11"/>
                    <a:pt x="16" y="5"/>
                    <a:pt x="26" y="6"/>
                  </a:cubicBezTo>
                  <a:cubicBezTo>
                    <a:pt x="35" y="7"/>
                    <a:pt x="42" y="16"/>
                    <a:pt x="41" y="26"/>
                  </a:cubicBezTo>
                  <a:cubicBezTo>
                    <a:pt x="39" y="35"/>
                    <a:pt x="30" y="42"/>
                    <a:pt x="21" y="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8" name="Freeform 255"/>
            <p:cNvSpPr>
              <a:spLocks/>
            </p:cNvSpPr>
            <p:nvPr/>
          </p:nvSpPr>
          <p:spPr bwMode="auto">
            <a:xfrm>
              <a:off x="2501503" y="1796850"/>
              <a:ext cx="64294" cy="55960"/>
            </a:xfrm>
            <a:custGeom>
              <a:avLst/>
              <a:gdLst>
                <a:gd name="T0" fmla="*/ 14 w 25"/>
                <a:gd name="T1" fmla="*/ 18 h 22"/>
                <a:gd name="T2" fmla="*/ 9 w 25"/>
                <a:gd name="T3" fmla="*/ 14 h 22"/>
                <a:gd name="T4" fmla="*/ 14 w 25"/>
                <a:gd name="T5" fmla="*/ 14 h 22"/>
                <a:gd name="T6" fmla="*/ 15 w 25"/>
                <a:gd name="T7" fmla="*/ 13 h 22"/>
                <a:gd name="T8" fmla="*/ 14 w 25"/>
                <a:gd name="T9" fmla="*/ 12 h 22"/>
                <a:gd name="T10" fmla="*/ 8 w 25"/>
                <a:gd name="T11" fmla="*/ 11 h 22"/>
                <a:gd name="T12" fmla="*/ 8 w 25"/>
                <a:gd name="T13" fmla="*/ 10 h 22"/>
                <a:gd name="T14" fmla="*/ 9 w 25"/>
                <a:gd name="T15" fmla="*/ 9 h 22"/>
                <a:gd name="T16" fmla="*/ 14 w 25"/>
                <a:gd name="T17" fmla="*/ 10 h 22"/>
                <a:gd name="T18" fmla="*/ 16 w 25"/>
                <a:gd name="T19" fmla="*/ 8 h 22"/>
                <a:gd name="T20" fmla="*/ 15 w 25"/>
                <a:gd name="T21" fmla="*/ 7 h 22"/>
                <a:gd name="T22" fmla="*/ 10 w 25"/>
                <a:gd name="T23" fmla="*/ 6 h 22"/>
                <a:gd name="T24" fmla="*/ 16 w 25"/>
                <a:gd name="T25" fmla="*/ 4 h 22"/>
                <a:gd name="T26" fmla="*/ 20 w 25"/>
                <a:gd name="T27" fmla="*/ 6 h 22"/>
                <a:gd name="T28" fmla="*/ 25 w 25"/>
                <a:gd name="T29" fmla="*/ 7 h 22"/>
                <a:gd name="T30" fmla="*/ 17 w 25"/>
                <a:gd name="T31" fmla="*/ 0 h 22"/>
                <a:gd name="T32" fmla="*/ 6 w 25"/>
                <a:gd name="T33" fmla="*/ 6 h 22"/>
                <a:gd name="T34" fmla="*/ 3 w 25"/>
                <a:gd name="T35" fmla="*/ 5 h 22"/>
                <a:gd name="T36" fmla="*/ 1 w 25"/>
                <a:gd name="T37" fmla="*/ 6 h 22"/>
                <a:gd name="T38" fmla="*/ 2 w 25"/>
                <a:gd name="T39" fmla="*/ 8 h 22"/>
                <a:gd name="T40" fmla="*/ 5 w 25"/>
                <a:gd name="T41" fmla="*/ 8 h 22"/>
                <a:gd name="T42" fmla="*/ 5 w 25"/>
                <a:gd name="T43" fmla="*/ 9 h 22"/>
                <a:gd name="T44" fmla="*/ 5 w 25"/>
                <a:gd name="T45" fmla="*/ 10 h 22"/>
                <a:gd name="T46" fmla="*/ 2 w 25"/>
                <a:gd name="T47" fmla="*/ 10 h 22"/>
                <a:gd name="T48" fmla="*/ 1 w 25"/>
                <a:gd name="T49" fmla="*/ 11 h 22"/>
                <a:gd name="T50" fmla="*/ 2 w 25"/>
                <a:gd name="T51" fmla="*/ 13 h 22"/>
                <a:gd name="T52" fmla="*/ 5 w 25"/>
                <a:gd name="T53" fmla="*/ 13 h 22"/>
                <a:gd name="T54" fmla="*/ 14 w 25"/>
                <a:gd name="T55" fmla="*/ 21 h 22"/>
                <a:gd name="T56" fmla="*/ 23 w 25"/>
                <a:gd name="T57" fmla="*/ 17 h 22"/>
                <a:gd name="T58" fmla="*/ 19 w 25"/>
                <a:gd name="T59" fmla="*/ 17 h 22"/>
                <a:gd name="T60" fmla="*/ 14 w 25"/>
                <a:gd name="T6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" h="22">
                  <a:moveTo>
                    <a:pt x="14" y="18"/>
                  </a:moveTo>
                  <a:cubicBezTo>
                    <a:pt x="12" y="17"/>
                    <a:pt x="10" y="16"/>
                    <a:pt x="9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4"/>
                    <a:pt x="15" y="13"/>
                  </a:cubicBezTo>
                  <a:cubicBezTo>
                    <a:pt x="15" y="12"/>
                    <a:pt x="15" y="12"/>
                    <a:pt x="14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8"/>
                  </a:cubicBezTo>
                  <a:cubicBezTo>
                    <a:pt x="16" y="8"/>
                    <a:pt x="16" y="7"/>
                    <a:pt x="15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4"/>
                    <a:pt x="14" y="3"/>
                    <a:pt x="16" y="4"/>
                  </a:cubicBezTo>
                  <a:cubicBezTo>
                    <a:pt x="18" y="4"/>
                    <a:pt x="19" y="5"/>
                    <a:pt x="20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3"/>
                    <a:pt x="20" y="1"/>
                    <a:pt x="17" y="0"/>
                  </a:cubicBezTo>
                  <a:cubicBezTo>
                    <a:pt x="12" y="0"/>
                    <a:pt x="8" y="2"/>
                    <a:pt x="6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1" y="5"/>
                    <a:pt x="1" y="6"/>
                  </a:cubicBezTo>
                  <a:cubicBezTo>
                    <a:pt x="1" y="7"/>
                    <a:pt x="2" y="8"/>
                    <a:pt x="2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1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7"/>
                    <a:pt x="9" y="21"/>
                    <a:pt x="14" y="21"/>
                  </a:cubicBezTo>
                  <a:cubicBezTo>
                    <a:pt x="17" y="22"/>
                    <a:pt x="21" y="20"/>
                    <a:pt x="23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18"/>
                    <a:pt x="16" y="18"/>
                    <a:pt x="14" y="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9" name="Freeform 256"/>
            <p:cNvSpPr>
              <a:spLocks noEditPoints="1"/>
            </p:cNvSpPr>
            <p:nvPr/>
          </p:nvSpPr>
          <p:spPr bwMode="auto">
            <a:xfrm>
              <a:off x="365522" y="2129034"/>
              <a:ext cx="66675" cy="104775"/>
            </a:xfrm>
            <a:custGeom>
              <a:avLst/>
              <a:gdLst>
                <a:gd name="T0" fmla="*/ 9 w 26"/>
                <a:gd name="T1" fmla="*/ 0 h 41"/>
                <a:gd name="T2" fmla="*/ 2 w 26"/>
                <a:gd name="T3" fmla="*/ 30 h 41"/>
                <a:gd name="T4" fmla="*/ 15 w 26"/>
                <a:gd name="T5" fmla="*/ 40 h 41"/>
                <a:gd name="T6" fmla="*/ 25 w 26"/>
                <a:gd name="T7" fmla="*/ 27 h 41"/>
                <a:gd name="T8" fmla="*/ 9 w 26"/>
                <a:gd name="T9" fmla="*/ 0 h 41"/>
                <a:gd name="T10" fmla="*/ 14 w 26"/>
                <a:gd name="T11" fmla="*/ 36 h 41"/>
                <a:gd name="T12" fmla="*/ 20 w 26"/>
                <a:gd name="T13" fmla="*/ 25 h 41"/>
                <a:gd name="T14" fmla="*/ 14 w 26"/>
                <a:gd name="T15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1">
                  <a:moveTo>
                    <a:pt x="9" y="0"/>
                  </a:moveTo>
                  <a:cubicBezTo>
                    <a:pt x="9" y="0"/>
                    <a:pt x="0" y="18"/>
                    <a:pt x="2" y="30"/>
                  </a:cubicBezTo>
                  <a:cubicBezTo>
                    <a:pt x="3" y="37"/>
                    <a:pt x="8" y="41"/>
                    <a:pt x="15" y="40"/>
                  </a:cubicBezTo>
                  <a:cubicBezTo>
                    <a:pt x="21" y="39"/>
                    <a:pt x="26" y="33"/>
                    <a:pt x="25" y="27"/>
                  </a:cubicBezTo>
                  <a:cubicBezTo>
                    <a:pt x="23" y="15"/>
                    <a:pt x="9" y="0"/>
                    <a:pt x="9" y="0"/>
                  </a:cubicBezTo>
                  <a:close/>
                  <a:moveTo>
                    <a:pt x="14" y="36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2" y="34"/>
                    <a:pt x="14" y="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0" name="Freeform 257"/>
            <p:cNvSpPr>
              <a:spLocks noEditPoints="1"/>
            </p:cNvSpPr>
            <p:nvPr/>
          </p:nvSpPr>
          <p:spPr bwMode="auto">
            <a:xfrm>
              <a:off x="2259806" y="1909959"/>
              <a:ext cx="66675" cy="104775"/>
            </a:xfrm>
            <a:custGeom>
              <a:avLst/>
              <a:gdLst>
                <a:gd name="T0" fmla="*/ 9 w 26"/>
                <a:gd name="T1" fmla="*/ 0 h 41"/>
                <a:gd name="T2" fmla="*/ 2 w 26"/>
                <a:gd name="T3" fmla="*/ 30 h 41"/>
                <a:gd name="T4" fmla="*/ 15 w 26"/>
                <a:gd name="T5" fmla="*/ 40 h 41"/>
                <a:gd name="T6" fmla="*/ 25 w 26"/>
                <a:gd name="T7" fmla="*/ 27 h 41"/>
                <a:gd name="T8" fmla="*/ 9 w 26"/>
                <a:gd name="T9" fmla="*/ 0 h 41"/>
                <a:gd name="T10" fmla="*/ 14 w 26"/>
                <a:gd name="T11" fmla="*/ 36 h 41"/>
                <a:gd name="T12" fmla="*/ 20 w 26"/>
                <a:gd name="T13" fmla="*/ 25 h 41"/>
                <a:gd name="T14" fmla="*/ 14 w 26"/>
                <a:gd name="T15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1">
                  <a:moveTo>
                    <a:pt x="9" y="0"/>
                  </a:moveTo>
                  <a:cubicBezTo>
                    <a:pt x="9" y="0"/>
                    <a:pt x="0" y="18"/>
                    <a:pt x="2" y="30"/>
                  </a:cubicBezTo>
                  <a:cubicBezTo>
                    <a:pt x="3" y="37"/>
                    <a:pt x="9" y="41"/>
                    <a:pt x="15" y="40"/>
                  </a:cubicBezTo>
                  <a:cubicBezTo>
                    <a:pt x="22" y="39"/>
                    <a:pt x="26" y="33"/>
                    <a:pt x="25" y="27"/>
                  </a:cubicBezTo>
                  <a:cubicBezTo>
                    <a:pt x="23" y="15"/>
                    <a:pt x="9" y="0"/>
                    <a:pt x="9" y="0"/>
                  </a:cubicBezTo>
                  <a:close/>
                  <a:moveTo>
                    <a:pt x="14" y="36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3" y="34"/>
                    <a:pt x="14" y="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1" name="Freeform 258"/>
            <p:cNvSpPr>
              <a:spLocks noEditPoints="1"/>
            </p:cNvSpPr>
            <p:nvPr/>
          </p:nvSpPr>
          <p:spPr bwMode="auto">
            <a:xfrm>
              <a:off x="3489721" y="2913656"/>
              <a:ext cx="119063" cy="192881"/>
            </a:xfrm>
            <a:custGeom>
              <a:avLst/>
              <a:gdLst>
                <a:gd name="T0" fmla="*/ 16 w 46"/>
                <a:gd name="T1" fmla="*/ 0 h 75"/>
                <a:gd name="T2" fmla="*/ 3 w 46"/>
                <a:gd name="T3" fmla="*/ 56 h 75"/>
                <a:gd name="T4" fmla="*/ 27 w 46"/>
                <a:gd name="T5" fmla="*/ 73 h 75"/>
                <a:gd name="T6" fmla="*/ 45 w 46"/>
                <a:gd name="T7" fmla="*/ 49 h 75"/>
                <a:gd name="T8" fmla="*/ 16 w 46"/>
                <a:gd name="T9" fmla="*/ 0 h 75"/>
                <a:gd name="T10" fmla="*/ 25 w 46"/>
                <a:gd name="T11" fmla="*/ 65 h 75"/>
                <a:gd name="T12" fmla="*/ 36 w 46"/>
                <a:gd name="T13" fmla="*/ 46 h 75"/>
                <a:gd name="T14" fmla="*/ 25 w 46"/>
                <a:gd name="T1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75">
                  <a:moveTo>
                    <a:pt x="16" y="0"/>
                  </a:moveTo>
                  <a:cubicBezTo>
                    <a:pt x="16" y="0"/>
                    <a:pt x="0" y="34"/>
                    <a:pt x="3" y="56"/>
                  </a:cubicBezTo>
                  <a:cubicBezTo>
                    <a:pt x="5" y="67"/>
                    <a:pt x="15" y="75"/>
                    <a:pt x="27" y="73"/>
                  </a:cubicBezTo>
                  <a:cubicBezTo>
                    <a:pt x="38" y="72"/>
                    <a:pt x="46" y="61"/>
                    <a:pt x="45" y="49"/>
                  </a:cubicBezTo>
                  <a:cubicBezTo>
                    <a:pt x="41" y="28"/>
                    <a:pt x="16" y="0"/>
                    <a:pt x="16" y="0"/>
                  </a:cubicBezTo>
                  <a:close/>
                  <a:moveTo>
                    <a:pt x="25" y="65"/>
                  </a:move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40" y="63"/>
                    <a:pt x="25" y="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2" name="Freeform 259"/>
            <p:cNvSpPr>
              <a:spLocks noEditPoints="1"/>
            </p:cNvSpPr>
            <p:nvPr/>
          </p:nvSpPr>
          <p:spPr bwMode="auto">
            <a:xfrm>
              <a:off x="3314700" y="2084981"/>
              <a:ext cx="119063" cy="192881"/>
            </a:xfrm>
            <a:custGeom>
              <a:avLst/>
              <a:gdLst>
                <a:gd name="T0" fmla="*/ 16 w 46"/>
                <a:gd name="T1" fmla="*/ 0 h 75"/>
                <a:gd name="T2" fmla="*/ 3 w 46"/>
                <a:gd name="T3" fmla="*/ 56 h 75"/>
                <a:gd name="T4" fmla="*/ 27 w 46"/>
                <a:gd name="T5" fmla="*/ 73 h 75"/>
                <a:gd name="T6" fmla="*/ 45 w 46"/>
                <a:gd name="T7" fmla="*/ 49 h 75"/>
                <a:gd name="T8" fmla="*/ 16 w 46"/>
                <a:gd name="T9" fmla="*/ 0 h 75"/>
                <a:gd name="T10" fmla="*/ 26 w 46"/>
                <a:gd name="T11" fmla="*/ 65 h 75"/>
                <a:gd name="T12" fmla="*/ 36 w 46"/>
                <a:gd name="T13" fmla="*/ 46 h 75"/>
                <a:gd name="T14" fmla="*/ 26 w 46"/>
                <a:gd name="T1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75">
                  <a:moveTo>
                    <a:pt x="16" y="0"/>
                  </a:moveTo>
                  <a:cubicBezTo>
                    <a:pt x="16" y="0"/>
                    <a:pt x="0" y="34"/>
                    <a:pt x="3" y="56"/>
                  </a:cubicBezTo>
                  <a:cubicBezTo>
                    <a:pt x="5" y="67"/>
                    <a:pt x="16" y="75"/>
                    <a:pt x="27" y="73"/>
                  </a:cubicBezTo>
                  <a:cubicBezTo>
                    <a:pt x="39" y="71"/>
                    <a:pt x="46" y="61"/>
                    <a:pt x="45" y="49"/>
                  </a:cubicBezTo>
                  <a:cubicBezTo>
                    <a:pt x="41" y="27"/>
                    <a:pt x="16" y="0"/>
                    <a:pt x="16" y="0"/>
                  </a:cubicBezTo>
                  <a:close/>
                  <a:moveTo>
                    <a:pt x="26" y="65"/>
                  </a:move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40" y="63"/>
                    <a:pt x="26" y="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3" name="Freeform 260"/>
            <p:cNvSpPr>
              <a:spLocks/>
            </p:cNvSpPr>
            <p:nvPr/>
          </p:nvSpPr>
          <p:spPr bwMode="auto">
            <a:xfrm>
              <a:off x="2521744" y="2596950"/>
              <a:ext cx="95250" cy="192881"/>
            </a:xfrm>
            <a:custGeom>
              <a:avLst/>
              <a:gdLst>
                <a:gd name="T0" fmla="*/ 37 w 37"/>
                <a:gd name="T1" fmla="*/ 14 h 75"/>
                <a:gd name="T2" fmla="*/ 37 w 37"/>
                <a:gd name="T3" fmla="*/ 14 h 75"/>
                <a:gd name="T4" fmla="*/ 37 w 37"/>
                <a:gd name="T5" fmla="*/ 14 h 75"/>
                <a:gd name="T6" fmla="*/ 26 w 37"/>
                <a:gd name="T7" fmla="*/ 4 h 75"/>
                <a:gd name="T8" fmla="*/ 25 w 37"/>
                <a:gd name="T9" fmla="*/ 4 h 75"/>
                <a:gd name="T10" fmla="*/ 20 w 37"/>
                <a:gd name="T11" fmla="*/ 3 h 75"/>
                <a:gd name="T12" fmla="*/ 4 w 37"/>
                <a:gd name="T13" fmla="*/ 10 h 75"/>
                <a:gd name="T14" fmla="*/ 1 w 37"/>
                <a:gd name="T15" fmla="*/ 31 h 75"/>
                <a:gd name="T16" fmla="*/ 4 w 37"/>
                <a:gd name="T17" fmla="*/ 35 h 75"/>
                <a:gd name="T18" fmla="*/ 8 w 37"/>
                <a:gd name="T19" fmla="*/ 32 h 75"/>
                <a:gd name="T20" fmla="*/ 10 w 37"/>
                <a:gd name="T21" fmla="*/ 15 h 75"/>
                <a:gd name="T22" fmla="*/ 11 w 37"/>
                <a:gd name="T23" fmla="*/ 16 h 75"/>
                <a:gd name="T24" fmla="*/ 10 w 37"/>
                <a:gd name="T25" fmla="*/ 26 h 75"/>
                <a:gd name="T26" fmla="*/ 9 w 37"/>
                <a:gd name="T27" fmla="*/ 35 h 75"/>
                <a:gd name="T28" fmla="*/ 4 w 37"/>
                <a:gd name="T29" fmla="*/ 68 h 75"/>
                <a:gd name="T30" fmla="*/ 7 w 37"/>
                <a:gd name="T31" fmla="*/ 73 h 75"/>
                <a:gd name="T32" fmla="*/ 12 w 37"/>
                <a:gd name="T33" fmla="*/ 70 h 75"/>
                <a:gd name="T34" fmla="*/ 16 w 37"/>
                <a:gd name="T35" fmla="*/ 39 h 75"/>
                <a:gd name="T36" fmla="*/ 17 w 37"/>
                <a:gd name="T37" fmla="*/ 39 h 75"/>
                <a:gd name="T38" fmla="*/ 13 w 37"/>
                <a:gd name="T39" fmla="*/ 70 h 75"/>
                <a:gd name="T40" fmla="*/ 16 w 37"/>
                <a:gd name="T41" fmla="*/ 74 h 75"/>
                <a:gd name="T42" fmla="*/ 21 w 37"/>
                <a:gd name="T43" fmla="*/ 71 h 75"/>
                <a:gd name="T44" fmla="*/ 26 w 37"/>
                <a:gd name="T45" fmla="*/ 37 h 75"/>
                <a:gd name="T46" fmla="*/ 27 w 37"/>
                <a:gd name="T47" fmla="*/ 28 h 75"/>
                <a:gd name="T48" fmla="*/ 29 w 37"/>
                <a:gd name="T49" fmla="*/ 18 h 75"/>
                <a:gd name="T50" fmla="*/ 30 w 37"/>
                <a:gd name="T51" fmla="*/ 18 h 75"/>
                <a:gd name="T52" fmla="*/ 27 w 37"/>
                <a:gd name="T53" fmla="*/ 35 h 75"/>
                <a:gd name="T54" fmla="*/ 30 w 37"/>
                <a:gd name="T55" fmla="*/ 39 h 75"/>
                <a:gd name="T56" fmla="*/ 34 w 37"/>
                <a:gd name="T57" fmla="*/ 36 h 75"/>
                <a:gd name="T58" fmla="*/ 37 w 37"/>
                <a:gd name="T59" fmla="*/ 14 h 75"/>
                <a:gd name="T60" fmla="*/ 37 w 37"/>
                <a:gd name="T61" fmla="*/ 1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75"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8"/>
                    <a:pt x="30" y="5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5" y="0"/>
                    <a:pt x="4" y="1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6" y="35"/>
                    <a:pt x="7" y="34"/>
                    <a:pt x="8" y="3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71"/>
                    <a:pt x="5" y="73"/>
                    <a:pt x="7" y="73"/>
                  </a:cubicBezTo>
                  <a:cubicBezTo>
                    <a:pt x="9" y="73"/>
                    <a:pt x="11" y="72"/>
                    <a:pt x="12" y="7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2"/>
                    <a:pt x="14" y="74"/>
                    <a:pt x="16" y="74"/>
                  </a:cubicBezTo>
                  <a:cubicBezTo>
                    <a:pt x="19" y="75"/>
                    <a:pt x="21" y="73"/>
                    <a:pt x="21" y="71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7"/>
                    <a:pt x="28" y="39"/>
                    <a:pt x="30" y="39"/>
                  </a:cubicBezTo>
                  <a:cubicBezTo>
                    <a:pt x="32" y="39"/>
                    <a:pt x="34" y="38"/>
                    <a:pt x="34" y="36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4" name="Freeform 261"/>
            <p:cNvSpPr>
              <a:spLocks/>
            </p:cNvSpPr>
            <p:nvPr/>
          </p:nvSpPr>
          <p:spPr bwMode="auto">
            <a:xfrm>
              <a:off x="2561035" y="2563612"/>
              <a:ext cx="40481" cy="41672"/>
            </a:xfrm>
            <a:custGeom>
              <a:avLst/>
              <a:gdLst>
                <a:gd name="T0" fmla="*/ 7 w 16"/>
                <a:gd name="T1" fmla="*/ 15 h 16"/>
                <a:gd name="T2" fmla="*/ 16 w 16"/>
                <a:gd name="T3" fmla="*/ 9 h 16"/>
                <a:gd name="T4" fmla="*/ 9 w 16"/>
                <a:gd name="T5" fmla="*/ 0 h 16"/>
                <a:gd name="T6" fmla="*/ 1 w 16"/>
                <a:gd name="T7" fmla="*/ 7 h 16"/>
                <a:gd name="T8" fmla="*/ 7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7" y="15"/>
                  </a:moveTo>
                  <a:cubicBezTo>
                    <a:pt x="11" y="16"/>
                    <a:pt x="15" y="13"/>
                    <a:pt x="16" y="9"/>
                  </a:cubicBezTo>
                  <a:cubicBezTo>
                    <a:pt x="16" y="5"/>
                    <a:pt x="14" y="1"/>
                    <a:pt x="9" y="0"/>
                  </a:cubicBezTo>
                  <a:cubicBezTo>
                    <a:pt x="5" y="0"/>
                    <a:pt x="1" y="3"/>
                    <a:pt x="1" y="7"/>
                  </a:cubicBezTo>
                  <a:cubicBezTo>
                    <a:pt x="0" y="11"/>
                    <a:pt x="3" y="15"/>
                    <a:pt x="7" y="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5" name="Freeform 262"/>
            <p:cNvSpPr>
              <a:spLocks/>
            </p:cNvSpPr>
            <p:nvPr/>
          </p:nvSpPr>
          <p:spPr bwMode="auto">
            <a:xfrm>
              <a:off x="3363515" y="1387275"/>
              <a:ext cx="121444" cy="188119"/>
            </a:xfrm>
            <a:custGeom>
              <a:avLst/>
              <a:gdLst>
                <a:gd name="T0" fmla="*/ 35 w 47"/>
                <a:gd name="T1" fmla="*/ 5 h 73"/>
                <a:gd name="T2" fmla="*/ 35 w 47"/>
                <a:gd name="T3" fmla="*/ 5 h 73"/>
                <a:gd name="T4" fmla="*/ 35 w 47"/>
                <a:gd name="T5" fmla="*/ 5 h 73"/>
                <a:gd name="T6" fmla="*/ 20 w 47"/>
                <a:gd name="T7" fmla="*/ 2 h 73"/>
                <a:gd name="T8" fmla="*/ 20 w 47"/>
                <a:gd name="T9" fmla="*/ 2 h 73"/>
                <a:gd name="T10" fmla="*/ 15 w 47"/>
                <a:gd name="T11" fmla="*/ 4 h 73"/>
                <a:gd name="T12" fmla="*/ 3 w 47"/>
                <a:gd name="T13" fmla="*/ 17 h 73"/>
                <a:gd name="T14" fmla="*/ 10 w 47"/>
                <a:gd name="T15" fmla="*/ 38 h 73"/>
                <a:gd name="T16" fmla="*/ 15 w 47"/>
                <a:gd name="T17" fmla="*/ 40 h 73"/>
                <a:gd name="T18" fmla="*/ 17 w 47"/>
                <a:gd name="T19" fmla="*/ 35 h 73"/>
                <a:gd name="T20" fmla="*/ 11 w 47"/>
                <a:gd name="T21" fmla="*/ 19 h 73"/>
                <a:gd name="T22" fmla="*/ 13 w 47"/>
                <a:gd name="T23" fmla="*/ 19 h 73"/>
                <a:gd name="T24" fmla="*/ 16 w 47"/>
                <a:gd name="T25" fmla="*/ 29 h 73"/>
                <a:gd name="T26" fmla="*/ 19 w 47"/>
                <a:gd name="T27" fmla="*/ 37 h 73"/>
                <a:gd name="T28" fmla="*/ 30 w 47"/>
                <a:gd name="T29" fmla="*/ 69 h 73"/>
                <a:gd name="T30" fmla="*/ 35 w 47"/>
                <a:gd name="T31" fmla="*/ 72 h 73"/>
                <a:gd name="T32" fmla="*/ 37 w 47"/>
                <a:gd name="T33" fmla="*/ 67 h 73"/>
                <a:gd name="T34" fmla="*/ 27 w 47"/>
                <a:gd name="T35" fmla="*/ 37 h 73"/>
                <a:gd name="T36" fmla="*/ 29 w 47"/>
                <a:gd name="T37" fmla="*/ 37 h 73"/>
                <a:gd name="T38" fmla="*/ 39 w 47"/>
                <a:gd name="T39" fmla="*/ 66 h 73"/>
                <a:gd name="T40" fmla="*/ 44 w 47"/>
                <a:gd name="T41" fmla="*/ 69 h 73"/>
                <a:gd name="T42" fmla="*/ 46 w 47"/>
                <a:gd name="T43" fmla="*/ 64 h 73"/>
                <a:gd name="T44" fmla="*/ 35 w 47"/>
                <a:gd name="T45" fmla="*/ 32 h 73"/>
                <a:gd name="T46" fmla="*/ 33 w 47"/>
                <a:gd name="T47" fmla="*/ 23 h 73"/>
                <a:gd name="T48" fmla="*/ 29 w 47"/>
                <a:gd name="T49" fmla="*/ 13 h 73"/>
                <a:gd name="T50" fmla="*/ 30 w 47"/>
                <a:gd name="T51" fmla="*/ 13 h 73"/>
                <a:gd name="T52" fmla="*/ 36 w 47"/>
                <a:gd name="T53" fmla="*/ 29 h 73"/>
                <a:gd name="T54" fmla="*/ 40 w 47"/>
                <a:gd name="T55" fmla="*/ 31 h 73"/>
                <a:gd name="T56" fmla="*/ 42 w 47"/>
                <a:gd name="T57" fmla="*/ 27 h 73"/>
                <a:gd name="T58" fmla="*/ 35 w 47"/>
                <a:gd name="T59" fmla="*/ 6 h 73"/>
                <a:gd name="T60" fmla="*/ 35 w 47"/>
                <a:gd name="T61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73">
                  <a:moveTo>
                    <a:pt x="35" y="5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2" y="0"/>
                    <a:pt x="24" y="1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0" y="8"/>
                    <a:pt x="3" y="1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9"/>
                    <a:pt x="13" y="40"/>
                    <a:pt x="15" y="40"/>
                  </a:cubicBezTo>
                  <a:cubicBezTo>
                    <a:pt x="16" y="39"/>
                    <a:pt x="17" y="37"/>
                    <a:pt x="17" y="3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72"/>
                    <a:pt x="33" y="73"/>
                    <a:pt x="35" y="72"/>
                  </a:cubicBezTo>
                  <a:cubicBezTo>
                    <a:pt x="37" y="71"/>
                    <a:pt x="38" y="69"/>
                    <a:pt x="37" y="6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9"/>
                    <a:pt x="42" y="70"/>
                    <a:pt x="44" y="69"/>
                  </a:cubicBezTo>
                  <a:cubicBezTo>
                    <a:pt x="46" y="68"/>
                    <a:pt x="47" y="66"/>
                    <a:pt x="46" y="64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1"/>
                    <a:pt x="38" y="32"/>
                    <a:pt x="40" y="31"/>
                  </a:cubicBezTo>
                  <a:cubicBezTo>
                    <a:pt x="42" y="30"/>
                    <a:pt x="43" y="28"/>
                    <a:pt x="42" y="2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6" name="Freeform 263"/>
            <p:cNvSpPr>
              <a:spLocks/>
            </p:cNvSpPr>
            <p:nvPr/>
          </p:nvSpPr>
          <p:spPr bwMode="auto">
            <a:xfrm>
              <a:off x="3376613" y="1350365"/>
              <a:ext cx="46434" cy="46435"/>
            </a:xfrm>
            <a:custGeom>
              <a:avLst/>
              <a:gdLst>
                <a:gd name="T0" fmla="*/ 11 w 18"/>
                <a:gd name="T1" fmla="*/ 16 h 18"/>
                <a:gd name="T2" fmla="*/ 16 w 18"/>
                <a:gd name="T3" fmla="*/ 7 h 18"/>
                <a:gd name="T4" fmla="*/ 7 w 18"/>
                <a:gd name="T5" fmla="*/ 2 h 18"/>
                <a:gd name="T6" fmla="*/ 2 w 18"/>
                <a:gd name="T7" fmla="*/ 11 h 18"/>
                <a:gd name="T8" fmla="*/ 11 w 18"/>
                <a:gd name="T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1" y="16"/>
                  </a:moveTo>
                  <a:cubicBezTo>
                    <a:pt x="15" y="15"/>
                    <a:pt x="18" y="11"/>
                    <a:pt x="16" y="7"/>
                  </a:cubicBezTo>
                  <a:cubicBezTo>
                    <a:pt x="15" y="3"/>
                    <a:pt x="11" y="0"/>
                    <a:pt x="7" y="2"/>
                  </a:cubicBezTo>
                  <a:cubicBezTo>
                    <a:pt x="3" y="3"/>
                    <a:pt x="0" y="7"/>
                    <a:pt x="2" y="11"/>
                  </a:cubicBezTo>
                  <a:cubicBezTo>
                    <a:pt x="3" y="15"/>
                    <a:pt x="7" y="18"/>
                    <a:pt x="11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7" name="Freeform 264"/>
            <p:cNvSpPr>
              <a:spLocks noEditPoints="1"/>
            </p:cNvSpPr>
            <p:nvPr/>
          </p:nvSpPr>
          <p:spPr bwMode="auto">
            <a:xfrm>
              <a:off x="2357438" y="2550515"/>
              <a:ext cx="121444" cy="223838"/>
            </a:xfrm>
            <a:custGeom>
              <a:avLst/>
              <a:gdLst>
                <a:gd name="T0" fmla="*/ 27 w 47"/>
                <a:gd name="T1" fmla="*/ 14 h 87"/>
                <a:gd name="T2" fmla="*/ 35 w 47"/>
                <a:gd name="T3" fmla="*/ 8 h 87"/>
                <a:gd name="T4" fmla="*/ 29 w 47"/>
                <a:gd name="T5" fmla="*/ 1 h 87"/>
                <a:gd name="T6" fmla="*/ 22 w 47"/>
                <a:gd name="T7" fmla="*/ 6 h 87"/>
                <a:gd name="T8" fmla="*/ 27 w 47"/>
                <a:gd name="T9" fmla="*/ 14 h 87"/>
                <a:gd name="T10" fmla="*/ 41 w 47"/>
                <a:gd name="T11" fmla="*/ 39 h 87"/>
                <a:gd name="T12" fmla="*/ 44 w 47"/>
                <a:gd name="T13" fmla="*/ 42 h 87"/>
                <a:gd name="T14" fmla="*/ 47 w 47"/>
                <a:gd name="T15" fmla="*/ 39 h 87"/>
                <a:gd name="T16" fmla="*/ 46 w 47"/>
                <a:gd name="T17" fmla="*/ 25 h 87"/>
                <a:gd name="T18" fmla="*/ 44 w 47"/>
                <a:gd name="T19" fmla="*/ 22 h 87"/>
                <a:gd name="T20" fmla="*/ 36 w 47"/>
                <a:gd name="T21" fmla="*/ 17 h 87"/>
                <a:gd name="T22" fmla="*/ 29 w 47"/>
                <a:gd name="T23" fmla="*/ 15 h 87"/>
                <a:gd name="T24" fmla="*/ 24 w 47"/>
                <a:gd name="T25" fmla="*/ 17 h 87"/>
                <a:gd name="T26" fmla="*/ 24 w 47"/>
                <a:gd name="T27" fmla="*/ 17 h 87"/>
                <a:gd name="T28" fmla="*/ 24 w 47"/>
                <a:gd name="T29" fmla="*/ 17 h 87"/>
                <a:gd name="T30" fmla="*/ 23 w 47"/>
                <a:gd name="T31" fmla="*/ 18 h 87"/>
                <a:gd name="T32" fmla="*/ 14 w 47"/>
                <a:gd name="T33" fmla="*/ 28 h 87"/>
                <a:gd name="T34" fmla="*/ 14 w 47"/>
                <a:gd name="T35" fmla="*/ 28 h 87"/>
                <a:gd name="T36" fmla="*/ 2 w 47"/>
                <a:gd name="T37" fmla="*/ 36 h 87"/>
                <a:gd name="T38" fmla="*/ 1 w 47"/>
                <a:gd name="T39" fmla="*/ 40 h 87"/>
                <a:gd name="T40" fmla="*/ 6 w 47"/>
                <a:gd name="T41" fmla="*/ 42 h 87"/>
                <a:gd name="T42" fmla="*/ 18 w 47"/>
                <a:gd name="T43" fmla="*/ 34 h 87"/>
                <a:gd name="T44" fmla="*/ 18 w 47"/>
                <a:gd name="T45" fmla="*/ 34 h 87"/>
                <a:gd name="T46" fmla="*/ 19 w 47"/>
                <a:gd name="T47" fmla="*/ 33 h 87"/>
                <a:gd name="T48" fmla="*/ 21 w 47"/>
                <a:gd name="T49" fmla="*/ 31 h 87"/>
                <a:gd name="T50" fmla="*/ 21 w 47"/>
                <a:gd name="T51" fmla="*/ 41 h 87"/>
                <a:gd name="T52" fmla="*/ 22 w 47"/>
                <a:gd name="T53" fmla="*/ 44 h 87"/>
                <a:gd name="T54" fmla="*/ 13 w 47"/>
                <a:gd name="T55" fmla="*/ 58 h 87"/>
                <a:gd name="T56" fmla="*/ 13 w 47"/>
                <a:gd name="T57" fmla="*/ 58 h 87"/>
                <a:gd name="T58" fmla="*/ 13 w 47"/>
                <a:gd name="T59" fmla="*/ 59 h 87"/>
                <a:gd name="T60" fmla="*/ 12 w 47"/>
                <a:gd name="T61" fmla="*/ 61 h 87"/>
                <a:gd name="T62" fmla="*/ 6 w 47"/>
                <a:gd name="T63" fmla="*/ 79 h 87"/>
                <a:gd name="T64" fmla="*/ 10 w 47"/>
                <a:gd name="T65" fmla="*/ 84 h 87"/>
                <a:gd name="T66" fmla="*/ 15 w 47"/>
                <a:gd name="T67" fmla="*/ 80 h 87"/>
                <a:gd name="T68" fmla="*/ 20 w 47"/>
                <a:gd name="T69" fmla="*/ 64 h 87"/>
                <a:gd name="T70" fmla="*/ 28 w 47"/>
                <a:gd name="T71" fmla="*/ 55 h 87"/>
                <a:gd name="T72" fmla="*/ 31 w 47"/>
                <a:gd name="T73" fmla="*/ 83 h 87"/>
                <a:gd name="T74" fmla="*/ 35 w 47"/>
                <a:gd name="T75" fmla="*/ 87 h 87"/>
                <a:gd name="T76" fmla="*/ 39 w 47"/>
                <a:gd name="T77" fmla="*/ 82 h 87"/>
                <a:gd name="T78" fmla="*/ 37 w 47"/>
                <a:gd name="T79" fmla="*/ 45 h 87"/>
                <a:gd name="T80" fmla="*/ 38 w 47"/>
                <a:gd name="T81" fmla="*/ 41 h 87"/>
                <a:gd name="T82" fmla="*/ 38 w 47"/>
                <a:gd name="T83" fmla="*/ 26 h 87"/>
                <a:gd name="T84" fmla="*/ 40 w 47"/>
                <a:gd name="T85" fmla="*/ 27 h 87"/>
                <a:gd name="T86" fmla="*/ 41 w 47"/>
                <a:gd name="T87" fmla="*/ 3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87">
                  <a:moveTo>
                    <a:pt x="27" y="14"/>
                  </a:moveTo>
                  <a:cubicBezTo>
                    <a:pt x="31" y="14"/>
                    <a:pt x="34" y="12"/>
                    <a:pt x="35" y="8"/>
                  </a:cubicBezTo>
                  <a:cubicBezTo>
                    <a:pt x="35" y="5"/>
                    <a:pt x="33" y="1"/>
                    <a:pt x="29" y="1"/>
                  </a:cubicBezTo>
                  <a:cubicBezTo>
                    <a:pt x="25" y="0"/>
                    <a:pt x="22" y="3"/>
                    <a:pt x="22" y="6"/>
                  </a:cubicBezTo>
                  <a:cubicBezTo>
                    <a:pt x="21" y="10"/>
                    <a:pt x="24" y="13"/>
                    <a:pt x="27" y="14"/>
                  </a:cubicBezTo>
                  <a:close/>
                  <a:moveTo>
                    <a:pt x="41" y="39"/>
                  </a:moveTo>
                  <a:cubicBezTo>
                    <a:pt x="41" y="41"/>
                    <a:pt x="42" y="43"/>
                    <a:pt x="44" y="42"/>
                  </a:cubicBezTo>
                  <a:cubicBezTo>
                    <a:pt x="46" y="42"/>
                    <a:pt x="47" y="41"/>
                    <a:pt x="47" y="39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3"/>
                    <a:pt x="45" y="22"/>
                    <a:pt x="44" y="2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4" y="16"/>
                    <a:pt x="32" y="15"/>
                    <a:pt x="29" y="15"/>
                  </a:cubicBezTo>
                  <a:cubicBezTo>
                    <a:pt x="27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1" y="37"/>
                    <a:pt x="0" y="39"/>
                    <a:pt x="1" y="40"/>
                  </a:cubicBezTo>
                  <a:cubicBezTo>
                    <a:pt x="2" y="42"/>
                    <a:pt x="4" y="43"/>
                    <a:pt x="6" y="42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1" y="43"/>
                    <a:pt x="22" y="4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60"/>
                    <a:pt x="12" y="61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1"/>
                    <a:pt x="7" y="83"/>
                    <a:pt x="10" y="84"/>
                  </a:cubicBezTo>
                  <a:cubicBezTo>
                    <a:pt x="12" y="84"/>
                    <a:pt x="14" y="82"/>
                    <a:pt x="15" y="80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5"/>
                    <a:pt x="33" y="87"/>
                    <a:pt x="35" y="87"/>
                  </a:cubicBezTo>
                  <a:cubicBezTo>
                    <a:pt x="37" y="87"/>
                    <a:pt x="39" y="85"/>
                    <a:pt x="39" y="82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8" y="44"/>
                    <a:pt x="38" y="42"/>
                    <a:pt x="38" y="41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0" y="27"/>
                    <a:pt x="40" y="27"/>
                    <a:pt x="40" y="27"/>
                  </a:cubicBezTo>
                  <a:lnTo>
                    <a:pt x="41" y="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8" name="Freeform 265"/>
            <p:cNvSpPr>
              <a:spLocks noEditPoints="1"/>
            </p:cNvSpPr>
            <p:nvPr/>
          </p:nvSpPr>
          <p:spPr bwMode="auto">
            <a:xfrm>
              <a:off x="3312319" y="2300484"/>
              <a:ext cx="128588" cy="219075"/>
            </a:xfrm>
            <a:custGeom>
              <a:avLst/>
              <a:gdLst>
                <a:gd name="T0" fmla="*/ 19 w 50"/>
                <a:gd name="T1" fmla="*/ 13 h 85"/>
                <a:gd name="T2" fmla="*/ 25 w 50"/>
                <a:gd name="T3" fmla="*/ 6 h 85"/>
                <a:gd name="T4" fmla="*/ 18 w 50"/>
                <a:gd name="T5" fmla="*/ 0 h 85"/>
                <a:gd name="T6" fmla="*/ 12 w 50"/>
                <a:gd name="T7" fmla="*/ 7 h 85"/>
                <a:gd name="T8" fmla="*/ 19 w 50"/>
                <a:gd name="T9" fmla="*/ 13 h 85"/>
                <a:gd name="T10" fmla="*/ 39 w 50"/>
                <a:gd name="T11" fmla="*/ 34 h 85"/>
                <a:gd name="T12" fmla="*/ 43 w 50"/>
                <a:gd name="T13" fmla="*/ 36 h 85"/>
                <a:gd name="T14" fmla="*/ 45 w 50"/>
                <a:gd name="T15" fmla="*/ 32 h 85"/>
                <a:gd name="T16" fmla="*/ 41 w 50"/>
                <a:gd name="T17" fmla="*/ 19 h 85"/>
                <a:gd name="T18" fmla="*/ 38 w 50"/>
                <a:gd name="T19" fmla="*/ 17 h 85"/>
                <a:gd name="T20" fmla="*/ 29 w 50"/>
                <a:gd name="T21" fmla="*/ 14 h 85"/>
                <a:gd name="T22" fmla="*/ 22 w 50"/>
                <a:gd name="T23" fmla="*/ 14 h 85"/>
                <a:gd name="T24" fmla="*/ 17 w 50"/>
                <a:gd name="T25" fmla="*/ 17 h 85"/>
                <a:gd name="T26" fmla="*/ 17 w 50"/>
                <a:gd name="T27" fmla="*/ 18 h 85"/>
                <a:gd name="T28" fmla="*/ 17 w 50"/>
                <a:gd name="T29" fmla="*/ 18 h 85"/>
                <a:gd name="T30" fmla="*/ 16 w 50"/>
                <a:gd name="T31" fmla="*/ 18 h 85"/>
                <a:gd name="T32" fmla="*/ 11 w 50"/>
                <a:gd name="T33" fmla="*/ 31 h 85"/>
                <a:gd name="T34" fmla="*/ 11 w 50"/>
                <a:gd name="T35" fmla="*/ 31 h 85"/>
                <a:gd name="T36" fmla="*/ 1 w 50"/>
                <a:gd name="T37" fmla="*/ 41 h 85"/>
                <a:gd name="T38" fmla="*/ 1 w 50"/>
                <a:gd name="T39" fmla="*/ 46 h 85"/>
                <a:gd name="T40" fmla="*/ 6 w 50"/>
                <a:gd name="T41" fmla="*/ 46 h 85"/>
                <a:gd name="T42" fmla="*/ 15 w 50"/>
                <a:gd name="T43" fmla="*/ 35 h 85"/>
                <a:gd name="T44" fmla="*/ 16 w 50"/>
                <a:gd name="T45" fmla="*/ 35 h 85"/>
                <a:gd name="T46" fmla="*/ 17 w 50"/>
                <a:gd name="T47" fmla="*/ 34 h 85"/>
                <a:gd name="T48" fmla="*/ 18 w 50"/>
                <a:gd name="T49" fmla="*/ 31 h 85"/>
                <a:gd name="T50" fmla="*/ 21 w 50"/>
                <a:gd name="T51" fmla="*/ 41 h 85"/>
                <a:gd name="T52" fmla="*/ 22 w 50"/>
                <a:gd name="T53" fmla="*/ 44 h 85"/>
                <a:gd name="T54" fmla="*/ 17 w 50"/>
                <a:gd name="T55" fmla="*/ 60 h 85"/>
                <a:gd name="T56" fmla="*/ 17 w 50"/>
                <a:gd name="T57" fmla="*/ 60 h 85"/>
                <a:gd name="T58" fmla="*/ 17 w 50"/>
                <a:gd name="T59" fmla="*/ 60 h 85"/>
                <a:gd name="T60" fmla="*/ 17 w 50"/>
                <a:gd name="T61" fmla="*/ 63 h 85"/>
                <a:gd name="T62" fmla="*/ 16 w 50"/>
                <a:gd name="T63" fmla="*/ 81 h 85"/>
                <a:gd name="T64" fmla="*/ 21 w 50"/>
                <a:gd name="T65" fmla="*/ 85 h 85"/>
                <a:gd name="T66" fmla="*/ 25 w 50"/>
                <a:gd name="T67" fmla="*/ 80 h 85"/>
                <a:gd name="T68" fmla="*/ 26 w 50"/>
                <a:gd name="T69" fmla="*/ 63 h 85"/>
                <a:gd name="T70" fmla="*/ 31 w 50"/>
                <a:gd name="T71" fmla="*/ 53 h 85"/>
                <a:gd name="T72" fmla="*/ 41 w 50"/>
                <a:gd name="T73" fmla="*/ 79 h 85"/>
                <a:gd name="T74" fmla="*/ 46 w 50"/>
                <a:gd name="T75" fmla="*/ 82 h 85"/>
                <a:gd name="T76" fmla="*/ 49 w 50"/>
                <a:gd name="T77" fmla="*/ 76 h 85"/>
                <a:gd name="T78" fmla="*/ 37 w 50"/>
                <a:gd name="T79" fmla="*/ 41 h 85"/>
                <a:gd name="T80" fmla="*/ 37 w 50"/>
                <a:gd name="T81" fmla="*/ 36 h 85"/>
                <a:gd name="T82" fmla="*/ 33 w 50"/>
                <a:gd name="T83" fmla="*/ 22 h 85"/>
                <a:gd name="T84" fmla="*/ 35 w 50"/>
                <a:gd name="T85" fmla="*/ 23 h 85"/>
                <a:gd name="T86" fmla="*/ 39 w 50"/>
                <a:gd name="T87" fmla="*/ 3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" h="85">
                  <a:moveTo>
                    <a:pt x="19" y="13"/>
                  </a:moveTo>
                  <a:cubicBezTo>
                    <a:pt x="23" y="13"/>
                    <a:pt x="25" y="9"/>
                    <a:pt x="25" y="6"/>
                  </a:cubicBezTo>
                  <a:cubicBezTo>
                    <a:pt x="25" y="2"/>
                    <a:pt x="21" y="0"/>
                    <a:pt x="18" y="0"/>
                  </a:cubicBezTo>
                  <a:cubicBezTo>
                    <a:pt x="14" y="1"/>
                    <a:pt x="11" y="4"/>
                    <a:pt x="12" y="7"/>
                  </a:cubicBezTo>
                  <a:cubicBezTo>
                    <a:pt x="12" y="11"/>
                    <a:pt x="16" y="14"/>
                    <a:pt x="19" y="13"/>
                  </a:cubicBezTo>
                  <a:close/>
                  <a:moveTo>
                    <a:pt x="39" y="34"/>
                  </a:moveTo>
                  <a:cubicBezTo>
                    <a:pt x="40" y="36"/>
                    <a:pt x="42" y="37"/>
                    <a:pt x="43" y="36"/>
                  </a:cubicBezTo>
                  <a:cubicBezTo>
                    <a:pt x="45" y="36"/>
                    <a:pt x="46" y="34"/>
                    <a:pt x="45" y="32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17"/>
                    <a:pt x="39" y="17"/>
                    <a:pt x="38" y="17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7" y="13"/>
                    <a:pt x="24" y="13"/>
                    <a:pt x="22" y="14"/>
                  </a:cubicBezTo>
                  <a:cubicBezTo>
                    <a:pt x="20" y="14"/>
                    <a:pt x="18" y="16"/>
                    <a:pt x="17" y="17"/>
                  </a:cubicBezTo>
                  <a:cubicBezTo>
                    <a:pt x="17" y="17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6" y="18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2"/>
                    <a:pt x="0" y="45"/>
                    <a:pt x="1" y="46"/>
                  </a:cubicBezTo>
                  <a:cubicBezTo>
                    <a:pt x="2" y="47"/>
                    <a:pt x="5" y="47"/>
                    <a:pt x="6" y="4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7" y="34"/>
                    <a:pt x="17" y="34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2" y="43"/>
                    <a:pt x="22" y="44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1"/>
                    <a:pt x="17" y="62"/>
                    <a:pt x="17" y="63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16" y="84"/>
                    <a:pt x="18" y="85"/>
                    <a:pt x="21" y="85"/>
                  </a:cubicBezTo>
                  <a:cubicBezTo>
                    <a:pt x="23" y="85"/>
                    <a:pt x="25" y="83"/>
                    <a:pt x="25" y="80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1"/>
                    <a:pt x="44" y="82"/>
                    <a:pt x="46" y="82"/>
                  </a:cubicBezTo>
                  <a:cubicBezTo>
                    <a:pt x="48" y="81"/>
                    <a:pt x="50" y="78"/>
                    <a:pt x="49" y="76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38"/>
                    <a:pt x="37" y="36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3"/>
                    <a:pt x="35" y="23"/>
                    <a:pt x="35" y="23"/>
                  </a:cubicBezTo>
                  <a:lnTo>
                    <a:pt x="39" y="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9" name="Freeform 266"/>
            <p:cNvSpPr>
              <a:spLocks/>
            </p:cNvSpPr>
            <p:nvPr/>
          </p:nvSpPr>
          <p:spPr bwMode="auto">
            <a:xfrm>
              <a:off x="2486025" y="1593253"/>
              <a:ext cx="123825" cy="172641"/>
            </a:xfrm>
            <a:custGeom>
              <a:avLst/>
              <a:gdLst>
                <a:gd name="T0" fmla="*/ 33 w 48"/>
                <a:gd name="T1" fmla="*/ 2 h 67"/>
                <a:gd name="T2" fmla="*/ 4 w 48"/>
                <a:gd name="T3" fmla="*/ 15 h 67"/>
                <a:gd name="T4" fmla="*/ 1 w 48"/>
                <a:gd name="T5" fmla="*/ 23 h 67"/>
                <a:gd name="T6" fmla="*/ 5 w 48"/>
                <a:gd name="T7" fmla="*/ 32 h 67"/>
                <a:gd name="T8" fmla="*/ 13 w 48"/>
                <a:gd name="T9" fmla="*/ 35 h 67"/>
                <a:gd name="T10" fmla="*/ 23 w 48"/>
                <a:gd name="T11" fmla="*/ 30 h 67"/>
                <a:gd name="T12" fmla="*/ 39 w 48"/>
                <a:gd name="T13" fmla="*/ 64 h 67"/>
                <a:gd name="T14" fmla="*/ 44 w 48"/>
                <a:gd name="T15" fmla="*/ 66 h 67"/>
                <a:gd name="T16" fmla="*/ 46 w 48"/>
                <a:gd name="T17" fmla="*/ 65 h 67"/>
                <a:gd name="T18" fmla="*/ 48 w 48"/>
                <a:gd name="T19" fmla="*/ 60 h 67"/>
                <a:gd name="T20" fmla="*/ 32 w 48"/>
                <a:gd name="T21" fmla="*/ 26 h 67"/>
                <a:gd name="T22" fmla="*/ 42 w 48"/>
                <a:gd name="T23" fmla="*/ 21 h 67"/>
                <a:gd name="T24" fmla="*/ 45 w 48"/>
                <a:gd name="T25" fmla="*/ 14 h 67"/>
                <a:gd name="T26" fmla="*/ 40 w 48"/>
                <a:gd name="T27" fmla="*/ 4 h 67"/>
                <a:gd name="T28" fmla="*/ 33 w 48"/>
                <a:gd name="T29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67">
                  <a:moveTo>
                    <a:pt x="33" y="2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1" y="17"/>
                    <a:pt x="0" y="20"/>
                    <a:pt x="1" y="23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7" y="35"/>
                    <a:pt x="10" y="36"/>
                    <a:pt x="13" y="35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6"/>
                    <a:pt x="42" y="67"/>
                    <a:pt x="44" y="66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8" y="64"/>
                    <a:pt x="48" y="62"/>
                    <a:pt x="48" y="60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5" y="20"/>
                    <a:pt x="46" y="16"/>
                    <a:pt x="45" y="1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2"/>
                    <a:pt x="36" y="0"/>
                    <a:pt x="33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0" name="Freeform 267"/>
            <p:cNvSpPr>
              <a:spLocks noEditPoints="1"/>
            </p:cNvSpPr>
            <p:nvPr/>
          </p:nvSpPr>
          <p:spPr bwMode="auto">
            <a:xfrm>
              <a:off x="519112" y="2319534"/>
              <a:ext cx="108347" cy="157163"/>
            </a:xfrm>
            <a:custGeom>
              <a:avLst/>
              <a:gdLst>
                <a:gd name="T0" fmla="*/ 27 w 42"/>
                <a:gd name="T1" fmla="*/ 1 h 61"/>
                <a:gd name="T2" fmla="*/ 8 w 42"/>
                <a:gd name="T3" fmla="*/ 3 h 61"/>
                <a:gd name="T4" fmla="*/ 0 w 42"/>
                <a:gd name="T5" fmla="*/ 13 h 61"/>
                <a:gd name="T6" fmla="*/ 5 w 42"/>
                <a:gd name="T7" fmla="*/ 52 h 61"/>
                <a:gd name="T8" fmla="*/ 15 w 42"/>
                <a:gd name="T9" fmla="*/ 60 h 61"/>
                <a:gd name="T10" fmla="*/ 34 w 42"/>
                <a:gd name="T11" fmla="*/ 58 h 61"/>
                <a:gd name="T12" fmla="*/ 42 w 42"/>
                <a:gd name="T13" fmla="*/ 48 h 61"/>
                <a:gd name="T14" fmla="*/ 37 w 42"/>
                <a:gd name="T15" fmla="*/ 9 h 61"/>
                <a:gd name="T16" fmla="*/ 27 w 42"/>
                <a:gd name="T17" fmla="*/ 1 h 61"/>
                <a:gd name="T18" fmla="*/ 38 w 42"/>
                <a:gd name="T19" fmla="*/ 48 h 61"/>
                <a:gd name="T20" fmla="*/ 33 w 42"/>
                <a:gd name="T21" fmla="*/ 54 h 61"/>
                <a:gd name="T22" fmla="*/ 14 w 42"/>
                <a:gd name="T23" fmla="*/ 56 h 61"/>
                <a:gd name="T24" fmla="*/ 9 w 42"/>
                <a:gd name="T25" fmla="*/ 52 h 61"/>
                <a:gd name="T26" fmla="*/ 4 w 42"/>
                <a:gd name="T27" fmla="*/ 13 h 61"/>
                <a:gd name="T28" fmla="*/ 8 w 42"/>
                <a:gd name="T29" fmla="*/ 7 h 61"/>
                <a:gd name="T30" fmla="*/ 27 w 42"/>
                <a:gd name="T31" fmla="*/ 5 h 61"/>
                <a:gd name="T32" fmla="*/ 33 w 42"/>
                <a:gd name="T33" fmla="*/ 9 h 61"/>
                <a:gd name="T34" fmla="*/ 38 w 42"/>
                <a:gd name="T35" fmla="*/ 4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61">
                  <a:moveTo>
                    <a:pt x="27" y="1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3" y="4"/>
                    <a:pt x="0" y="8"/>
                    <a:pt x="0" y="13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6" y="57"/>
                    <a:pt x="10" y="61"/>
                    <a:pt x="15" y="60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9" y="57"/>
                    <a:pt x="42" y="53"/>
                    <a:pt x="42" y="48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4"/>
                    <a:pt x="32" y="0"/>
                    <a:pt x="27" y="1"/>
                  </a:cubicBezTo>
                  <a:close/>
                  <a:moveTo>
                    <a:pt x="38" y="48"/>
                  </a:moveTo>
                  <a:cubicBezTo>
                    <a:pt x="38" y="51"/>
                    <a:pt x="36" y="54"/>
                    <a:pt x="33" y="54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7"/>
                    <a:pt x="9" y="55"/>
                    <a:pt x="9" y="5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0"/>
                    <a:pt x="6" y="7"/>
                    <a:pt x="8" y="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4"/>
                    <a:pt x="33" y="6"/>
                    <a:pt x="33" y="9"/>
                  </a:cubicBezTo>
                  <a:lnTo>
                    <a:pt x="38" y="4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1" name="Freeform 268"/>
            <p:cNvSpPr>
              <a:spLocks/>
            </p:cNvSpPr>
            <p:nvPr/>
          </p:nvSpPr>
          <p:spPr bwMode="auto">
            <a:xfrm>
              <a:off x="569119" y="2435025"/>
              <a:ext cx="20240" cy="17860"/>
            </a:xfrm>
            <a:custGeom>
              <a:avLst/>
              <a:gdLst>
                <a:gd name="T0" fmla="*/ 6 w 8"/>
                <a:gd name="T1" fmla="*/ 0 h 7"/>
                <a:gd name="T2" fmla="*/ 2 w 8"/>
                <a:gd name="T3" fmla="*/ 1 h 7"/>
                <a:gd name="T4" fmla="*/ 0 w 8"/>
                <a:gd name="T5" fmla="*/ 2 h 7"/>
                <a:gd name="T6" fmla="*/ 1 w 8"/>
                <a:gd name="T7" fmla="*/ 6 h 7"/>
                <a:gd name="T8" fmla="*/ 3 w 8"/>
                <a:gd name="T9" fmla="*/ 7 h 7"/>
                <a:gd name="T10" fmla="*/ 7 w 8"/>
                <a:gd name="T11" fmla="*/ 7 h 7"/>
                <a:gd name="T12" fmla="*/ 8 w 8"/>
                <a:gd name="T13" fmla="*/ 5 h 7"/>
                <a:gd name="T14" fmla="*/ 7 w 8"/>
                <a:gd name="T15" fmla="*/ 1 h 7"/>
                <a:gd name="T16" fmla="*/ 6 w 8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6"/>
                    <a:pt x="8" y="5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2" name="Freeform 269"/>
            <p:cNvSpPr>
              <a:spLocks/>
            </p:cNvSpPr>
            <p:nvPr/>
          </p:nvSpPr>
          <p:spPr bwMode="auto">
            <a:xfrm>
              <a:off x="534591" y="2339775"/>
              <a:ext cx="72628" cy="92869"/>
            </a:xfrm>
            <a:custGeom>
              <a:avLst/>
              <a:gdLst>
                <a:gd name="T0" fmla="*/ 23 w 28"/>
                <a:gd name="T1" fmla="*/ 0 h 36"/>
                <a:gd name="T2" fmla="*/ 2 w 28"/>
                <a:gd name="T3" fmla="*/ 3 h 36"/>
                <a:gd name="T4" fmla="*/ 0 w 28"/>
                <a:gd name="T5" fmla="*/ 5 h 36"/>
                <a:gd name="T6" fmla="*/ 4 w 28"/>
                <a:gd name="T7" fmla="*/ 35 h 36"/>
                <a:gd name="T8" fmla="*/ 6 w 28"/>
                <a:gd name="T9" fmla="*/ 36 h 36"/>
                <a:gd name="T10" fmla="*/ 27 w 28"/>
                <a:gd name="T11" fmla="*/ 33 h 36"/>
                <a:gd name="T12" fmla="*/ 28 w 28"/>
                <a:gd name="T13" fmla="*/ 32 h 36"/>
                <a:gd name="T14" fmla="*/ 25 w 28"/>
                <a:gd name="T15" fmla="*/ 2 h 36"/>
                <a:gd name="T16" fmla="*/ 23 w 2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6">
                  <a:moveTo>
                    <a:pt x="23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5" y="36"/>
                    <a:pt x="6" y="36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3"/>
                    <a:pt x="28" y="33"/>
                    <a:pt x="28" y="3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3" name="Freeform 270"/>
            <p:cNvSpPr>
              <a:spLocks noEditPoints="1"/>
            </p:cNvSpPr>
            <p:nvPr/>
          </p:nvSpPr>
          <p:spPr bwMode="auto">
            <a:xfrm>
              <a:off x="1572816" y="2151656"/>
              <a:ext cx="120253" cy="172641"/>
            </a:xfrm>
            <a:custGeom>
              <a:avLst/>
              <a:gdLst>
                <a:gd name="T0" fmla="*/ 30 w 47"/>
                <a:gd name="T1" fmla="*/ 1 h 67"/>
                <a:gd name="T2" fmla="*/ 9 w 47"/>
                <a:gd name="T3" fmla="*/ 4 h 67"/>
                <a:gd name="T4" fmla="*/ 0 w 47"/>
                <a:gd name="T5" fmla="*/ 15 h 67"/>
                <a:gd name="T6" fmla="*/ 6 w 47"/>
                <a:gd name="T7" fmla="*/ 58 h 67"/>
                <a:gd name="T8" fmla="*/ 17 w 47"/>
                <a:gd name="T9" fmla="*/ 66 h 67"/>
                <a:gd name="T10" fmla="*/ 38 w 47"/>
                <a:gd name="T11" fmla="*/ 64 h 67"/>
                <a:gd name="T12" fmla="*/ 46 w 47"/>
                <a:gd name="T13" fmla="*/ 53 h 67"/>
                <a:gd name="T14" fmla="*/ 41 w 47"/>
                <a:gd name="T15" fmla="*/ 10 h 67"/>
                <a:gd name="T16" fmla="*/ 30 w 47"/>
                <a:gd name="T17" fmla="*/ 1 h 67"/>
                <a:gd name="T18" fmla="*/ 42 w 47"/>
                <a:gd name="T19" fmla="*/ 53 h 67"/>
                <a:gd name="T20" fmla="*/ 37 w 47"/>
                <a:gd name="T21" fmla="*/ 60 h 67"/>
                <a:gd name="T22" fmla="*/ 16 w 47"/>
                <a:gd name="T23" fmla="*/ 62 h 67"/>
                <a:gd name="T24" fmla="*/ 10 w 47"/>
                <a:gd name="T25" fmla="*/ 57 h 67"/>
                <a:gd name="T26" fmla="*/ 5 w 47"/>
                <a:gd name="T27" fmla="*/ 14 h 67"/>
                <a:gd name="T28" fmla="*/ 10 w 47"/>
                <a:gd name="T29" fmla="*/ 8 h 67"/>
                <a:gd name="T30" fmla="*/ 30 w 47"/>
                <a:gd name="T31" fmla="*/ 5 h 67"/>
                <a:gd name="T32" fmla="*/ 37 w 47"/>
                <a:gd name="T33" fmla="*/ 10 h 67"/>
                <a:gd name="T34" fmla="*/ 42 w 47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67">
                  <a:moveTo>
                    <a:pt x="30" y="1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4" y="4"/>
                    <a:pt x="0" y="9"/>
                    <a:pt x="0" y="15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63"/>
                    <a:pt x="11" y="67"/>
                    <a:pt x="17" y="66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3" y="63"/>
                    <a:pt x="47" y="58"/>
                    <a:pt x="46" y="53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0" y="4"/>
                    <a:pt x="35" y="0"/>
                    <a:pt x="30" y="1"/>
                  </a:cubicBezTo>
                  <a:close/>
                  <a:moveTo>
                    <a:pt x="42" y="53"/>
                  </a:moveTo>
                  <a:cubicBezTo>
                    <a:pt x="42" y="57"/>
                    <a:pt x="40" y="59"/>
                    <a:pt x="37" y="60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3" y="63"/>
                    <a:pt x="10" y="60"/>
                    <a:pt x="10" y="5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1"/>
                    <a:pt x="7" y="8"/>
                    <a:pt x="10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3" y="5"/>
                    <a:pt x="36" y="7"/>
                    <a:pt x="37" y="10"/>
                  </a:cubicBezTo>
                  <a:lnTo>
                    <a:pt x="42" y="5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4" name="Freeform 271"/>
            <p:cNvSpPr>
              <a:spLocks/>
            </p:cNvSpPr>
            <p:nvPr/>
          </p:nvSpPr>
          <p:spPr bwMode="auto">
            <a:xfrm>
              <a:off x="1628775" y="2280243"/>
              <a:ext cx="20240" cy="20241"/>
            </a:xfrm>
            <a:custGeom>
              <a:avLst/>
              <a:gdLst>
                <a:gd name="T0" fmla="*/ 6 w 8"/>
                <a:gd name="T1" fmla="*/ 0 h 8"/>
                <a:gd name="T2" fmla="*/ 1 w 8"/>
                <a:gd name="T3" fmla="*/ 0 h 8"/>
                <a:gd name="T4" fmla="*/ 0 w 8"/>
                <a:gd name="T5" fmla="*/ 2 h 8"/>
                <a:gd name="T6" fmla="*/ 0 w 8"/>
                <a:gd name="T7" fmla="*/ 6 h 8"/>
                <a:gd name="T8" fmla="*/ 2 w 8"/>
                <a:gd name="T9" fmla="*/ 8 h 8"/>
                <a:gd name="T10" fmla="*/ 6 w 8"/>
                <a:gd name="T11" fmla="*/ 7 h 8"/>
                <a:gd name="T12" fmla="*/ 8 w 8"/>
                <a:gd name="T13" fmla="*/ 6 h 8"/>
                <a:gd name="T14" fmla="*/ 7 w 8"/>
                <a:gd name="T15" fmla="*/ 1 h 8"/>
                <a:gd name="T16" fmla="*/ 6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8" y="6"/>
                    <a:pt x="8" y="6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5" name="Freeform 272"/>
            <p:cNvSpPr>
              <a:spLocks/>
            </p:cNvSpPr>
            <p:nvPr/>
          </p:nvSpPr>
          <p:spPr bwMode="auto">
            <a:xfrm>
              <a:off x="1590675" y="2174278"/>
              <a:ext cx="79772" cy="103585"/>
            </a:xfrm>
            <a:custGeom>
              <a:avLst/>
              <a:gdLst>
                <a:gd name="T0" fmla="*/ 25 w 31"/>
                <a:gd name="T1" fmla="*/ 0 h 40"/>
                <a:gd name="T2" fmla="*/ 2 w 31"/>
                <a:gd name="T3" fmla="*/ 3 h 40"/>
                <a:gd name="T4" fmla="*/ 0 w 31"/>
                <a:gd name="T5" fmla="*/ 5 h 40"/>
                <a:gd name="T6" fmla="*/ 4 w 31"/>
                <a:gd name="T7" fmla="*/ 38 h 40"/>
                <a:gd name="T8" fmla="*/ 6 w 31"/>
                <a:gd name="T9" fmla="*/ 40 h 40"/>
                <a:gd name="T10" fmla="*/ 30 w 31"/>
                <a:gd name="T11" fmla="*/ 37 h 40"/>
                <a:gd name="T12" fmla="*/ 31 w 31"/>
                <a:gd name="T13" fmla="*/ 35 h 40"/>
                <a:gd name="T14" fmla="*/ 27 w 31"/>
                <a:gd name="T15" fmla="*/ 2 h 40"/>
                <a:gd name="T16" fmla="*/ 25 w 31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25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5" y="39"/>
                    <a:pt x="5" y="40"/>
                    <a:pt x="6" y="40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7"/>
                    <a:pt x="31" y="36"/>
                    <a:pt x="31" y="35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6" name="Freeform 273"/>
            <p:cNvSpPr>
              <a:spLocks noEditPoints="1"/>
            </p:cNvSpPr>
            <p:nvPr/>
          </p:nvSpPr>
          <p:spPr bwMode="auto">
            <a:xfrm>
              <a:off x="3108722" y="1288453"/>
              <a:ext cx="121444" cy="172641"/>
            </a:xfrm>
            <a:custGeom>
              <a:avLst/>
              <a:gdLst>
                <a:gd name="T0" fmla="*/ 30 w 47"/>
                <a:gd name="T1" fmla="*/ 0 h 67"/>
                <a:gd name="T2" fmla="*/ 9 w 47"/>
                <a:gd name="T3" fmla="*/ 3 h 67"/>
                <a:gd name="T4" fmla="*/ 1 w 47"/>
                <a:gd name="T5" fmla="*/ 14 h 67"/>
                <a:gd name="T6" fmla="*/ 6 w 47"/>
                <a:gd name="T7" fmla="*/ 57 h 67"/>
                <a:gd name="T8" fmla="*/ 17 w 47"/>
                <a:gd name="T9" fmla="*/ 66 h 67"/>
                <a:gd name="T10" fmla="*/ 38 w 47"/>
                <a:gd name="T11" fmla="*/ 63 h 67"/>
                <a:gd name="T12" fmla="*/ 47 w 47"/>
                <a:gd name="T13" fmla="*/ 52 h 67"/>
                <a:gd name="T14" fmla="*/ 41 w 47"/>
                <a:gd name="T15" fmla="*/ 9 h 67"/>
                <a:gd name="T16" fmla="*/ 30 w 47"/>
                <a:gd name="T17" fmla="*/ 0 h 67"/>
                <a:gd name="T18" fmla="*/ 42 w 47"/>
                <a:gd name="T19" fmla="*/ 53 h 67"/>
                <a:gd name="T20" fmla="*/ 38 w 47"/>
                <a:gd name="T21" fmla="*/ 59 h 67"/>
                <a:gd name="T22" fmla="*/ 17 w 47"/>
                <a:gd name="T23" fmla="*/ 62 h 67"/>
                <a:gd name="T24" fmla="*/ 10 w 47"/>
                <a:gd name="T25" fmla="*/ 57 h 67"/>
                <a:gd name="T26" fmla="*/ 5 w 47"/>
                <a:gd name="T27" fmla="*/ 13 h 67"/>
                <a:gd name="T28" fmla="*/ 10 w 47"/>
                <a:gd name="T29" fmla="*/ 7 h 67"/>
                <a:gd name="T30" fmla="*/ 31 w 47"/>
                <a:gd name="T31" fmla="*/ 5 h 67"/>
                <a:gd name="T32" fmla="*/ 37 w 47"/>
                <a:gd name="T33" fmla="*/ 10 h 67"/>
                <a:gd name="T34" fmla="*/ 42 w 47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67">
                  <a:moveTo>
                    <a:pt x="30" y="0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4" y="4"/>
                    <a:pt x="0" y="9"/>
                    <a:pt x="1" y="14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7" y="63"/>
                    <a:pt x="12" y="67"/>
                    <a:pt x="17" y="66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43" y="63"/>
                    <a:pt x="47" y="58"/>
                    <a:pt x="47" y="52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4"/>
                    <a:pt x="36" y="0"/>
                    <a:pt x="30" y="0"/>
                  </a:cubicBezTo>
                  <a:close/>
                  <a:moveTo>
                    <a:pt x="42" y="53"/>
                  </a:moveTo>
                  <a:cubicBezTo>
                    <a:pt x="43" y="56"/>
                    <a:pt x="41" y="59"/>
                    <a:pt x="38" y="59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4" y="62"/>
                    <a:pt x="11" y="60"/>
                    <a:pt x="10" y="5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0"/>
                    <a:pt x="7" y="8"/>
                    <a:pt x="10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4" y="4"/>
                    <a:pt x="37" y="7"/>
                    <a:pt x="37" y="10"/>
                  </a:cubicBezTo>
                  <a:lnTo>
                    <a:pt x="42" y="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7" name="Freeform 274"/>
            <p:cNvSpPr>
              <a:spLocks/>
            </p:cNvSpPr>
            <p:nvPr/>
          </p:nvSpPr>
          <p:spPr bwMode="auto">
            <a:xfrm>
              <a:off x="3165872" y="1414660"/>
              <a:ext cx="20240" cy="21431"/>
            </a:xfrm>
            <a:custGeom>
              <a:avLst/>
              <a:gdLst>
                <a:gd name="T0" fmla="*/ 6 w 8"/>
                <a:gd name="T1" fmla="*/ 0 h 8"/>
                <a:gd name="T2" fmla="*/ 2 w 8"/>
                <a:gd name="T3" fmla="*/ 1 h 8"/>
                <a:gd name="T4" fmla="*/ 0 w 8"/>
                <a:gd name="T5" fmla="*/ 3 h 8"/>
                <a:gd name="T6" fmla="*/ 1 w 8"/>
                <a:gd name="T7" fmla="*/ 7 h 8"/>
                <a:gd name="T8" fmla="*/ 3 w 8"/>
                <a:gd name="T9" fmla="*/ 8 h 8"/>
                <a:gd name="T10" fmla="*/ 7 w 8"/>
                <a:gd name="T11" fmla="*/ 8 h 8"/>
                <a:gd name="T12" fmla="*/ 8 w 8"/>
                <a:gd name="T13" fmla="*/ 6 h 8"/>
                <a:gd name="T14" fmla="*/ 8 w 8"/>
                <a:gd name="T15" fmla="*/ 2 h 8"/>
                <a:gd name="T16" fmla="*/ 6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8" name="Freeform 275"/>
            <p:cNvSpPr>
              <a:spLocks/>
            </p:cNvSpPr>
            <p:nvPr/>
          </p:nvSpPr>
          <p:spPr bwMode="auto">
            <a:xfrm>
              <a:off x="3128962" y="1312265"/>
              <a:ext cx="79772" cy="100013"/>
            </a:xfrm>
            <a:custGeom>
              <a:avLst/>
              <a:gdLst>
                <a:gd name="T0" fmla="*/ 25 w 31"/>
                <a:gd name="T1" fmla="*/ 0 h 39"/>
                <a:gd name="T2" fmla="*/ 1 w 31"/>
                <a:gd name="T3" fmla="*/ 3 h 39"/>
                <a:gd name="T4" fmla="*/ 0 w 31"/>
                <a:gd name="T5" fmla="*/ 4 h 39"/>
                <a:gd name="T6" fmla="*/ 4 w 31"/>
                <a:gd name="T7" fmla="*/ 38 h 39"/>
                <a:gd name="T8" fmla="*/ 6 w 31"/>
                <a:gd name="T9" fmla="*/ 39 h 39"/>
                <a:gd name="T10" fmla="*/ 29 w 31"/>
                <a:gd name="T11" fmla="*/ 36 h 39"/>
                <a:gd name="T12" fmla="*/ 31 w 31"/>
                <a:gd name="T13" fmla="*/ 34 h 39"/>
                <a:gd name="T14" fmla="*/ 27 w 31"/>
                <a:gd name="T15" fmla="*/ 1 h 39"/>
                <a:gd name="T16" fmla="*/ 25 w 31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9">
                  <a:moveTo>
                    <a:pt x="25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9"/>
                    <a:pt x="5" y="39"/>
                    <a:pt x="6" y="39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6"/>
                    <a:pt x="31" y="35"/>
                    <a:pt x="31" y="34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6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9" name="Freeform 276"/>
            <p:cNvSpPr>
              <a:spLocks noEditPoints="1"/>
            </p:cNvSpPr>
            <p:nvPr/>
          </p:nvSpPr>
          <p:spPr bwMode="auto">
            <a:xfrm>
              <a:off x="3345656" y="2836265"/>
              <a:ext cx="123825" cy="172641"/>
            </a:xfrm>
            <a:custGeom>
              <a:avLst/>
              <a:gdLst>
                <a:gd name="T0" fmla="*/ 31 w 48"/>
                <a:gd name="T1" fmla="*/ 1 h 67"/>
                <a:gd name="T2" fmla="*/ 10 w 48"/>
                <a:gd name="T3" fmla="*/ 3 h 67"/>
                <a:gd name="T4" fmla="*/ 1 w 48"/>
                <a:gd name="T5" fmla="*/ 14 h 67"/>
                <a:gd name="T6" fmla="*/ 6 w 48"/>
                <a:gd name="T7" fmla="*/ 58 h 67"/>
                <a:gd name="T8" fmla="*/ 17 w 48"/>
                <a:gd name="T9" fmla="*/ 66 h 67"/>
                <a:gd name="T10" fmla="*/ 38 w 48"/>
                <a:gd name="T11" fmla="*/ 64 h 67"/>
                <a:gd name="T12" fmla="*/ 47 w 48"/>
                <a:gd name="T13" fmla="*/ 53 h 67"/>
                <a:gd name="T14" fmla="*/ 42 w 48"/>
                <a:gd name="T15" fmla="*/ 9 h 67"/>
                <a:gd name="T16" fmla="*/ 31 w 48"/>
                <a:gd name="T17" fmla="*/ 1 h 67"/>
                <a:gd name="T18" fmla="*/ 43 w 48"/>
                <a:gd name="T19" fmla="*/ 53 h 67"/>
                <a:gd name="T20" fmla="*/ 38 w 48"/>
                <a:gd name="T21" fmla="*/ 59 h 67"/>
                <a:gd name="T22" fmla="*/ 17 w 48"/>
                <a:gd name="T23" fmla="*/ 62 h 67"/>
                <a:gd name="T24" fmla="*/ 11 w 48"/>
                <a:gd name="T25" fmla="*/ 57 h 67"/>
                <a:gd name="T26" fmla="*/ 5 w 48"/>
                <a:gd name="T27" fmla="*/ 14 h 67"/>
                <a:gd name="T28" fmla="*/ 10 w 48"/>
                <a:gd name="T29" fmla="*/ 8 h 67"/>
                <a:gd name="T30" fmla="*/ 31 w 48"/>
                <a:gd name="T31" fmla="*/ 5 h 67"/>
                <a:gd name="T32" fmla="*/ 37 w 48"/>
                <a:gd name="T33" fmla="*/ 10 h 67"/>
                <a:gd name="T34" fmla="*/ 43 w 48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67">
                  <a:moveTo>
                    <a:pt x="31" y="1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4" y="4"/>
                    <a:pt x="0" y="9"/>
                    <a:pt x="1" y="14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7" y="63"/>
                    <a:pt x="12" y="67"/>
                    <a:pt x="17" y="66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4" y="63"/>
                    <a:pt x="48" y="58"/>
                    <a:pt x="47" y="5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1" y="4"/>
                    <a:pt x="36" y="0"/>
                    <a:pt x="31" y="1"/>
                  </a:cubicBezTo>
                  <a:close/>
                  <a:moveTo>
                    <a:pt x="43" y="53"/>
                  </a:moveTo>
                  <a:cubicBezTo>
                    <a:pt x="43" y="56"/>
                    <a:pt x="41" y="59"/>
                    <a:pt x="38" y="59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4" y="62"/>
                    <a:pt x="11" y="60"/>
                    <a:pt x="11" y="5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1"/>
                    <a:pt x="7" y="8"/>
                    <a:pt x="10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4" y="5"/>
                    <a:pt x="37" y="7"/>
                    <a:pt x="37" y="10"/>
                  </a:cubicBezTo>
                  <a:lnTo>
                    <a:pt x="43" y="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0" name="Freeform 277"/>
            <p:cNvSpPr>
              <a:spLocks/>
            </p:cNvSpPr>
            <p:nvPr/>
          </p:nvSpPr>
          <p:spPr bwMode="auto">
            <a:xfrm>
              <a:off x="3402806" y="2962471"/>
              <a:ext cx="22622" cy="23813"/>
            </a:xfrm>
            <a:custGeom>
              <a:avLst/>
              <a:gdLst>
                <a:gd name="T0" fmla="*/ 6 w 9"/>
                <a:gd name="T1" fmla="*/ 1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8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1" name="Freeform 278"/>
            <p:cNvSpPr>
              <a:spLocks/>
            </p:cNvSpPr>
            <p:nvPr/>
          </p:nvSpPr>
          <p:spPr bwMode="auto">
            <a:xfrm>
              <a:off x="3365896" y="2860078"/>
              <a:ext cx="79772" cy="100013"/>
            </a:xfrm>
            <a:custGeom>
              <a:avLst/>
              <a:gdLst>
                <a:gd name="T0" fmla="*/ 25 w 31"/>
                <a:gd name="T1" fmla="*/ 0 h 39"/>
                <a:gd name="T2" fmla="*/ 1 w 31"/>
                <a:gd name="T3" fmla="*/ 3 h 39"/>
                <a:gd name="T4" fmla="*/ 0 w 31"/>
                <a:gd name="T5" fmla="*/ 5 h 39"/>
                <a:gd name="T6" fmla="*/ 4 w 31"/>
                <a:gd name="T7" fmla="*/ 38 h 39"/>
                <a:gd name="T8" fmla="*/ 6 w 31"/>
                <a:gd name="T9" fmla="*/ 39 h 39"/>
                <a:gd name="T10" fmla="*/ 29 w 31"/>
                <a:gd name="T11" fmla="*/ 36 h 39"/>
                <a:gd name="T12" fmla="*/ 31 w 31"/>
                <a:gd name="T13" fmla="*/ 35 h 39"/>
                <a:gd name="T14" fmla="*/ 27 w 31"/>
                <a:gd name="T15" fmla="*/ 1 h 39"/>
                <a:gd name="T16" fmla="*/ 25 w 31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9">
                  <a:moveTo>
                    <a:pt x="25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9"/>
                    <a:pt x="5" y="39"/>
                    <a:pt x="6" y="39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6"/>
                    <a:pt x="31" y="36"/>
                    <a:pt x="31" y="3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6" y="0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2" name="Group 3"/>
          <p:cNvGrpSpPr/>
          <p:nvPr/>
        </p:nvGrpSpPr>
        <p:grpSpPr>
          <a:xfrm>
            <a:off x="7289634" y="2541518"/>
            <a:ext cx="685800" cy="685800"/>
            <a:chOff x="10206307" y="3388690"/>
            <a:chExt cx="914400" cy="914400"/>
          </a:xfrm>
        </p:grpSpPr>
        <p:sp>
          <p:nvSpPr>
            <p:cNvPr id="433" name="Oval 464"/>
            <p:cNvSpPr/>
            <p:nvPr/>
          </p:nvSpPr>
          <p:spPr>
            <a:xfrm>
              <a:off x="10206307" y="3388690"/>
              <a:ext cx="914400" cy="914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4" name="AutoShape 13"/>
            <p:cNvSpPr>
              <a:spLocks/>
            </p:cNvSpPr>
            <p:nvPr/>
          </p:nvSpPr>
          <p:spPr bwMode="auto">
            <a:xfrm>
              <a:off x="10529463" y="3675931"/>
              <a:ext cx="268088" cy="346493"/>
            </a:xfrm>
            <a:custGeom>
              <a:avLst/>
              <a:gdLst>
                <a:gd name="T0" fmla="*/ 536544193 w 21545"/>
                <a:gd name="T1" fmla="*/ 1809212526 h 21515"/>
                <a:gd name="T2" fmla="*/ 494557843 w 21545"/>
                <a:gd name="T3" fmla="*/ 2087334032 h 21515"/>
                <a:gd name="T4" fmla="*/ 447328334 w 21545"/>
                <a:gd name="T5" fmla="*/ 2147483646 h 21515"/>
                <a:gd name="T6" fmla="*/ 312790812 w 21545"/>
                <a:gd name="T7" fmla="*/ 2147483646 h 21515"/>
                <a:gd name="T8" fmla="*/ 284619960 w 21545"/>
                <a:gd name="T9" fmla="*/ 2147483646 h 21515"/>
                <a:gd name="T10" fmla="*/ 273483974 w 21545"/>
                <a:gd name="T11" fmla="*/ 2147483646 h 21515"/>
                <a:gd name="T12" fmla="*/ 260976991 w 21545"/>
                <a:gd name="T13" fmla="*/ 2147483646 h 21515"/>
                <a:gd name="T14" fmla="*/ 299689027 w 21545"/>
                <a:gd name="T15" fmla="*/ 2000438612 h 21515"/>
                <a:gd name="T16" fmla="*/ 394144999 w 21545"/>
                <a:gd name="T17" fmla="*/ 1331084764 h 21515"/>
                <a:gd name="T18" fmla="*/ 400100348 w 21545"/>
                <a:gd name="T19" fmla="*/ 1282667061 h 21515"/>
                <a:gd name="T20" fmla="*/ 371871543 w 21545"/>
                <a:gd name="T21" fmla="*/ 1098026760 h 21515"/>
                <a:gd name="T22" fmla="*/ 381102730 w 21545"/>
                <a:gd name="T23" fmla="*/ 887045795 h 21515"/>
                <a:gd name="T24" fmla="*/ 505693789 w 21545"/>
                <a:gd name="T25" fmla="*/ 633070619 h 21515"/>
                <a:gd name="T26" fmla="*/ 619864179 w 21545"/>
                <a:gd name="T27" fmla="*/ 647402006 h 21515"/>
                <a:gd name="T28" fmla="*/ 676979112 w 21545"/>
                <a:gd name="T29" fmla="*/ 782589932 h 21515"/>
                <a:gd name="T30" fmla="*/ 671678000 w 21545"/>
                <a:gd name="T31" fmla="*/ 988144878 h 21515"/>
                <a:gd name="T32" fmla="*/ 610036708 w 21545"/>
                <a:gd name="T33" fmla="*/ 1347613164 h 21515"/>
                <a:gd name="T34" fmla="*/ 597531247 w 21545"/>
                <a:gd name="T35" fmla="*/ 1544390415 h 21515"/>
                <a:gd name="T36" fmla="*/ 653334619 w 21545"/>
                <a:gd name="T37" fmla="*/ 1682804821 h 21515"/>
                <a:gd name="T38" fmla="*/ 760239621 w 21545"/>
                <a:gd name="T39" fmla="*/ 1732257195 h 21515"/>
                <a:gd name="T40" fmla="*/ 934799218 w 21545"/>
                <a:gd name="T41" fmla="*/ 1561950859 h 21515"/>
                <a:gd name="T42" fmla="*/ 1044978534 w 21545"/>
                <a:gd name="T43" fmla="*/ 1052963259 h 21515"/>
                <a:gd name="T44" fmla="*/ 1049564369 w 21545"/>
                <a:gd name="T45" fmla="*/ 834236692 h 21515"/>
                <a:gd name="T46" fmla="*/ 975475570 w 21545"/>
                <a:gd name="T47" fmla="*/ 495688256 h 21515"/>
                <a:gd name="T48" fmla="*/ 810147120 w 21545"/>
                <a:gd name="T49" fmla="*/ 310013335 h 21515"/>
                <a:gd name="T50" fmla="*/ 563464522 w 21545"/>
                <a:gd name="T51" fmla="*/ 284707291 h 21515"/>
                <a:gd name="T52" fmla="*/ 240012011 w 21545"/>
                <a:gd name="T53" fmla="*/ 668188978 h 21515"/>
                <a:gd name="T54" fmla="*/ 184922353 w 21545"/>
                <a:gd name="T55" fmla="*/ 1038759595 h 21515"/>
                <a:gd name="T56" fmla="*/ 229470826 w 21545"/>
                <a:gd name="T57" fmla="*/ 1310167541 h 21515"/>
                <a:gd name="T58" fmla="*/ 259666953 w 21545"/>
                <a:gd name="T59" fmla="*/ 1374985922 h 21515"/>
                <a:gd name="T60" fmla="*/ 251805281 w 21545"/>
                <a:gd name="T61" fmla="*/ 1501393627 h 21515"/>
                <a:gd name="T62" fmla="*/ 211127445 w 21545"/>
                <a:gd name="T63" fmla="*/ 1612435275 h 21515"/>
                <a:gd name="T64" fmla="*/ 169141056 w 21545"/>
                <a:gd name="T65" fmla="*/ 1586094610 h 21515"/>
                <a:gd name="T66" fmla="*/ 9706996 w 21545"/>
                <a:gd name="T67" fmla="*/ 1180533357 h 21515"/>
                <a:gd name="T68" fmla="*/ 9706996 w 21545"/>
                <a:gd name="T69" fmla="*/ 828813250 h 21515"/>
                <a:gd name="T70" fmla="*/ 71407764 w 21545"/>
                <a:gd name="T71" fmla="*/ 548367058 h 21515"/>
                <a:gd name="T72" fmla="*/ 299092743 w 21545"/>
                <a:gd name="T73" fmla="*/ 161528642 h 21515"/>
                <a:gd name="T74" fmla="*/ 556197612 w 21545"/>
                <a:gd name="T75" fmla="*/ 15366057 h 21515"/>
                <a:gd name="T76" fmla="*/ 661852052 w 21545"/>
                <a:gd name="T77" fmla="*/ 1162343 h 21515"/>
                <a:gd name="T78" fmla="*/ 946590965 w 21545"/>
                <a:gd name="T79" fmla="*/ 88962082 h 21515"/>
                <a:gd name="T80" fmla="*/ 1142710303 w 21545"/>
                <a:gd name="T81" fmla="*/ 322022613 h 21515"/>
                <a:gd name="T82" fmla="*/ 1263491803 w 21545"/>
                <a:gd name="T83" fmla="*/ 681488322 h 21515"/>
                <a:gd name="T84" fmla="*/ 1283145221 w 21545"/>
                <a:gd name="T85" fmla="*/ 929912333 h 21515"/>
                <a:gd name="T86" fmla="*/ 1269387676 w 21545"/>
                <a:gd name="T87" fmla="*/ 1186988842 h 21515"/>
                <a:gd name="T88" fmla="*/ 1016809205 w 21545"/>
                <a:gd name="T89" fmla="*/ 1888362344 h 21515"/>
                <a:gd name="T90" fmla="*/ 901328778 w 21545"/>
                <a:gd name="T91" fmla="*/ 1976292333 h 21515"/>
                <a:gd name="T92" fmla="*/ 753687987 w 21545"/>
                <a:gd name="T93" fmla="*/ 2007021870 h 21515"/>
                <a:gd name="T94" fmla="*/ 623140016 w 21545"/>
                <a:gd name="T95" fmla="*/ 1944400504 h 21515"/>
                <a:gd name="T96" fmla="*/ 536544193 w 21545"/>
                <a:gd name="T97" fmla="*/ 1809212526 h 21515"/>
                <a:gd name="T98" fmla="*/ 536544193 w 21545"/>
                <a:gd name="T99" fmla="*/ 1809212526 h 215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45" h="21515">
                  <a:moveTo>
                    <a:pt x="9009" y="14012"/>
                  </a:moveTo>
                  <a:cubicBezTo>
                    <a:pt x="8778" y="14713"/>
                    <a:pt x="8545" y="15448"/>
                    <a:pt x="8304" y="16166"/>
                  </a:cubicBezTo>
                  <a:cubicBezTo>
                    <a:pt x="8066" y="16874"/>
                    <a:pt x="7857" y="17593"/>
                    <a:pt x="7511" y="18243"/>
                  </a:cubicBezTo>
                  <a:cubicBezTo>
                    <a:pt x="6937" y="19321"/>
                    <a:pt x="6135" y="20315"/>
                    <a:pt x="5252" y="21206"/>
                  </a:cubicBezTo>
                  <a:cubicBezTo>
                    <a:pt x="5135" y="21325"/>
                    <a:pt x="4970" y="21542"/>
                    <a:pt x="4779" y="21512"/>
                  </a:cubicBezTo>
                  <a:cubicBezTo>
                    <a:pt x="4633" y="21489"/>
                    <a:pt x="4620" y="21380"/>
                    <a:pt x="4592" y="21223"/>
                  </a:cubicBezTo>
                  <a:cubicBezTo>
                    <a:pt x="4436" y="20366"/>
                    <a:pt x="4325" y="19376"/>
                    <a:pt x="4382" y="18413"/>
                  </a:cubicBezTo>
                  <a:cubicBezTo>
                    <a:pt x="4449" y="17316"/>
                    <a:pt x="4751" y="16405"/>
                    <a:pt x="5032" y="15493"/>
                  </a:cubicBezTo>
                  <a:cubicBezTo>
                    <a:pt x="5568" y="13758"/>
                    <a:pt x="6078" y="12056"/>
                    <a:pt x="6618" y="10309"/>
                  </a:cubicBezTo>
                  <a:cubicBezTo>
                    <a:pt x="6654" y="10193"/>
                    <a:pt x="6751" y="10001"/>
                    <a:pt x="6718" y="9934"/>
                  </a:cubicBezTo>
                  <a:cubicBezTo>
                    <a:pt x="6473" y="9449"/>
                    <a:pt x="6314" y="9013"/>
                    <a:pt x="6244" y="8504"/>
                  </a:cubicBezTo>
                  <a:cubicBezTo>
                    <a:pt x="6163" y="7919"/>
                    <a:pt x="6225" y="7373"/>
                    <a:pt x="6399" y="6870"/>
                  </a:cubicBezTo>
                  <a:cubicBezTo>
                    <a:pt x="6703" y="5980"/>
                    <a:pt x="7407" y="5191"/>
                    <a:pt x="8491" y="4903"/>
                  </a:cubicBezTo>
                  <a:cubicBezTo>
                    <a:pt x="9180" y="4721"/>
                    <a:pt x="9945" y="4803"/>
                    <a:pt x="10408" y="5014"/>
                  </a:cubicBezTo>
                  <a:cubicBezTo>
                    <a:pt x="10886" y="5231"/>
                    <a:pt x="11213" y="5575"/>
                    <a:pt x="11367" y="6061"/>
                  </a:cubicBezTo>
                  <a:cubicBezTo>
                    <a:pt x="11530" y="6579"/>
                    <a:pt x="11409" y="7198"/>
                    <a:pt x="11278" y="7653"/>
                  </a:cubicBezTo>
                  <a:cubicBezTo>
                    <a:pt x="10983" y="8677"/>
                    <a:pt x="10596" y="9447"/>
                    <a:pt x="10243" y="10437"/>
                  </a:cubicBezTo>
                  <a:cubicBezTo>
                    <a:pt x="10068" y="10927"/>
                    <a:pt x="9871" y="11431"/>
                    <a:pt x="10033" y="11961"/>
                  </a:cubicBezTo>
                  <a:cubicBezTo>
                    <a:pt x="10183" y="12446"/>
                    <a:pt x="10516" y="12781"/>
                    <a:pt x="10970" y="13033"/>
                  </a:cubicBezTo>
                  <a:cubicBezTo>
                    <a:pt x="11440" y="13293"/>
                    <a:pt x="11996" y="13437"/>
                    <a:pt x="12765" y="13416"/>
                  </a:cubicBezTo>
                  <a:cubicBezTo>
                    <a:pt x="14122" y="13380"/>
                    <a:pt x="15065" y="12719"/>
                    <a:pt x="15696" y="12097"/>
                  </a:cubicBezTo>
                  <a:cubicBezTo>
                    <a:pt x="16703" y="11101"/>
                    <a:pt x="17314" y="9755"/>
                    <a:pt x="17546" y="8155"/>
                  </a:cubicBezTo>
                  <a:cubicBezTo>
                    <a:pt x="17620" y="7639"/>
                    <a:pt x="17676" y="7046"/>
                    <a:pt x="17623" y="6461"/>
                  </a:cubicBezTo>
                  <a:cubicBezTo>
                    <a:pt x="17527" y="5381"/>
                    <a:pt x="17083" y="4513"/>
                    <a:pt x="16379" y="3839"/>
                  </a:cubicBezTo>
                  <a:cubicBezTo>
                    <a:pt x="15708" y="3198"/>
                    <a:pt x="14758" y="2688"/>
                    <a:pt x="13603" y="2401"/>
                  </a:cubicBezTo>
                  <a:cubicBezTo>
                    <a:pt x="12457" y="2116"/>
                    <a:pt x="10870" y="2021"/>
                    <a:pt x="9461" y="2205"/>
                  </a:cubicBezTo>
                  <a:cubicBezTo>
                    <a:pt x="6900" y="2539"/>
                    <a:pt x="5093" y="3646"/>
                    <a:pt x="4030" y="5175"/>
                  </a:cubicBezTo>
                  <a:cubicBezTo>
                    <a:pt x="3472" y="5977"/>
                    <a:pt x="3105" y="6898"/>
                    <a:pt x="3105" y="8045"/>
                  </a:cubicBezTo>
                  <a:cubicBezTo>
                    <a:pt x="3105" y="8928"/>
                    <a:pt x="3392" y="9614"/>
                    <a:pt x="3853" y="10147"/>
                  </a:cubicBezTo>
                  <a:cubicBezTo>
                    <a:pt x="4000" y="10317"/>
                    <a:pt x="4217" y="10456"/>
                    <a:pt x="4360" y="10649"/>
                  </a:cubicBezTo>
                  <a:cubicBezTo>
                    <a:pt x="4564" y="10923"/>
                    <a:pt x="4329" y="11332"/>
                    <a:pt x="4228" y="11628"/>
                  </a:cubicBezTo>
                  <a:cubicBezTo>
                    <a:pt x="4106" y="11986"/>
                    <a:pt x="4094" y="12480"/>
                    <a:pt x="3545" y="12488"/>
                  </a:cubicBezTo>
                  <a:cubicBezTo>
                    <a:pt x="3319" y="12492"/>
                    <a:pt x="3033" y="12365"/>
                    <a:pt x="2840" y="12284"/>
                  </a:cubicBezTo>
                  <a:cubicBezTo>
                    <a:pt x="1399" y="11677"/>
                    <a:pt x="523" y="10574"/>
                    <a:pt x="163" y="9143"/>
                  </a:cubicBezTo>
                  <a:cubicBezTo>
                    <a:pt x="-55" y="8274"/>
                    <a:pt x="-54" y="7259"/>
                    <a:pt x="163" y="6419"/>
                  </a:cubicBezTo>
                  <a:cubicBezTo>
                    <a:pt x="374" y="5606"/>
                    <a:pt x="766" y="4856"/>
                    <a:pt x="1199" y="4247"/>
                  </a:cubicBezTo>
                  <a:cubicBezTo>
                    <a:pt x="2099" y="2984"/>
                    <a:pt x="3417" y="1973"/>
                    <a:pt x="5022" y="1251"/>
                  </a:cubicBezTo>
                  <a:cubicBezTo>
                    <a:pt x="6255" y="696"/>
                    <a:pt x="7647" y="306"/>
                    <a:pt x="9339" y="119"/>
                  </a:cubicBezTo>
                  <a:cubicBezTo>
                    <a:pt x="9901" y="57"/>
                    <a:pt x="10482" y="31"/>
                    <a:pt x="11113" y="9"/>
                  </a:cubicBezTo>
                  <a:cubicBezTo>
                    <a:pt x="12956" y="-58"/>
                    <a:pt x="14632" y="260"/>
                    <a:pt x="15894" y="689"/>
                  </a:cubicBezTo>
                  <a:cubicBezTo>
                    <a:pt x="17226" y="1142"/>
                    <a:pt x="18288" y="1746"/>
                    <a:pt x="19187" y="2494"/>
                  </a:cubicBezTo>
                  <a:cubicBezTo>
                    <a:pt x="20113" y="3264"/>
                    <a:pt x="20787" y="4159"/>
                    <a:pt x="21215" y="5278"/>
                  </a:cubicBezTo>
                  <a:cubicBezTo>
                    <a:pt x="21437" y="5860"/>
                    <a:pt x="21545" y="6483"/>
                    <a:pt x="21545" y="7202"/>
                  </a:cubicBezTo>
                  <a:cubicBezTo>
                    <a:pt x="21545" y="7923"/>
                    <a:pt x="21453" y="8558"/>
                    <a:pt x="21314" y="9193"/>
                  </a:cubicBezTo>
                  <a:cubicBezTo>
                    <a:pt x="20790" y="11573"/>
                    <a:pt x="19303" y="13518"/>
                    <a:pt x="17073" y="14625"/>
                  </a:cubicBezTo>
                  <a:cubicBezTo>
                    <a:pt x="16532" y="14894"/>
                    <a:pt x="15877" y="15141"/>
                    <a:pt x="15134" y="15306"/>
                  </a:cubicBezTo>
                  <a:cubicBezTo>
                    <a:pt x="14397" y="15470"/>
                    <a:pt x="13556" y="15592"/>
                    <a:pt x="12655" y="15544"/>
                  </a:cubicBezTo>
                  <a:cubicBezTo>
                    <a:pt x="11780" y="15499"/>
                    <a:pt x="11065" y="15318"/>
                    <a:pt x="10463" y="15059"/>
                  </a:cubicBezTo>
                  <a:cubicBezTo>
                    <a:pt x="9866" y="14803"/>
                    <a:pt x="9365" y="14488"/>
                    <a:pt x="9009" y="14012"/>
                  </a:cubicBezTo>
                  <a:close/>
                  <a:moveTo>
                    <a:pt x="9009" y="14012"/>
                  </a:move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lIns="0" tIns="0" rIns="0" bIns="0"/>
            <a:lstStyle/>
            <a:p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5" name="Group 4"/>
          <p:cNvGrpSpPr/>
          <p:nvPr/>
        </p:nvGrpSpPr>
        <p:grpSpPr>
          <a:xfrm>
            <a:off x="5994187" y="2469509"/>
            <a:ext cx="829818" cy="829818"/>
            <a:chOff x="8479044" y="3292678"/>
            <a:chExt cx="1106424" cy="1106424"/>
          </a:xfrm>
        </p:grpSpPr>
        <p:sp>
          <p:nvSpPr>
            <p:cNvPr id="436" name="Oval 461"/>
            <p:cNvSpPr/>
            <p:nvPr/>
          </p:nvSpPr>
          <p:spPr>
            <a:xfrm>
              <a:off x="8479044" y="3292678"/>
              <a:ext cx="1106424" cy="11064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7" name="Oval 1009"/>
            <p:cNvSpPr/>
            <p:nvPr/>
          </p:nvSpPr>
          <p:spPr>
            <a:xfrm>
              <a:off x="8654404" y="3468038"/>
              <a:ext cx="755703" cy="75570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8" name="AutoShape 15"/>
            <p:cNvSpPr>
              <a:spLocks/>
            </p:cNvSpPr>
            <p:nvPr/>
          </p:nvSpPr>
          <p:spPr bwMode="auto">
            <a:xfrm>
              <a:off x="8953093" y="3675931"/>
              <a:ext cx="158323" cy="339915"/>
            </a:xfrm>
            <a:custGeom>
              <a:avLst/>
              <a:gdLst>
                <a:gd name="T0" fmla="*/ 262945285 w 21600"/>
                <a:gd name="T1" fmla="*/ 616631 h 21437"/>
                <a:gd name="T2" fmla="*/ 262945285 w 21600"/>
                <a:gd name="T3" fmla="*/ 451557226 h 21437"/>
                <a:gd name="T4" fmla="*/ 180361170 w 21600"/>
                <a:gd name="T5" fmla="*/ 514655930 h 21437"/>
                <a:gd name="T6" fmla="*/ 173604519 w 21600"/>
                <a:gd name="T7" fmla="*/ 869221096 h 21437"/>
                <a:gd name="T8" fmla="*/ 262945285 w 21600"/>
                <a:gd name="T9" fmla="*/ 869221096 h 21437"/>
                <a:gd name="T10" fmla="*/ 252829379 w 21600"/>
                <a:gd name="T11" fmla="*/ 1326201898 h 21437"/>
                <a:gd name="T12" fmla="*/ 176977025 w 21600"/>
                <a:gd name="T13" fmla="*/ 1326201898 h 21437"/>
                <a:gd name="T14" fmla="*/ 176977025 w 21600"/>
                <a:gd name="T15" fmla="*/ 2147483646 h 21437"/>
                <a:gd name="T16" fmla="*/ 57300181 w 21600"/>
                <a:gd name="T17" fmla="*/ 2147483646 h 21437"/>
                <a:gd name="T18" fmla="*/ 57300181 w 21600"/>
                <a:gd name="T19" fmla="*/ 1326201898 h 21437"/>
                <a:gd name="T20" fmla="*/ 0 w 21600"/>
                <a:gd name="T21" fmla="*/ 1326201898 h 21437"/>
                <a:gd name="T22" fmla="*/ 0 w 21600"/>
                <a:gd name="T23" fmla="*/ 869221096 h 21437"/>
                <a:gd name="T24" fmla="*/ 55620013 w 21600"/>
                <a:gd name="T25" fmla="*/ 869221096 h 21437"/>
                <a:gd name="T26" fmla="*/ 87648428 w 21600"/>
                <a:gd name="T27" fmla="*/ 152203103 h 21437"/>
                <a:gd name="T28" fmla="*/ 262945285 w 21600"/>
                <a:gd name="T29" fmla="*/ 616631 h 21437"/>
                <a:gd name="T30" fmla="*/ 262945285 w 21600"/>
                <a:gd name="T31" fmla="*/ 616631 h 2143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600" h="21437">
                  <a:moveTo>
                    <a:pt x="21600" y="5"/>
                  </a:moveTo>
                  <a:cubicBezTo>
                    <a:pt x="21600" y="1241"/>
                    <a:pt x="21600" y="3664"/>
                    <a:pt x="21600" y="3664"/>
                  </a:cubicBezTo>
                  <a:cubicBezTo>
                    <a:pt x="21600" y="3664"/>
                    <a:pt x="15693" y="3516"/>
                    <a:pt x="14816" y="4176"/>
                  </a:cubicBezTo>
                  <a:cubicBezTo>
                    <a:pt x="14095" y="4718"/>
                    <a:pt x="14328" y="5933"/>
                    <a:pt x="14261" y="7053"/>
                  </a:cubicBezTo>
                  <a:cubicBezTo>
                    <a:pt x="16662" y="7053"/>
                    <a:pt x="19200" y="7053"/>
                    <a:pt x="21600" y="7053"/>
                  </a:cubicBezTo>
                  <a:cubicBezTo>
                    <a:pt x="21438" y="8341"/>
                    <a:pt x="21132" y="9564"/>
                    <a:pt x="20769" y="10761"/>
                  </a:cubicBezTo>
                  <a:cubicBezTo>
                    <a:pt x="18692" y="10761"/>
                    <a:pt x="14538" y="10761"/>
                    <a:pt x="14538" y="10761"/>
                  </a:cubicBezTo>
                  <a:lnTo>
                    <a:pt x="14538" y="21437"/>
                  </a:lnTo>
                  <a:cubicBezTo>
                    <a:pt x="14538" y="21437"/>
                    <a:pt x="7938" y="21437"/>
                    <a:pt x="4707" y="21437"/>
                  </a:cubicBezTo>
                  <a:cubicBezTo>
                    <a:pt x="4709" y="18133"/>
                    <a:pt x="4705" y="14278"/>
                    <a:pt x="4707" y="10761"/>
                  </a:cubicBezTo>
                  <a:cubicBezTo>
                    <a:pt x="3137" y="10761"/>
                    <a:pt x="1568" y="10761"/>
                    <a:pt x="0" y="10761"/>
                  </a:cubicBezTo>
                  <a:cubicBezTo>
                    <a:pt x="0" y="9525"/>
                    <a:pt x="0" y="8288"/>
                    <a:pt x="0" y="7053"/>
                  </a:cubicBezTo>
                  <a:cubicBezTo>
                    <a:pt x="1522" y="7053"/>
                    <a:pt x="3046" y="7053"/>
                    <a:pt x="4569" y="7053"/>
                  </a:cubicBezTo>
                  <a:cubicBezTo>
                    <a:pt x="4787" y="4587"/>
                    <a:pt x="4552" y="2480"/>
                    <a:pt x="7200" y="1235"/>
                  </a:cubicBezTo>
                  <a:cubicBezTo>
                    <a:pt x="10176" y="-163"/>
                    <a:pt x="15466" y="8"/>
                    <a:pt x="21600" y="5"/>
                  </a:cubicBezTo>
                  <a:close/>
                  <a:moveTo>
                    <a:pt x="21600" y="5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0"/>
            <a:lstStyle/>
            <a:p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9" name="Group 5"/>
          <p:cNvGrpSpPr/>
          <p:nvPr/>
        </p:nvGrpSpPr>
        <p:grpSpPr>
          <a:xfrm>
            <a:off x="4842758" y="2541518"/>
            <a:ext cx="685800" cy="685800"/>
            <a:chOff x="6943805" y="3388690"/>
            <a:chExt cx="914400" cy="914400"/>
          </a:xfrm>
        </p:grpSpPr>
        <p:sp>
          <p:nvSpPr>
            <p:cNvPr id="440" name="Oval 463"/>
            <p:cNvSpPr/>
            <p:nvPr/>
          </p:nvSpPr>
          <p:spPr>
            <a:xfrm>
              <a:off x="6943805" y="3388690"/>
              <a:ext cx="914400" cy="914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1" name="AutoShape 14"/>
            <p:cNvSpPr>
              <a:spLocks/>
            </p:cNvSpPr>
            <p:nvPr/>
          </p:nvSpPr>
          <p:spPr bwMode="auto">
            <a:xfrm>
              <a:off x="7231048" y="3690927"/>
              <a:ext cx="339914" cy="309921"/>
            </a:xfrm>
            <a:custGeom>
              <a:avLst/>
              <a:gdLst>
                <a:gd name="T0" fmla="*/ 2147483646 w 21590"/>
                <a:gd name="T1" fmla="*/ 303068522 h 16690"/>
                <a:gd name="T2" fmla="*/ 2147483646 w 21590"/>
                <a:gd name="T3" fmla="*/ 614467900 h 16690"/>
                <a:gd name="T4" fmla="*/ 0 w 21590"/>
                <a:gd name="T5" fmla="*/ 2147483646 h 16690"/>
                <a:gd name="T6" fmla="*/ 782832664 w 21590"/>
                <a:gd name="T7" fmla="*/ 1946161268 h 16690"/>
                <a:gd name="T8" fmla="*/ 286036553 w 21590"/>
                <a:gd name="T9" fmla="*/ 1513714635 h 16690"/>
                <a:gd name="T10" fmla="*/ 511874951 w 21590"/>
                <a:gd name="T11" fmla="*/ 1496463517 h 16690"/>
                <a:gd name="T12" fmla="*/ 90358306 w 21590"/>
                <a:gd name="T13" fmla="*/ 891067454 h 16690"/>
                <a:gd name="T14" fmla="*/ 316196704 w 21590"/>
                <a:gd name="T15" fmla="*/ 942966873 h 16690"/>
                <a:gd name="T16" fmla="*/ 150558932 w 21590"/>
                <a:gd name="T17" fmla="*/ 112721961 h 16690"/>
                <a:gd name="T18" fmla="*/ 1279628774 w 21590"/>
                <a:gd name="T19" fmla="*/ 770017444 h 16690"/>
                <a:gd name="T20" fmla="*/ 2147483646 w 21590"/>
                <a:gd name="T21" fmla="*/ 199269682 h 16690"/>
                <a:gd name="T22" fmla="*/ 2147483646 w 21590"/>
                <a:gd name="T23" fmla="*/ 60822541 h 16690"/>
                <a:gd name="T24" fmla="*/ 2147483646 w 21590"/>
                <a:gd name="T25" fmla="*/ 389470283 h 16690"/>
                <a:gd name="T26" fmla="*/ 2147483646 w 21590"/>
                <a:gd name="T27" fmla="*/ 303068522 h 16690"/>
                <a:gd name="T28" fmla="*/ 2147483646 w 21590"/>
                <a:gd name="T29" fmla="*/ 303068522 h 166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590" h="16690">
                  <a:moveTo>
                    <a:pt x="21590" y="2038"/>
                  </a:moveTo>
                  <a:cubicBezTo>
                    <a:pt x="21486" y="2795"/>
                    <a:pt x="20307" y="3555"/>
                    <a:pt x="19593" y="4132"/>
                  </a:cubicBezTo>
                  <a:cubicBezTo>
                    <a:pt x="20298" y="13815"/>
                    <a:pt x="8559" y="19854"/>
                    <a:pt x="0" y="14947"/>
                  </a:cubicBezTo>
                  <a:cubicBezTo>
                    <a:pt x="2400" y="14964"/>
                    <a:pt x="5061" y="14350"/>
                    <a:pt x="6489" y="13087"/>
                  </a:cubicBezTo>
                  <a:cubicBezTo>
                    <a:pt x="4412" y="12774"/>
                    <a:pt x="2942" y="11896"/>
                    <a:pt x="2371" y="10179"/>
                  </a:cubicBezTo>
                  <a:cubicBezTo>
                    <a:pt x="2979" y="10126"/>
                    <a:pt x="3833" y="10301"/>
                    <a:pt x="4243" y="10063"/>
                  </a:cubicBezTo>
                  <a:cubicBezTo>
                    <a:pt x="2343" y="9391"/>
                    <a:pt x="841" y="8348"/>
                    <a:pt x="749" y="5992"/>
                  </a:cubicBezTo>
                  <a:cubicBezTo>
                    <a:pt x="1425" y="6059"/>
                    <a:pt x="1777" y="6430"/>
                    <a:pt x="2621" y="6341"/>
                  </a:cubicBezTo>
                  <a:cubicBezTo>
                    <a:pt x="1392" y="5607"/>
                    <a:pt x="-10" y="2816"/>
                    <a:pt x="1248" y="758"/>
                  </a:cubicBezTo>
                  <a:cubicBezTo>
                    <a:pt x="3477" y="3062"/>
                    <a:pt x="6259" y="4849"/>
                    <a:pt x="10607" y="5178"/>
                  </a:cubicBezTo>
                  <a:cubicBezTo>
                    <a:pt x="9529" y="903"/>
                    <a:pt x="15610" y="-1746"/>
                    <a:pt x="18345" y="1340"/>
                  </a:cubicBezTo>
                  <a:cubicBezTo>
                    <a:pt x="19408" y="1129"/>
                    <a:pt x="20305" y="763"/>
                    <a:pt x="21215" y="409"/>
                  </a:cubicBezTo>
                  <a:cubicBezTo>
                    <a:pt x="20842" y="1380"/>
                    <a:pt x="20085" y="1993"/>
                    <a:pt x="19343" y="2619"/>
                  </a:cubicBezTo>
                  <a:cubicBezTo>
                    <a:pt x="20149" y="2479"/>
                    <a:pt x="21001" y="2381"/>
                    <a:pt x="21590" y="2038"/>
                  </a:cubicBezTo>
                  <a:close/>
                  <a:moveTo>
                    <a:pt x="21590" y="2038"/>
                  </a:move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lIns="0" tIns="0" rIns="0" bIns="0"/>
            <a:lstStyle/>
            <a:p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42" name="TextBox 441"/>
          <p:cNvSpPr txBox="1"/>
          <p:nvPr/>
        </p:nvSpPr>
        <p:spPr>
          <a:xfrm>
            <a:off x="6014466" y="3365035"/>
            <a:ext cx="8566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443" name="TextBox 442"/>
          <p:cNvSpPr txBox="1"/>
          <p:nvPr/>
        </p:nvSpPr>
        <p:spPr>
          <a:xfrm>
            <a:off x="4788024" y="3353637"/>
            <a:ext cx="8566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444" name="TextBox 443"/>
          <p:cNvSpPr txBox="1"/>
          <p:nvPr/>
        </p:nvSpPr>
        <p:spPr>
          <a:xfrm>
            <a:off x="7234901" y="3353638"/>
            <a:ext cx="8566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445" name="Rectangle 1292"/>
          <p:cNvSpPr/>
          <p:nvPr/>
        </p:nvSpPr>
        <p:spPr>
          <a:xfrm>
            <a:off x="4504271" y="3826206"/>
            <a:ext cx="4376426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52149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442" grpId="0"/>
      <p:bldP spid="443" grpId="0"/>
      <p:bldP spid="444" grpId="0"/>
      <p:bldP spid="4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直接连接符 7"/>
          <p:cNvCxnSpPr/>
          <p:nvPr/>
        </p:nvCxnSpPr>
        <p:spPr>
          <a:xfrm>
            <a:off x="4557024" y="872562"/>
            <a:ext cx="0" cy="4057274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8"/>
          <p:cNvGrpSpPr/>
          <p:nvPr/>
        </p:nvGrpSpPr>
        <p:grpSpPr>
          <a:xfrm>
            <a:off x="4473161" y="1148688"/>
            <a:ext cx="802683" cy="167725"/>
            <a:chOff x="5964215" y="1531583"/>
            <a:chExt cx="1070244" cy="223633"/>
          </a:xfrm>
        </p:grpSpPr>
        <p:sp>
          <p:nvSpPr>
            <p:cNvPr id="73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74" name="直接连接符 12"/>
            <p:cNvCxnSpPr>
              <a:stCxn id="73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12"/>
          <p:cNvGrpSpPr/>
          <p:nvPr/>
        </p:nvGrpSpPr>
        <p:grpSpPr>
          <a:xfrm>
            <a:off x="4473161" y="3592795"/>
            <a:ext cx="804101" cy="167725"/>
            <a:chOff x="5964215" y="4790393"/>
            <a:chExt cx="1072134" cy="223633"/>
          </a:xfrm>
        </p:grpSpPr>
        <p:sp>
          <p:nvSpPr>
            <p:cNvPr id="76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77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10"/>
          <p:cNvGrpSpPr/>
          <p:nvPr/>
        </p:nvGrpSpPr>
        <p:grpSpPr>
          <a:xfrm>
            <a:off x="4473161" y="2274960"/>
            <a:ext cx="804101" cy="167725"/>
            <a:chOff x="5964215" y="3033279"/>
            <a:chExt cx="1072134" cy="223633"/>
          </a:xfrm>
        </p:grpSpPr>
        <p:sp>
          <p:nvSpPr>
            <p:cNvPr id="79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80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/>
          <p:nvPr/>
        </p:nvSpPr>
        <p:spPr>
          <a:xfrm>
            <a:off x="5359706" y="1055300"/>
            <a:ext cx="60016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2018</a:t>
            </a:r>
            <a:endParaRPr lang="en-GB" sz="1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359705" y="2181288"/>
            <a:ext cx="60016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2017</a:t>
            </a:r>
            <a:endParaRPr lang="en-GB" sz="1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359705" y="3507943"/>
            <a:ext cx="60016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2016</a:t>
            </a:r>
            <a:endParaRPr lang="en-GB" sz="1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grpSp>
        <p:nvGrpSpPr>
          <p:cNvPr id="93" name="Group 14"/>
          <p:cNvGrpSpPr/>
          <p:nvPr/>
        </p:nvGrpSpPr>
        <p:grpSpPr>
          <a:xfrm>
            <a:off x="4011920" y="1508218"/>
            <a:ext cx="3204738" cy="503174"/>
            <a:chOff x="5349226" y="2010956"/>
            <a:chExt cx="4272984" cy="670899"/>
          </a:xfrm>
        </p:grpSpPr>
        <p:sp>
          <p:nvSpPr>
            <p:cNvPr id="9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194267" y="2100183"/>
              <a:ext cx="209288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  <p:grpSp>
        <p:nvGrpSpPr>
          <p:cNvPr id="96" name="Group 15"/>
          <p:cNvGrpSpPr/>
          <p:nvPr/>
        </p:nvGrpSpPr>
        <p:grpSpPr>
          <a:xfrm>
            <a:off x="1927342" y="2734851"/>
            <a:ext cx="3204738" cy="503174"/>
            <a:chOff x="2569789" y="3646467"/>
            <a:chExt cx="4272984" cy="670899"/>
          </a:xfrm>
        </p:grpSpPr>
        <p:sp>
          <p:nvSpPr>
            <p:cNvPr id="9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3866549" y="3735695"/>
              <a:ext cx="209288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</a:t>
              </a:r>
              <a:r>
                <a:rPr lang="zh-CN" altLang="en-US" b="1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grpSp>
        <p:nvGrpSpPr>
          <p:cNvPr id="99" name="Group 17"/>
          <p:cNvGrpSpPr/>
          <p:nvPr/>
        </p:nvGrpSpPr>
        <p:grpSpPr>
          <a:xfrm>
            <a:off x="4011920" y="4024088"/>
            <a:ext cx="3204738" cy="503174"/>
            <a:chOff x="5349226" y="5365450"/>
            <a:chExt cx="4272984" cy="670899"/>
          </a:xfrm>
        </p:grpSpPr>
        <p:sp>
          <p:nvSpPr>
            <p:cNvPr id="100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194267" y="5454678"/>
              <a:ext cx="209288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  <p:sp>
        <p:nvSpPr>
          <p:cNvPr id="38" name="Rectangle 70"/>
          <p:cNvSpPr/>
          <p:nvPr/>
        </p:nvSpPr>
        <p:spPr>
          <a:xfrm>
            <a:off x="1636472" y="2226351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243050" y="1959489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31" name="Rectangle 70"/>
          <p:cNvSpPr/>
          <p:nvPr/>
        </p:nvSpPr>
        <p:spPr>
          <a:xfrm>
            <a:off x="5252730" y="2794399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52730" y="2527537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33" name="Rectangle 70"/>
          <p:cNvSpPr/>
          <p:nvPr/>
        </p:nvSpPr>
        <p:spPr>
          <a:xfrm>
            <a:off x="1636472" y="3617069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43050" y="3350207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</p:spTree>
    <p:extLst>
      <p:ext uri="{BB962C8B-B14F-4D97-AF65-F5344CB8AC3E}">
        <p14:creationId xmlns:p14="http://schemas.microsoft.com/office/powerpoint/2010/main" val="285234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83" grpId="0"/>
      <p:bldP spid="38" grpId="0"/>
      <p:bldP spid="39" grpId="0"/>
      <p:bldP spid="31" grpId="0"/>
      <p:bldP spid="32" grpId="0"/>
      <p:bldP spid="33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8" name="圆角矩形 37"/>
          <p:cNvSpPr/>
          <p:nvPr/>
        </p:nvSpPr>
        <p:spPr>
          <a:xfrm>
            <a:off x="2339256" y="1455235"/>
            <a:ext cx="1340538" cy="134053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innerShdw blurRad="76200" dist="381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4000" b="1" spc="-15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目录</a:t>
            </a:r>
            <a:endParaRPr lang="zh-CN" altLang="en-US" sz="4000" b="1" spc="-15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997294" y="1410778"/>
            <a:ext cx="4452607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en-US" altLang="zh-CN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1574"/>
            <a:ext cx="8940800" cy="12519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53556" y="226695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782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3" grpId="0"/>
      <p:bldP spid="43" grpId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84"/>
          <p:cNvGrpSpPr>
            <a:grpSpLocks noChangeAspect="1"/>
          </p:cNvGrpSpPr>
          <p:nvPr/>
        </p:nvGrpSpPr>
        <p:grpSpPr bwMode="auto">
          <a:xfrm>
            <a:off x="0" y="1626354"/>
            <a:ext cx="3463814" cy="3517146"/>
            <a:chOff x="3668" y="2044"/>
            <a:chExt cx="2468" cy="2506"/>
          </a:xfrm>
          <a:solidFill>
            <a:schemeClr val="bg1">
              <a:lumMod val="65000"/>
            </a:schemeClr>
          </a:solidFill>
        </p:grpSpPr>
        <p:sp>
          <p:nvSpPr>
            <p:cNvPr id="31" name="Freeform 285"/>
            <p:cNvSpPr>
              <a:spLocks noEditPoints="1"/>
            </p:cNvSpPr>
            <p:nvPr/>
          </p:nvSpPr>
          <p:spPr bwMode="auto">
            <a:xfrm>
              <a:off x="4210" y="3120"/>
              <a:ext cx="917" cy="937"/>
            </a:xfrm>
            <a:custGeom>
              <a:avLst/>
              <a:gdLst>
                <a:gd name="T0" fmla="*/ 177 w 387"/>
                <a:gd name="T1" fmla="*/ 0 h 396"/>
                <a:gd name="T2" fmla="*/ 10 w 387"/>
                <a:gd name="T3" fmla="*/ 198 h 396"/>
                <a:gd name="T4" fmla="*/ 211 w 387"/>
                <a:gd name="T5" fmla="*/ 396 h 396"/>
                <a:gd name="T6" fmla="*/ 378 w 387"/>
                <a:gd name="T7" fmla="*/ 198 h 396"/>
                <a:gd name="T8" fmla="*/ 177 w 387"/>
                <a:gd name="T9" fmla="*/ 0 h 396"/>
                <a:gd name="T10" fmla="*/ 183 w 387"/>
                <a:gd name="T11" fmla="*/ 70 h 396"/>
                <a:gd name="T12" fmla="*/ 313 w 387"/>
                <a:gd name="T13" fmla="*/ 198 h 396"/>
                <a:gd name="T14" fmla="*/ 205 w 387"/>
                <a:gd name="T15" fmla="*/ 326 h 396"/>
                <a:gd name="T16" fmla="*/ 75 w 387"/>
                <a:gd name="T17" fmla="*/ 198 h 396"/>
                <a:gd name="T18" fmla="*/ 183 w 387"/>
                <a:gd name="T19" fmla="*/ 7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7" h="396">
                  <a:moveTo>
                    <a:pt x="177" y="0"/>
                  </a:moveTo>
                  <a:cubicBezTo>
                    <a:pt x="75" y="0"/>
                    <a:pt x="0" y="88"/>
                    <a:pt x="10" y="198"/>
                  </a:cubicBezTo>
                  <a:cubicBezTo>
                    <a:pt x="19" y="307"/>
                    <a:pt x="109" y="396"/>
                    <a:pt x="211" y="396"/>
                  </a:cubicBezTo>
                  <a:cubicBezTo>
                    <a:pt x="312" y="396"/>
                    <a:pt x="387" y="307"/>
                    <a:pt x="378" y="198"/>
                  </a:cubicBezTo>
                  <a:cubicBezTo>
                    <a:pt x="369" y="88"/>
                    <a:pt x="278" y="0"/>
                    <a:pt x="177" y="0"/>
                  </a:cubicBezTo>
                  <a:close/>
                  <a:moveTo>
                    <a:pt x="183" y="70"/>
                  </a:moveTo>
                  <a:cubicBezTo>
                    <a:pt x="248" y="70"/>
                    <a:pt x="307" y="127"/>
                    <a:pt x="313" y="198"/>
                  </a:cubicBezTo>
                  <a:cubicBezTo>
                    <a:pt x="319" y="269"/>
                    <a:pt x="270" y="326"/>
                    <a:pt x="205" y="326"/>
                  </a:cubicBezTo>
                  <a:cubicBezTo>
                    <a:pt x="139" y="326"/>
                    <a:pt x="81" y="269"/>
                    <a:pt x="75" y="198"/>
                  </a:cubicBezTo>
                  <a:cubicBezTo>
                    <a:pt x="69" y="127"/>
                    <a:pt x="117" y="70"/>
                    <a:pt x="18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2" name="Freeform 286"/>
            <p:cNvSpPr>
              <a:spLocks/>
            </p:cNvSpPr>
            <p:nvPr/>
          </p:nvSpPr>
          <p:spPr bwMode="auto">
            <a:xfrm>
              <a:off x="4525" y="3439"/>
              <a:ext cx="289" cy="299"/>
            </a:xfrm>
            <a:custGeom>
              <a:avLst/>
              <a:gdLst>
                <a:gd name="T0" fmla="*/ 119 w 122"/>
                <a:gd name="T1" fmla="*/ 63 h 126"/>
                <a:gd name="T2" fmla="*/ 66 w 122"/>
                <a:gd name="T3" fmla="*/ 126 h 126"/>
                <a:gd name="T4" fmla="*/ 3 w 122"/>
                <a:gd name="T5" fmla="*/ 63 h 126"/>
                <a:gd name="T6" fmla="*/ 55 w 122"/>
                <a:gd name="T7" fmla="*/ 0 h 126"/>
                <a:gd name="T8" fmla="*/ 119 w 122"/>
                <a:gd name="T9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6">
                  <a:moveTo>
                    <a:pt x="119" y="63"/>
                  </a:moveTo>
                  <a:cubicBezTo>
                    <a:pt x="122" y="98"/>
                    <a:pt x="98" y="126"/>
                    <a:pt x="66" y="126"/>
                  </a:cubicBezTo>
                  <a:cubicBezTo>
                    <a:pt x="34" y="126"/>
                    <a:pt x="6" y="98"/>
                    <a:pt x="3" y="63"/>
                  </a:cubicBezTo>
                  <a:cubicBezTo>
                    <a:pt x="0" y="28"/>
                    <a:pt x="23" y="0"/>
                    <a:pt x="55" y="0"/>
                  </a:cubicBezTo>
                  <a:cubicBezTo>
                    <a:pt x="88" y="0"/>
                    <a:pt x="116" y="28"/>
                    <a:pt x="119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3" name="Freeform 287"/>
            <p:cNvSpPr>
              <a:spLocks noEditPoints="1"/>
            </p:cNvSpPr>
            <p:nvPr/>
          </p:nvSpPr>
          <p:spPr bwMode="auto">
            <a:xfrm>
              <a:off x="3737" y="2634"/>
              <a:ext cx="1864" cy="1909"/>
            </a:xfrm>
            <a:custGeom>
              <a:avLst/>
              <a:gdLst>
                <a:gd name="T0" fmla="*/ 359 w 787"/>
                <a:gd name="T1" fmla="*/ 0 h 806"/>
                <a:gd name="T2" fmla="*/ 20 w 787"/>
                <a:gd name="T3" fmla="*/ 403 h 806"/>
                <a:gd name="T4" fmla="*/ 428 w 787"/>
                <a:gd name="T5" fmla="*/ 806 h 806"/>
                <a:gd name="T6" fmla="*/ 768 w 787"/>
                <a:gd name="T7" fmla="*/ 403 h 806"/>
                <a:gd name="T8" fmla="*/ 359 w 787"/>
                <a:gd name="T9" fmla="*/ 0 h 806"/>
                <a:gd name="T10" fmla="*/ 369 w 787"/>
                <a:gd name="T11" fmla="*/ 116 h 806"/>
                <a:gd name="T12" fmla="*/ 661 w 787"/>
                <a:gd name="T13" fmla="*/ 403 h 806"/>
                <a:gd name="T14" fmla="*/ 418 w 787"/>
                <a:gd name="T15" fmla="*/ 690 h 806"/>
                <a:gd name="T16" fmla="*/ 127 w 787"/>
                <a:gd name="T17" fmla="*/ 403 h 806"/>
                <a:gd name="T18" fmla="*/ 369 w 787"/>
                <a:gd name="T19" fmla="*/ 11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7" h="806">
                  <a:moveTo>
                    <a:pt x="359" y="0"/>
                  </a:moveTo>
                  <a:cubicBezTo>
                    <a:pt x="153" y="0"/>
                    <a:pt x="0" y="181"/>
                    <a:pt x="20" y="403"/>
                  </a:cubicBezTo>
                  <a:cubicBezTo>
                    <a:pt x="39" y="625"/>
                    <a:pt x="222" y="806"/>
                    <a:pt x="428" y="806"/>
                  </a:cubicBezTo>
                  <a:cubicBezTo>
                    <a:pt x="635" y="806"/>
                    <a:pt x="787" y="625"/>
                    <a:pt x="768" y="403"/>
                  </a:cubicBezTo>
                  <a:cubicBezTo>
                    <a:pt x="749" y="181"/>
                    <a:pt x="566" y="0"/>
                    <a:pt x="359" y="0"/>
                  </a:cubicBezTo>
                  <a:close/>
                  <a:moveTo>
                    <a:pt x="369" y="116"/>
                  </a:moveTo>
                  <a:cubicBezTo>
                    <a:pt x="517" y="116"/>
                    <a:pt x="647" y="244"/>
                    <a:pt x="661" y="403"/>
                  </a:cubicBezTo>
                  <a:cubicBezTo>
                    <a:pt x="674" y="562"/>
                    <a:pt x="566" y="690"/>
                    <a:pt x="418" y="690"/>
                  </a:cubicBezTo>
                  <a:cubicBezTo>
                    <a:pt x="271" y="690"/>
                    <a:pt x="140" y="562"/>
                    <a:pt x="127" y="403"/>
                  </a:cubicBezTo>
                  <a:cubicBezTo>
                    <a:pt x="113" y="244"/>
                    <a:pt x="222" y="116"/>
                    <a:pt x="369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4" name="Freeform 288"/>
            <p:cNvSpPr>
              <a:spLocks noEditPoints="1"/>
            </p:cNvSpPr>
            <p:nvPr/>
          </p:nvSpPr>
          <p:spPr bwMode="auto">
            <a:xfrm>
              <a:off x="3668" y="2044"/>
              <a:ext cx="2468" cy="2506"/>
            </a:xfrm>
            <a:custGeom>
              <a:avLst/>
              <a:gdLst>
                <a:gd name="T0" fmla="*/ 367 w 1042"/>
                <a:gd name="T1" fmla="*/ 0 h 1058"/>
                <a:gd name="T2" fmla="*/ 0 w 1042"/>
                <a:gd name="T3" fmla="*/ 144 h 1058"/>
                <a:gd name="T4" fmla="*/ 0 w 1042"/>
                <a:gd name="T5" fmla="*/ 374 h 1058"/>
                <a:gd name="T6" fmla="*/ 379 w 1042"/>
                <a:gd name="T7" fmla="*/ 141 h 1058"/>
                <a:gd name="T8" fmla="*/ 898 w 1042"/>
                <a:gd name="T9" fmla="*/ 652 h 1058"/>
                <a:gd name="T10" fmla="*/ 746 w 1042"/>
                <a:gd name="T11" fmla="*/ 1058 h 1058"/>
                <a:gd name="T12" fmla="*/ 931 w 1042"/>
                <a:gd name="T13" fmla="*/ 1058 h 1058"/>
                <a:gd name="T14" fmla="*/ 1029 w 1042"/>
                <a:gd name="T15" fmla="*/ 652 h 1058"/>
                <a:gd name="T16" fmla="*/ 367 w 1042"/>
                <a:gd name="T17" fmla="*/ 0 h 1058"/>
                <a:gd name="T18" fmla="*/ 0 w 1042"/>
                <a:gd name="T19" fmla="*/ 847 h 1058"/>
                <a:gd name="T20" fmla="*/ 0 w 1042"/>
                <a:gd name="T21" fmla="*/ 1021 h 1058"/>
                <a:gd name="T22" fmla="*/ 36 w 1042"/>
                <a:gd name="T23" fmla="*/ 1058 h 1058"/>
                <a:gd name="T24" fmla="*/ 234 w 1042"/>
                <a:gd name="T25" fmla="*/ 1058 h 1058"/>
                <a:gd name="T26" fmla="*/ 169 w 1042"/>
                <a:gd name="T27" fmla="*/ 1058 h 1058"/>
                <a:gd name="T28" fmla="*/ 0 w 1042"/>
                <a:gd name="T29" fmla="*/ 847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2" h="1058">
                  <a:moveTo>
                    <a:pt x="367" y="0"/>
                  </a:moveTo>
                  <a:cubicBezTo>
                    <a:pt x="223" y="0"/>
                    <a:pt x="96" y="54"/>
                    <a:pt x="0" y="144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73" y="234"/>
                    <a:pt x="212" y="141"/>
                    <a:pt x="379" y="141"/>
                  </a:cubicBezTo>
                  <a:cubicBezTo>
                    <a:pt x="641" y="141"/>
                    <a:pt x="874" y="370"/>
                    <a:pt x="898" y="652"/>
                  </a:cubicBezTo>
                  <a:cubicBezTo>
                    <a:pt x="912" y="817"/>
                    <a:pt x="852" y="964"/>
                    <a:pt x="746" y="1058"/>
                  </a:cubicBezTo>
                  <a:cubicBezTo>
                    <a:pt x="931" y="1058"/>
                    <a:pt x="931" y="1058"/>
                    <a:pt x="931" y="1058"/>
                  </a:cubicBezTo>
                  <a:cubicBezTo>
                    <a:pt x="1004" y="946"/>
                    <a:pt x="1042" y="805"/>
                    <a:pt x="1029" y="652"/>
                  </a:cubicBezTo>
                  <a:cubicBezTo>
                    <a:pt x="998" y="292"/>
                    <a:pt x="701" y="0"/>
                    <a:pt x="367" y="0"/>
                  </a:cubicBezTo>
                  <a:close/>
                  <a:moveTo>
                    <a:pt x="0" y="847"/>
                  </a:moveTo>
                  <a:cubicBezTo>
                    <a:pt x="0" y="1021"/>
                    <a:pt x="0" y="1021"/>
                    <a:pt x="0" y="1021"/>
                  </a:cubicBezTo>
                  <a:cubicBezTo>
                    <a:pt x="12" y="1034"/>
                    <a:pt x="24" y="1045"/>
                    <a:pt x="36" y="1058"/>
                  </a:cubicBezTo>
                  <a:cubicBezTo>
                    <a:pt x="234" y="1058"/>
                    <a:pt x="234" y="1058"/>
                    <a:pt x="234" y="1058"/>
                  </a:cubicBezTo>
                  <a:cubicBezTo>
                    <a:pt x="169" y="1058"/>
                    <a:pt x="169" y="1058"/>
                    <a:pt x="169" y="1058"/>
                  </a:cubicBezTo>
                  <a:cubicBezTo>
                    <a:pt x="98" y="1003"/>
                    <a:pt x="39" y="931"/>
                    <a:pt x="0" y="8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35" name="Group 292"/>
          <p:cNvGrpSpPr>
            <a:grpSpLocks noChangeAspect="1"/>
          </p:cNvGrpSpPr>
          <p:nvPr/>
        </p:nvGrpSpPr>
        <p:grpSpPr bwMode="auto">
          <a:xfrm>
            <a:off x="1405595" y="1367965"/>
            <a:ext cx="2388740" cy="2465931"/>
            <a:chOff x="6253" y="-20"/>
            <a:chExt cx="1702" cy="1757"/>
          </a:xfrm>
        </p:grpSpPr>
        <p:sp>
          <p:nvSpPr>
            <p:cNvPr id="36" name="Freeform 293"/>
            <p:cNvSpPr>
              <a:spLocks/>
            </p:cNvSpPr>
            <p:nvPr/>
          </p:nvSpPr>
          <p:spPr bwMode="auto">
            <a:xfrm>
              <a:off x="6258" y="1576"/>
              <a:ext cx="102" cy="97"/>
            </a:xfrm>
            <a:custGeom>
              <a:avLst/>
              <a:gdLst>
                <a:gd name="T0" fmla="*/ 102 w 43"/>
                <a:gd name="T1" fmla="*/ 33 h 41"/>
                <a:gd name="T2" fmla="*/ 14 w 43"/>
                <a:gd name="T3" fmla="*/ 97 h 41"/>
                <a:gd name="T4" fmla="*/ 0 w 43"/>
                <a:gd name="T5" fmla="*/ 83 h 41"/>
                <a:gd name="T6" fmla="*/ 71 w 43"/>
                <a:gd name="T7" fmla="*/ 0 h 41"/>
                <a:gd name="T8" fmla="*/ 102 w 43"/>
                <a:gd name="T9" fmla="*/ 33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41">
                  <a:moveTo>
                    <a:pt x="43" y="14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2" y="41"/>
                    <a:pt x="0" y="39"/>
                    <a:pt x="0" y="35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4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294"/>
            <p:cNvSpPr>
              <a:spLocks/>
            </p:cNvSpPr>
            <p:nvPr/>
          </p:nvSpPr>
          <p:spPr bwMode="auto">
            <a:xfrm>
              <a:off x="6393" y="631"/>
              <a:ext cx="992" cy="928"/>
            </a:xfrm>
            <a:custGeom>
              <a:avLst/>
              <a:gdLst>
                <a:gd name="T0" fmla="*/ 114 w 418"/>
                <a:gd name="T1" fmla="*/ 928 h 391"/>
                <a:gd name="T2" fmla="*/ 0 w 418"/>
                <a:gd name="T3" fmla="*/ 795 h 391"/>
                <a:gd name="T4" fmla="*/ 992 w 418"/>
                <a:gd name="T5" fmla="*/ 0 h 391"/>
                <a:gd name="T6" fmla="*/ 114 w 418"/>
                <a:gd name="T7" fmla="*/ 928 h 3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8" h="391">
                  <a:moveTo>
                    <a:pt x="48" y="391"/>
                  </a:moveTo>
                  <a:cubicBezTo>
                    <a:pt x="23" y="377"/>
                    <a:pt x="11" y="356"/>
                    <a:pt x="0" y="335"/>
                  </a:cubicBezTo>
                  <a:cubicBezTo>
                    <a:pt x="418" y="0"/>
                    <a:pt x="418" y="0"/>
                    <a:pt x="418" y="0"/>
                  </a:cubicBezTo>
                  <a:lnTo>
                    <a:pt x="48" y="3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295"/>
            <p:cNvSpPr>
              <a:spLocks/>
            </p:cNvSpPr>
            <p:nvPr/>
          </p:nvSpPr>
          <p:spPr bwMode="auto">
            <a:xfrm>
              <a:off x="6979" y="631"/>
              <a:ext cx="582" cy="776"/>
            </a:xfrm>
            <a:custGeom>
              <a:avLst/>
              <a:gdLst>
                <a:gd name="T0" fmla="*/ 0 w 245"/>
                <a:gd name="T1" fmla="*/ 175 h 327"/>
                <a:gd name="T2" fmla="*/ 171 w 245"/>
                <a:gd name="T3" fmla="*/ 0 h 327"/>
                <a:gd name="T4" fmla="*/ 0 w 245"/>
                <a:gd name="T5" fmla="*/ 17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327">
                  <a:moveTo>
                    <a:pt x="0" y="175"/>
                  </a:moveTo>
                  <a:cubicBezTo>
                    <a:pt x="95" y="327"/>
                    <a:pt x="245" y="215"/>
                    <a:pt x="171" y="0"/>
                  </a:cubicBezTo>
                  <a:lnTo>
                    <a:pt x="0" y="1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9" name="Freeform 296"/>
            <p:cNvSpPr>
              <a:spLocks/>
            </p:cNvSpPr>
            <p:nvPr/>
          </p:nvSpPr>
          <p:spPr bwMode="auto">
            <a:xfrm>
              <a:off x="6548" y="329"/>
              <a:ext cx="837" cy="677"/>
            </a:xfrm>
            <a:custGeom>
              <a:avLst/>
              <a:gdLst>
                <a:gd name="T0" fmla="*/ 162 w 353"/>
                <a:gd name="T1" fmla="*/ 285 h 285"/>
                <a:gd name="T2" fmla="*/ 353 w 353"/>
                <a:gd name="T3" fmla="*/ 127 h 285"/>
                <a:gd name="T4" fmla="*/ 162 w 353"/>
                <a:gd name="T5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3" h="285">
                  <a:moveTo>
                    <a:pt x="162" y="285"/>
                  </a:moveTo>
                  <a:cubicBezTo>
                    <a:pt x="353" y="127"/>
                    <a:pt x="353" y="127"/>
                    <a:pt x="353" y="127"/>
                  </a:cubicBezTo>
                  <a:cubicBezTo>
                    <a:pt x="182" y="29"/>
                    <a:pt x="0" y="0"/>
                    <a:pt x="162" y="28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0" name="Freeform 297"/>
            <p:cNvSpPr>
              <a:spLocks/>
            </p:cNvSpPr>
            <p:nvPr/>
          </p:nvSpPr>
          <p:spPr bwMode="auto">
            <a:xfrm>
              <a:off x="7167" y="-20"/>
              <a:ext cx="370" cy="651"/>
            </a:xfrm>
            <a:custGeom>
              <a:avLst/>
              <a:gdLst>
                <a:gd name="T0" fmla="*/ 92 w 156"/>
                <a:gd name="T1" fmla="*/ 274 h 274"/>
                <a:gd name="T2" fmla="*/ 0 w 156"/>
                <a:gd name="T3" fmla="*/ 229 h 274"/>
                <a:gd name="T4" fmla="*/ 92 w 156"/>
                <a:gd name="T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274">
                  <a:moveTo>
                    <a:pt x="92" y="274"/>
                  </a:moveTo>
                  <a:cubicBezTo>
                    <a:pt x="156" y="0"/>
                    <a:pt x="71" y="104"/>
                    <a:pt x="0" y="229"/>
                  </a:cubicBezTo>
                  <a:cubicBezTo>
                    <a:pt x="27" y="241"/>
                    <a:pt x="55" y="254"/>
                    <a:pt x="92" y="27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1" name="Freeform 298"/>
            <p:cNvSpPr>
              <a:spLocks/>
            </p:cNvSpPr>
            <p:nvPr/>
          </p:nvSpPr>
          <p:spPr bwMode="auto">
            <a:xfrm>
              <a:off x="7385" y="628"/>
              <a:ext cx="570" cy="304"/>
            </a:xfrm>
            <a:custGeom>
              <a:avLst/>
              <a:gdLst>
                <a:gd name="T0" fmla="*/ 0 w 240"/>
                <a:gd name="T1" fmla="*/ 1 h 128"/>
                <a:gd name="T2" fmla="*/ 19 w 240"/>
                <a:gd name="T3" fmla="*/ 128 h 128"/>
                <a:gd name="T4" fmla="*/ 0 w 240"/>
                <a:gd name="T5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128">
                  <a:moveTo>
                    <a:pt x="0" y="1"/>
                  </a:moveTo>
                  <a:cubicBezTo>
                    <a:pt x="240" y="0"/>
                    <a:pt x="239" y="86"/>
                    <a:pt x="19" y="128"/>
                  </a:cubicBezTo>
                  <a:cubicBezTo>
                    <a:pt x="21" y="86"/>
                    <a:pt x="13" y="43"/>
                    <a:pt x="0" y="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2" name="Freeform 299"/>
            <p:cNvSpPr>
              <a:spLocks/>
            </p:cNvSpPr>
            <p:nvPr/>
          </p:nvSpPr>
          <p:spPr bwMode="auto">
            <a:xfrm>
              <a:off x="6253" y="1426"/>
              <a:ext cx="264" cy="311"/>
            </a:xfrm>
            <a:custGeom>
              <a:avLst/>
              <a:gdLst>
                <a:gd name="T0" fmla="*/ 264 w 111"/>
                <a:gd name="T1" fmla="*/ 123 h 131"/>
                <a:gd name="T2" fmla="*/ 140 w 111"/>
                <a:gd name="T3" fmla="*/ 0 h 131"/>
                <a:gd name="T4" fmla="*/ 264 w 111"/>
                <a:gd name="T5" fmla="*/ 123 h 1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1" h="131">
                  <a:moveTo>
                    <a:pt x="111" y="52"/>
                  </a:moveTo>
                  <a:cubicBezTo>
                    <a:pt x="30" y="131"/>
                    <a:pt x="0" y="41"/>
                    <a:pt x="59" y="0"/>
                  </a:cubicBezTo>
                  <a:cubicBezTo>
                    <a:pt x="70" y="23"/>
                    <a:pt x="85" y="39"/>
                    <a:pt x="111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5" name="Freeform 29"/>
          <p:cNvSpPr>
            <a:spLocks noEditPoints="1"/>
          </p:cNvSpPr>
          <p:nvPr/>
        </p:nvSpPr>
        <p:spPr bwMode="auto">
          <a:xfrm>
            <a:off x="6064455" y="1916394"/>
            <a:ext cx="360760" cy="36075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8" name="Freeform 18"/>
          <p:cNvSpPr>
            <a:spLocks noEditPoints="1"/>
          </p:cNvSpPr>
          <p:nvPr/>
        </p:nvSpPr>
        <p:spPr bwMode="auto">
          <a:xfrm>
            <a:off x="7499158" y="1878068"/>
            <a:ext cx="372666" cy="350044"/>
          </a:xfrm>
          <a:custGeom>
            <a:avLst/>
            <a:gdLst>
              <a:gd name="T0" fmla="*/ 116 w 132"/>
              <a:gd name="T1" fmla="*/ 48 h 124"/>
              <a:gd name="T2" fmla="*/ 116 w 132"/>
              <a:gd name="T3" fmla="*/ 22 h 124"/>
              <a:gd name="T4" fmla="*/ 104 w 132"/>
              <a:gd name="T5" fmla="*/ 0 h 124"/>
              <a:gd name="T6" fmla="*/ 22 w 132"/>
              <a:gd name="T7" fmla="*/ 0 h 124"/>
              <a:gd name="T8" fmla="*/ 0 w 132"/>
              <a:gd name="T9" fmla="*/ 102 h 124"/>
              <a:gd name="T10" fmla="*/ 94 w 132"/>
              <a:gd name="T11" fmla="*/ 124 h 124"/>
              <a:gd name="T12" fmla="*/ 116 w 132"/>
              <a:gd name="T13" fmla="*/ 96 h 124"/>
              <a:gd name="T14" fmla="*/ 116 w 132"/>
              <a:gd name="T15" fmla="*/ 48 h 124"/>
              <a:gd name="T16" fmla="*/ 88 w 132"/>
              <a:gd name="T17" fmla="*/ 8 h 124"/>
              <a:gd name="T18" fmla="*/ 108 w 132"/>
              <a:gd name="T19" fmla="*/ 12 h 124"/>
              <a:gd name="T20" fmla="*/ 108 w 132"/>
              <a:gd name="T21" fmla="*/ 24 h 124"/>
              <a:gd name="T22" fmla="*/ 104 w 132"/>
              <a:gd name="T23" fmla="*/ 36 h 124"/>
              <a:gd name="T24" fmla="*/ 104 w 132"/>
              <a:gd name="T25" fmla="*/ 32 h 124"/>
              <a:gd name="T26" fmla="*/ 104 w 132"/>
              <a:gd name="T27" fmla="*/ 16 h 124"/>
              <a:gd name="T28" fmla="*/ 16 w 132"/>
              <a:gd name="T29" fmla="*/ 12 h 124"/>
              <a:gd name="T30" fmla="*/ 12 w 132"/>
              <a:gd name="T31" fmla="*/ 24 h 124"/>
              <a:gd name="T32" fmla="*/ 8 w 132"/>
              <a:gd name="T33" fmla="*/ 22 h 124"/>
              <a:gd name="T34" fmla="*/ 100 w 132"/>
              <a:gd name="T35" fmla="*/ 20 h 124"/>
              <a:gd name="T36" fmla="*/ 16 w 132"/>
              <a:gd name="T37" fmla="*/ 16 h 124"/>
              <a:gd name="T38" fmla="*/ 100 w 132"/>
              <a:gd name="T39" fmla="*/ 20 h 124"/>
              <a:gd name="T40" fmla="*/ 100 w 132"/>
              <a:gd name="T41" fmla="*/ 28 h 124"/>
              <a:gd name="T42" fmla="*/ 16 w 132"/>
              <a:gd name="T43" fmla="*/ 24 h 124"/>
              <a:gd name="T44" fmla="*/ 100 w 132"/>
              <a:gd name="T45" fmla="*/ 32 h 124"/>
              <a:gd name="T46" fmla="*/ 88 w 132"/>
              <a:gd name="T47" fmla="*/ 36 h 124"/>
              <a:gd name="T48" fmla="*/ 16 w 132"/>
              <a:gd name="T49" fmla="*/ 35 h 124"/>
              <a:gd name="T50" fmla="*/ 100 w 132"/>
              <a:gd name="T51" fmla="*/ 32 h 124"/>
              <a:gd name="T52" fmla="*/ 94 w 132"/>
              <a:gd name="T53" fmla="*/ 116 h 124"/>
              <a:gd name="T54" fmla="*/ 8 w 132"/>
              <a:gd name="T55" fmla="*/ 102 h 124"/>
              <a:gd name="T56" fmla="*/ 22 w 132"/>
              <a:gd name="T57" fmla="*/ 44 h 124"/>
              <a:gd name="T58" fmla="*/ 104 w 132"/>
              <a:gd name="T59" fmla="*/ 44 h 124"/>
              <a:gd name="T60" fmla="*/ 108 w 132"/>
              <a:gd name="T61" fmla="*/ 56 h 124"/>
              <a:gd name="T62" fmla="*/ 52 w 132"/>
              <a:gd name="T63" fmla="*/ 76 h 124"/>
              <a:gd name="T64" fmla="*/ 108 w 132"/>
              <a:gd name="T65" fmla="*/ 96 h 124"/>
              <a:gd name="T66" fmla="*/ 113 w 132"/>
              <a:gd name="T67" fmla="*/ 88 h 124"/>
              <a:gd name="T68" fmla="*/ 60 w 132"/>
              <a:gd name="T69" fmla="*/ 76 h 124"/>
              <a:gd name="T70" fmla="*/ 108 w 132"/>
              <a:gd name="T71" fmla="*/ 64 h 124"/>
              <a:gd name="T72" fmla="*/ 115 w 132"/>
              <a:gd name="T73" fmla="*/ 59 h 124"/>
              <a:gd name="T74" fmla="*/ 120 w 132"/>
              <a:gd name="T75" fmla="*/ 72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2" h="124">
                <a:moveTo>
                  <a:pt x="116" y="48"/>
                </a:moveTo>
                <a:cubicBezTo>
                  <a:pt x="116" y="48"/>
                  <a:pt x="116" y="48"/>
                  <a:pt x="116" y="48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6" y="5"/>
                  <a:pt x="111" y="0"/>
                  <a:pt x="10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14"/>
                  <a:pt x="10" y="124"/>
                  <a:pt x="22" y="124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106" y="124"/>
                  <a:pt x="116" y="114"/>
                  <a:pt x="116" y="102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32" y="84"/>
                  <a:pt x="132" y="60"/>
                  <a:pt x="116" y="48"/>
                </a:cubicBezTo>
                <a:close/>
                <a:moveTo>
                  <a:pt x="22" y="8"/>
                </a:moveTo>
                <a:cubicBezTo>
                  <a:pt x="88" y="8"/>
                  <a:pt x="88" y="8"/>
                  <a:pt x="88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06" y="8"/>
                  <a:pt x="108" y="10"/>
                  <a:pt x="108" y="1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7" y="36"/>
                  <a:pt x="105" y="36"/>
                  <a:pt x="104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4"/>
                  <a:pt x="102" y="12"/>
                  <a:pt x="100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4" y="12"/>
                  <a:pt x="12" y="14"/>
                  <a:pt x="12" y="16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32"/>
                  <a:pt x="12" y="32"/>
                  <a:pt x="12" y="32"/>
                </a:cubicBezTo>
                <a:cubicBezTo>
                  <a:pt x="10" y="29"/>
                  <a:pt x="8" y="26"/>
                  <a:pt x="8" y="22"/>
                </a:cubicBezTo>
                <a:cubicBezTo>
                  <a:pt x="8" y="14"/>
                  <a:pt x="14" y="8"/>
                  <a:pt x="22" y="8"/>
                </a:cubicBezTo>
                <a:close/>
                <a:moveTo>
                  <a:pt x="100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16" y="16"/>
                  <a:pt x="16" y="16"/>
                  <a:pt x="16" y="16"/>
                </a:cubicBezTo>
                <a:cubicBezTo>
                  <a:pt x="100" y="16"/>
                  <a:pt x="100" y="16"/>
                  <a:pt x="100" y="16"/>
                </a:cubicBezTo>
                <a:lnTo>
                  <a:pt x="100" y="20"/>
                </a:lnTo>
                <a:close/>
                <a:moveTo>
                  <a:pt x="100" y="24"/>
                </a:moveTo>
                <a:cubicBezTo>
                  <a:pt x="100" y="28"/>
                  <a:pt x="100" y="28"/>
                  <a:pt x="10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4"/>
                  <a:pt x="16" y="24"/>
                  <a:pt x="16" y="24"/>
                </a:cubicBezTo>
                <a:lnTo>
                  <a:pt x="100" y="24"/>
                </a:lnTo>
                <a:close/>
                <a:moveTo>
                  <a:pt x="100" y="32"/>
                </a:moveTo>
                <a:cubicBezTo>
                  <a:pt x="100" y="36"/>
                  <a:pt x="100" y="36"/>
                  <a:pt x="100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0" y="36"/>
                  <a:pt x="18" y="35"/>
                  <a:pt x="16" y="35"/>
                </a:cubicBezTo>
                <a:cubicBezTo>
                  <a:pt x="16" y="32"/>
                  <a:pt x="16" y="32"/>
                  <a:pt x="16" y="32"/>
                </a:cubicBezTo>
                <a:lnTo>
                  <a:pt x="100" y="32"/>
                </a:lnTo>
                <a:close/>
                <a:moveTo>
                  <a:pt x="108" y="102"/>
                </a:moveTo>
                <a:cubicBezTo>
                  <a:pt x="108" y="110"/>
                  <a:pt x="102" y="116"/>
                  <a:pt x="94" y="116"/>
                </a:cubicBezTo>
                <a:cubicBezTo>
                  <a:pt x="22" y="116"/>
                  <a:pt x="22" y="116"/>
                  <a:pt x="22" y="116"/>
                </a:cubicBezTo>
                <a:cubicBezTo>
                  <a:pt x="14" y="116"/>
                  <a:pt x="8" y="110"/>
                  <a:pt x="8" y="102"/>
                </a:cubicBezTo>
                <a:cubicBezTo>
                  <a:pt x="8" y="39"/>
                  <a:pt x="8" y="39"/>
                  <a:pt x="8" y="39"/>
                </a:cubicBezTo>
                <a:cubicBezTo>
                  <a:pt x="12" y="42"/>
                  <a:pt x="17" y="44"/>
                  <a:pt x="22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106" y="44"/>
                  <a:pt x="108" y="46"/>
                  <a:pt x="108" y="48"/>
                </a:cubicBezTo>
                <a:cubicBezTo>
                  <a:pt x="108" y="56"/>
                  <a:pt x="108" y="56"/>
                  <a:pt x="108" y="56"/>
                </a:cubicBezTo>
                <a:cubicBezTo>
                  <a:pt x="72" y="56"/>
                  <a:pt x="72" y="56"/>
                  <a:pt x="72" y="56"/>
                </a:cubicBezTo>
                <a:cubicBezTo>
                  <a:pt x="61" y="56"/>
                  <a:pt x="52" y="65"/>
                  <a:pt x="52" y="76"/>
                </a:cubicBezTo>
                <a:cubicBezTo>
                  <a:pt x="52" y="87"/>
                  <a:pt x="61" y="96"/>
                  <a:pt x="72" y="96"/>
                </a:cubicBezTo>
                <a:cubicBezTo>
                  <a:pt x="108" y="96"/>
                  <a:pt x="108" y="96"/>
                  <a:pt x="108" y="96"/>
                </a:cubicBezTo>
                <a:lnTo>
                  <a:pt x="108" y="102"/>
                </a:lnTo>
                <a:close/>
                <a:moveTo>
                  <a:pt x="113" y="88"/>
                </a:moveTo>
                <a:cubicBezTo>
                  <a:pt x="72" y="88"/>
                  <a:pt x="72" y="88"/>
                  <a:pt x="72" y="88"/>
                </a:cubicBezTo>
                <a:cubicBezTo>
                  <a:pt x="65" y="88"/>
                  <a:pt x="60" y="83"/>
                  <a:pt x="60" y="76"/>
                </a:cubicBezTo>
                <a:cubicBezTo>
                  <a:pt x="60" y="69"/>
                  <a:pt x="65" y="64"/>
                  <a:pt x="72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10" y="64"/>
                  <a:pt x="113" y="63"/>
                  <a:pt x="114" y="61"/>
                </a:cubicBezTo>
                <a:cubicBezTo>
                  <a:pt x="115" y="60"/>
                  <a:pt x="115" y="60"/>
                  <a:pt x="115" y="59"/>
                </a:cubicBezTo>
                <a:cubicBezTo>
                  <a:pt x="115" y="59"/>
                  <a:pt x="116" y="59"/>
                  <a:pt x="116" y="59"/>
                </a:cubicBezTo>
                <a:cubicBezTo>
                  <a:pt x="118" y="62"/>
                  <a:pt x="120" y="67"/>
                  <a:pt x="120" y="72"/>
                </a:cubicBezTo>
                <a:cubicBezTo>
                  <a:pt x="120" y="78"/>
                  <a:pt x="118" y="84"/>
                  <a:pt x="113" y="8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grpSp>
        <p:nvGrpSpPr>
          <p:cNvPr id="51" name="Group 49"/>
          <p:cNvGrpSpPr/>
          <p:nvPr/>
        </p:nvGrpSpPr>
        <p:grpSpPr bwMode="auto">
          <a:xfrm>
            <a:off x="6115835" y="3229426"/>
            <a:ext cx="360928" cy="362040"/>
            <a:chOff x="4198938" y="2905126"/>
            <a:chExt cx="481012" cy="482600"/>
          </a:xfrm>
          <a:solidFill>
            <a:schemeClr val="accent4"/>
          </a:solidFill>
        </p:grpSpPr>
        <p:sp>
          <p:nvSpPr>
            <p:cNvPr id="53" name="Freeform 57"/>
            <p:cNvSpPr>
              <a:spLocks noEditPoints="1"/>
            </p:cNvSpPr>
            <p:nvPr/>
          </p:nvSpPr>
          <p:spPr bwMode="auto">
            <a:xfrm>
              <a:off x="41989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54" name="Freeform 58"/>
            <p:cNvSpPr>
              <a:spLocks noEditPoints="1"/>
            </p:cNvSpPr>
            <p:nvPr/>
          </p:nvSpPr>
          <p:spPr bwMode="auto">
            <a:xfrm>
              <a:off x="45291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55" name="Freeform 59"/>
            <p:cNvSpPr>
              <a:spLocks noEditPoints="1"/>
            </p:cNvSpPr>
            <p:nvPr/>
          </p:nvSpPr>
          <p:spPr bwMode="auto">
            <a:xfrm>
              <a:off x="4364038" y="2905126"/>
              <a:ext cx="150812" cy="482600"/>
            </a:xfrm>
            <a:custGeom>
              <a:avLst/>
              <a:gdLst>
                <a:gd name="T0" fmla="*/ 32 w 40"/>
                <a:gd name="T1" fmla="*/ 72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72 h 128"/>
                <a:gd name="T10" fmla="*/ 0 w 40"/>
                <a:gd name="T11" fmla="*/ 88 h 128"/>
                <a:gd name="T12" fmla="*/ 8 w 40"/>
                <a:gd name="T13" fmla="*/ 104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104 h 128"/>
                <a:gd name="T22" fmla="*/ 40 w 40"/>
                <a:gd name="T23" fmla="*/ 88 h 128"/>
                <a:gd name="T24" fmla="*/ 32 w 40"/>
                <a:gd name="T25" fmla="*/ 72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68 h 128"/>
                <a:gd name="T34" fmla="*/ 20 w 40"/>
                <a:gd name="T35" fmla="*/ 68 h 128"/>
                <a:gd name="T36" fmla="*/ 16 w 40"/>
                <a:gd name="T37" fmla="*/ 68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108 h 128"/>
                <a:gd name="T48" fmla="*/ 20 w 40"/>
                <a:gd name="T49" fmla="*/ 108 h 128"/>
                <a:gd name="T50" fmla="*/ 24 w 40"/>
                <a:gd name="T51" fmla="*/ 108 h 128"/>
                <a:gd name="T52" fmla="*/ 24 w 40"/>
                <a:gd name="T53" fmla="*/ 116 h 128"/>
                <a:gd name="T54" fmla="*/ 31 w 40"/>
                <a:gd name="T55" fmla="*/ 91 h 128"/>
                <a:gd name="T56" fmla="*/ 31 w 40"/>
                <a:gd name="T57" fmla="*/ 92 h 128"/>
                <a:gd name="T58" fmla="*/ 30 w 40"/>
                <a:gd name="T59" fmla="*/ 95 h 128"/>
                <a:gd name="T60" fmla="*/ 30 w 40"/>
                <a:gd name="T61" fmla="*/ 95 h 128"/>
                <a:gd name="T62" fmla="*/ 27 w 40"/>
                <a:gd name="T63" fmla="*/ 98 h 128"/>
                <a:gd name="T64" fmla="*/ 27 w 40"/>
                <a:gd name="T65" fmla="*/ 98 h 128"/>
                <a:gd name="T66" fmla="*/ 24 w 40"/>
                <a:gd name="T67" fmla="*/ 99 h 128"/>
                <a:gd name="T68" fmla="*/ 20 w 40"/>
                <a:gd name="T69" fmla="*/ 100 h 128"/>
                <a:gd name="T70" fmla="*/ 16 w 40"/>
                <a:gd name="T71" fmla="*/ 99 h 128"/>
                <a:gd name="T72" fmla="*/ 13 w 40"/>
                <a:gd name="T73" fmla="*/ 98 h 128"/>
                <a:gd name="T74" fmla="*/ 13 w 40"/>
                <a:gd name="T75" fmla="*/ 98 h 128"/>
                <a:gd name="T76" fmla="*/ 10 w 40"/>
                <a:gd name="T77" fmla="*/ 95 h 128"/>
                <a:gd name="T78" fmla="*/ 10 w 40"/>
                <a:gd name="T79" fmla="*/ 95 h 128"/>
                <a:gd name="T80" fmla="*/ 9 w 40"/>
                <a:gd name="T81" fmla="*/ 92 h 128"/>
                <a:gd name="T82" fmla="*/ 9 w 40"/>
                <a:gd name="T83" fmla="*/ 91 h 128"/>
                <a:gd name="T84" fmla="*/ 8 w 40"/>
                <a:gd name="T85" fmla="*/ 88 h 128"/>
                <a:gd name="T86" fmla="*/ 9 w 40"/>
                <a:gd name="T87" fmla="*/ 85 h 128"/>
                <a:gd name="T88" fmla="*/ 9 w 40"/>
                <a:gd name="T89" fmla="*/ 84 h 128"/>
                <a:gd name="T90" fmla="*/ 10 w 40"/>
                <a:gd name="T91" fmla="*/ 81 h 128"/>
                <a:gd name="T92" fmla="*/ 10 w 40"/>
                <a:gd name="T93" fmla="*/ 81 h 128"/>
                <a:gd name="T94" fmla="*/ 13 w 40"/>
                <a:gd name="T95" fmla="*/ 78 h 128"/>
                <a:gd name="T96" fmla="*/ 13 w 40"/>
                <a:gd name="T97" fmla="*/ 78 h 128"/>
                <a:gd name="T98" fmla="*/ 16 w 40"/>
                <a:gd name="T99" fmla="*/ 77 h 128"/>
                <a:gd name="T100" fmla="*/ 20 w 40"/>
                <a:gd name="T101" fmla="*/ 76 h 128"/>
                <a:gd name="T102" fmla="*/ 24 w 40"/>
                <a:gd name="T103" fmla="*/ 77 h 128"/>
                <a:gd name="T104" fmla="*/ 27 w 40"/>
                <a:gd name="T105" fmla="*/ 78 h 128"/>
                <a:gd name="T106" fmla="*/ 27 w 40"/>
                <a:gd name="T107" fmla="*/ 78 h 128"/>
                <a:gd name="T108" fmla="*/ 30 w 40"/>
                <a:gd name="T109" fmla="*/ 81 h 128"/>
                <a:gd name="T110" fmla="*/ 30 w 40"/>
                <a:gd name="T111" fmla="*/ 81 h 128"/>
                <a:gd name="T112" fmla="*/ 31 w 40"/>
                <a:gd name="T113" fmla="*/ 84 h 128"/>
                <a:gd name="T114" fmla="*/ 31 w 40"/>
                <a:gd name="T115" fmla="*/ 85 h 128"/>
                <a:gd name="T116" fmla="*/ 32 w 40"/>
                <a:gd name="T117" fmla="*/ 88 h 128"/>
                <a:gd name="T118" fmla="*/ 31 w 40"/>
                <a:gd name="T119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7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6"/>
                    <a:pt x="0" y="81"/>
                    <a:pt x="0" y="88"/>
                  </a:cubicBezTo>
                  <a:cubicBezTo>
                    <a:pt x="0" y="95"/>
                    <a:pt x="3" y="100"/>
                    <a:pt x="8" y="104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7" y="100"/>
                    <a:pt x="40" y="95"/>
                    <a:pt x="40" y="88"/>
                  </a:cubicBezTo>
                  <a:cubicBezTo>
                    <a:pt x="40" y="81"/>
                    <a:pt x="37" y="76"/>
                    <a:pt x="32" y="72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3" y="68"/>
                    <a:pt x="21" y="68"/>
                    <a:pt x="20" y="68"/>
                  </a:cubicBezTo>
                  <a:cubicBezTo>
                    <a:pt x="19" y="68"/>
                    <a:pt x="17" y="68"/>
                    <a:pt x="16" y="68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7" y="108"/>
                    <a:pt x="19" y="108"/>
                    <a:pt x="20" y="108"/>
                  </a:cubicBezTo>
                  <a:cubicBezTo>
                    <a:pt x="21" y="108"/>
                    <a:pt x="23" y="108"/>
                    <a:pt x="24" y="108"/>
                  </a:cubicBezTo>
                  <a:lnTo>
                    <a:pt x="24" y="116"/>
                  </a:lnTo>
                  <a:close/>
                  <a:moveTo>
                    <a:pt x="31" y="91"/>
                  </a:moveTo>
                  <a:cubicBezTo>
                    <a:pt x="31" y="92"/>
                    <a:pt x="31" y="92"/>
                    <a:pt x="31" y="92"/>
                  </a:cubicBezTo>
                  <a:cubicBezTo>
                    <a:pt x="31" y="93"/>
                    <a:pt x="30" y="94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9" y="96"/>
                    <a:pt x="28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5" y="99"/>
                    <a:pt x="24" y="99"/>
                  </a:cubicBezTo>
                  <a:cubicBezTo>
                    <a:pt x="23" y="100"/>
                    <a:pt x="21" y="100"/>
                    <a:pt x="20" y="100"/>
                  </a:cubicBezTo>
                  <a:cubicBezTo>
                    <a:pt x="19" y="100"/>
                    <a:pt x="17" y="100"/>
                    <a:pt x="16" y="99"/>
                  </a:cubicBezTo>
                  <a:cubicBezTo>
                    <a:pt x="15" y="99"/>
                    <a:pt x="14" y="98"/>
                    <a:pt x="13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7"/>
                    <a:pt x="11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9" y="92"/>
                  </a:cubicBezTo>
                  <a:cubicBezTo>
                    <a:pt x="9" y="92"/>
                    <a:pt x="9" y="92"/>
                    <a:pt x="9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6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10" y="82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0"/>
                    <a:pt x="12" y="79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8"/>
                    <a:pt x="15" y="77"/>
                    <a:pt x="16" y="77"/>
                  </a:cubicBezTo>
                  <a:cubicBezTo>
                    <a:pt x="17" y="76"/>
                    <a:pt x="19" y="76"/>
                    <a:pt x="20" y="76"/>
                  </a:cubicBezTo>
                  <a:cubicBezTo>
                    <a:pt x="21" y="76"/>
                    <a:pt x="23" y="76"/>
                    <a:pt x="24" y="77"/>
                  </a:cubicBezTo>
                  <a:cubicBezTo>
                    <a:pt x="25" y="77"/>
                    <a:pt x="26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79"/>
                    <a:pt x="29" y="80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1" y="83"/>
                    <a:pt x="31" y="84"/>
                  </a:cubicBezTo>
                  <a:cubicBezTo>
                    <a:pt x="31" y="84"/>
                    <a:pt x="31" y="84"/>
                    <a:pt x="31" y="85"/>
                  </a:cubicBezTo>
                  <a:cubicBezTo>
                    <a:pt x="32" y="86"/>
                    <a:pt x="32" y="87"/>
                    <a:pt x="32" y="88"/>
                  </a:cubicBezTo>
                  <a:cubicBezTo>
                    <a:pt x="32" y="89"/>
                    <a:pt x="32" y="90"/>
                    <a:pt x="3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57" name="Group 55"/>
          <p:cNvGrpSpPr/>
          <p:nvPr/>
        </p:nvGrpSpPr>
        <p:grpSpPr bwMode="auto">
          <a:xfrm>
            <a:off x="4541216" y="1936407"/>
            <a:ext cx="366885" cy="360917"/>
            <a:chOff x="7141104" y="1923522"/>
            <a:chExt cx="488950" cy="481013"/>
          </a:xfrm>
          <a:solidFill>
            <a:schemeClr val="accent3"/>
          </a:solidFill>
        </p:grpSpPr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7407804" y="1983847"/>
              <a:ext cx="157162" cy="157163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7141104" y="1923522"/>
              <a:ext cx="488950" cy="481013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7399866" y="1923522"/>
              <a:ext cx="225425" cy="225425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63" name="Group 61"/>
          <p:cNvGrpSpPr/>
          <p:nvPr/>
        </p:nvGrpSpPr>
        <p:grpSpPr bwMode="auto">
          <a:xfrm>
            <a:off x="4660110" y="3224664"/>
            <a:ext cx="247501" cy="419267"/>
            <a:chOff x="6271901" y="3849160"/>
            <a:chExt cx="330200" cy="482600"/>
          </a:xfrm>
          <a:solidFill>
            <a:schemeClr val="accent2"/>
          </a:solidFill>
        </p:grpSpPr>
        <p:sp>
          <p:nvSpPr>
            <p:cNvPr id="65" name="Freeform 35"/>
            <p:cNvSpPr>
              <a:spLocks noEditPoints="1"/>
            </p:cNvSpPr>
            <p:nvPr/>
          </p:nvSpPr>
          <p:spPr bwMode="auto">
            <a:xfrm>
              <a:off x="6271901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66" name="Freeform 36"/>
            <p:cNvSpPr>
              <a:spLocks/>
            </p:cNvSpPr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</p:grpSp>
      <p:sp>
        <p:nvSpPr>
          <p:cNvPr id="68" name="Freeform 107"/>
          <p:cNvSpPr>
            <a:spLocks noEditPoints="1"/>
          </p:cNvSpPr>
          <p:nvPr/>
        </p:nvSpPr>
        <p:spPr bwMode="auto">
          <a:xfrm>
            <a:off x="7595599" y="3175849"/>
            <a:ext cx="355997" cy="411956"/>
          </a:xfrm>
          <a:custGeom>
            <a:avLst/>
            <a:gdLst>
              <a:gd name="T0" fmla="*/ 251 w 252"/>
              <a:gd name="T1" fmla="*/ 83 h 291"/>
              <a:gd name="T2" fmla="*/ 248 w 252"/>
              <a:gd name="T3" fmla="*/ 80 h 291"/>
              <a:gd name="T4" fmla="*/ 142 w 252"/>
              <a:gd name="T5" fmla="*/ 34 h 291"/>
              <a:gd name="T6" fmla="*/ 141 w 252"/>
              <a:gd name="T7" fmla="*/ 34 h 291"/>
              <a:gd name="T8" fmla="*/ 72 w 252"/>
              <a:gd name="T9" fmla="*/ 0 h 291"/>
              <a:gd name="T10" fmla="*/ 66 w 252"/>
              <a:gd name="T11" fmla="*/ 1 h 291"/>
              <a:gd name="T12" fmla="*/ 20 w 252"/>
              <a:gd name="T13" fmla="*/ 41 h 291"/>
              <a:gd name="T14" fmla="*/ 34 w 252"/>
              <a:gd name="T15" fmla="*/ 237 h 291"/>
              <a:gd name="T16" fmla="*/ 20 w 252"/>
              <a:gd name="T17" fmla="*/ 262 h 291"/>
              <a:gd name="T18" fmla="*/ 49 w 252"/>
              <a:gd name="T19" fmla="*/ 291 h 291"/>
              <a:gd name="T20" fmla="*/ 132 w 252"/>
              <a:gd name="T21" fmla="*/ 291 h 291"/>
              <a:gd name="T22" fmla="*/ 161 w 252"/>
              <a:gd name="T23" fmla="*/ 262 h 291"/>
              <a:gd name="T24" fmla="*/ 132 w 252"/>
              <a:gd name="T25" fmla="*/ 233 h 291"/>
              <a:gd name="T26" fmla="*/ 123 w 252"/>
              <a:gd name="T27" fmla="*/ 233 h 291"/>
              <a:gd name="T28" fmla="*/ 123 w 252"/>
              <a:gd name="T29" fmla="*/ 229 h 291"/>
              <a:gd name="T30" fmla="*/ 112 w 252"/>
              <a:gd name="T31" fmla="*/ 218 h 291"/>
              <a:gd name="T32" fmla="*/ 104 w 252"/>
              <a:gd name="T33" fmla="*/ 218 h 291"/>
              <a:gd name="T34" fmla="*/ 93 w 252"/>
              <a:gd name="T35" fmla="*/ 229 h 291"/>
              <a:gd name="T36" fmla="*/ 94 w 252"/>
              <a:gd name="T37" fmla="*/ 233 h 291"/>
              <a:gd name="T38" fmla="*/ 74 w 252"/>
              <a:gd name="T39" fmla="*/ 233 h 291"/>
              <a:gd name="T40" fmla="*/ 56 w 252"/>
              <a:gd name="T41" fmla="*/ 56 h 291"/>
              <a:gd name="T42" fmla="*/ 71 w 252"/>
              <a:gd name="T43" fmla="*/ 39 h 291"/>
              <a:gd name="T44" fmla="*/ 73 w 252"/>
              <a:gd name="T45" fmla="*/ 39 h 291"/>
              <a:gd name="T46" fmla="*/ 118 w 252"/>
              <a:gd name="T47" fmla="*/ 66 h 291"/>
              <a:gd name="T48" fmla="*/ 118 w 252"/>
              <a:gd name="T49" fmla="*/ 67 h 291"/>
              <a:gd name="T50" fmla="*/ 117 w 252"/>
              <a:gd name="T51" fmla="*/ 72 h 291"/>
              <a:gd name="T52" fmla="*/ 149 w 252"/>
              <a:gd name="T53" fmla="*/ 159 h 291"/>
              <a:gd name="T54" fmla="*/ 155 w 252"/>
              <a:gd name="T55" fmla="*/ 163 h 291"/>
              <a:gd name="T56" fmla="*/ 155 w 252"/>
              <a:gd name="T57" fmla="*/ 163 h 291"/>
              <a:gd name="T58" fmla="*/ 189 w 252"/>
              <a:gd name="T59" fmla="*/ 153 h 291"/>
              <a:gd name="T60" fmla="*/ 226 w 252"/>
              <a:gd name="T61" fmla="*/ 149 h 291"/>
              <a:gd name="T62" fmla="*/ 231 w 252"/>
              <a:gd name="T63" fmla="*/ 116 h 291"/>
              <a:gd name="T64" fmla="*/ 230 w 252"/>
              <a:gd name="T65" fmla="*/ 116 h 291"/>
              <a:gd name="T66" fmla="*/ 251 w 252"/>
              <a:gd name="T67" fmla="*/ 88 h 291"/>
              <a:gd name="T68" fmla="*/ 251 w 252"/>
              <a:gd name="T69" fmla="*/ 83 h 291"/>
              <a:gd name="T70" fmla="*/ 150 w 252"/>
              <a:gd name="T71" fmla="*/ 262 h 291"/>
              <a:gd name="T72" fmla="*/ 132 w 252"/>
              <a:gd name="T73" fmla="*/ 280 h 291"/>
              <a:gd name="T74" fmla="*/ 49 w 252"/>
              <a:gd name="T75" fmla="*/ 280 h 291"/>
              <a:gd name="T76" fmla="*/ 32 w 252"/>
              <a:gd name="T77" fmla="*/ 262 h 291"/>
              <a:gd name="T78" fmla="*/ 49 w 252"/>
              <a:gd name="T79" fmla="*/ 245 h 291"/>
              <a:gd name="T80" fmla="*/ 132 w 252"/>
              <a:gd name="T81" fmla="*/ 245 h 291"/>
              <a:gd name="T82" fmla="*/ 150 w 252"/>
              <a:gd name="T83" fmla="*/ 262 h 291"/>
              <a:gd name="T84" fmla="*/ 73 w 252"/>
              <a:gd name="T85" fmla="*/ 28 h 291"/>
              <a:gd name="T86" fmla="*/ 69 w 252"/>
              <a:gd name="T87" fmla="*/ 28 h 291"/>
              <a:gd name="T88" fmla="*/ 46 w 252"/>
              <a:gd name="T89" fmla="*/ 52 h 291"/>
              <a:gd name="T90" fmla="*/ 45 w 252"/>
              <a:gd name="T91" fmla="*/ 52 h 291"/>
              <a:gd name="T92" fmla="*/ 62 w 252"/>
              <a:gd name="T93" fmla="*/ 233 h 291"/>
              <a:gd name="T94" fmla="*/ 49 w 252"/>
              <a:gd name="T95" fmla="*/ 233 h 291"/>
              <a:gd name="T96" fmla="*/ 45 w 252"/>
              <a:gd name="T97" fmla="*/ 233 h 291"/>
              <a:gd name="T98" fmla="*/ 31 w 252"/>
              <a:gd name="T99" fmla="*/ 46 h 291"/>
              <a:gd name="T100" fmla="*/ 67 w 252"/>
              <a:gd name="T101" fmla="*/ 12 h 291"/>
              <a:gd name="T102" fmla="*/ 72 w 252"/>
              <a:gd name="T103" fmla="*/ 12 h 291"/>
              <a:gd name="T104" fmla="*/ 132 w 252"/>
              <a:gd name="T105" fmla="*/ 41 h 291"/>
              <a:gd name="T106" fmla="*/ 124 w 252"/>
              <a:gd name="T107" fmla="*/ 55 h 291"/>
              <a:gd name="T108" fmla="*/ 73 w 252"/>
              <a:gd name="T109" fmla="*/ 28 h 291"/>
              <a:gd name="T110" fmla="*/ 159 w 252"/>
              <a:gd name="T111" fmla="*/ 151 h 291"/>
              <a:gd name="T112" fmla="*/ 129 w 252"/>
              <a:gd name="T113" fmla="*/ 70 h 291"/>
              <a:gd name="T114" fmla="*/ 142 w 252"/>
              <a:gd name="T115" fmla="*/ 46 h 291"/>
              <a:gd name="T116" fmla="*/ 237 w 252"/>
              <a:gd name="T117" fmla="*/ 88 h 291"/>
              <a:gd name="T118" fmla="*/ 159 w 252"/>
              <a:gd name="T119" fmla="*/ 151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2" h="291">
                <a:moveTo>
                  <a:pt x="251" y="83"/>
                </a:moveTo>
                <a:cubicBezTo>
                  <a:pt x="251" y="82"/>
                  <a:pt x="250" y="80"/>
                  <a:pt x="248" y="80"/>
                </a:cubicBezTo>
                <a:cubicBezTo>
                  <a:pt x="142" y="34"/>
                  <a:pt x="142" y="34"/>
                  <a:pt x="142" y="34"/>
                </a:cubicBezTo>
                <a:cubicBezTo>
                  <a:pt x="142" y="34"/>
                  <a:pt x="142" y="34"/>
                  <a:pt x="141" y="34"/>
                </a:cubicBezTo>
                <a:cubicBezTo>
                  <a:pt x="121" y="16"/>
                  <a:pt x="97" y="0"/>
                  <a:pt x="72" y="0"/>
                </a:cubicBezTo>
                <a:cubicBezTo>
                  <a:pt x="70" y="0"/>
                  <a:pt x="68" y="0"/>
                  <a:pt x="66" y="1"/>
                </a:cubicBezTo>
                <a:cubicBezTo>
                  <a:pt x="52" y="2"/>
                  <a:pt x="32" y="11"/>
                  <a:pt x="20" y="41"/>
                </a:cubicBezTo>
                <a:cubicBezTo>
                  <a:pt x="18" y="47"/>
                  <a:pt x="0" y="97"/>
                  <a:pt x="34" y="237"/>
                </a:cubicBezTo>
                <a:cubicBezTo>
                  <a:pt x="26" y="242"/>
                  <a:pt x="20" y="252"/>
                  <a:pt x="20" y="262"/>
                </a:cubicBezTo>
                <a:cubicBezTo>
                  <a:pt x="20" y="278"/>
                  <a:pt x="33" y="291"/>
                  <a:pt x="49" y="291"/>
                </a:cubicBezTo>
                <a:cubicBezTo>
                  <a:pt x="132" y="291"/>
                  <a:pt x="132" y="291"/>
                  <a:pt x="132" y="291"/>
                </a:cubicBezTo>
                <a:cubicBezTo>
                  <a:pt x="148" y="291"/>
                  <a:pt x="161" y="278"/>
                  <a:pt x="161" y="262"/>
                </a:cubicBezTo>
                <a:cubicBezTo>
                  <a:pt x="161" y="246"/>
                  <a:pt x="148" y="233"/>
                  <a:pt x="132" y="233"/>
                </a:cubicBezTo>
                <a:cubicBezTo>
                  <a:pt x="123" y="233"/>
                  <a:pt x="123" y="233"/>
                  <a:pt x="123" y="233"/>
                </a:cubicBezTo>
                <a:cubicBezTo>
                  <a:pt x="123" y="232"/>
                  <a:pt x="123" y="231"/>
                  <a:pt x="123" y="229"/>
                </a:cubicBezTo>
                <a:cubicBezTo>
                  <a:pt x="123" y="223"/>
                  <a:pt x="118" y="218"/>
                  <a:pt x="112" y="218"/>
                </a:cubicBezTo>
                <a:cubicBezTo>
                  <a:pt x="104" y="218"/>
                  <a:pt x="104" y="218"/>
                  <a:pt x="104" y="218"/>
                </a:cubicBezTo>
                <a:cubicBezTo>
                  <a:pt x="98" y="218"/>
                  <a:pt x="93" y="223"/>
                  <a:pt x="93" y="229"/>
                </a:cubicBezTo>
                <a:cubicBezTo>
                  <a:pt x="93" y="231"/>
                  <a:pt x="93" y="232"/>
                  <a:pt x="94" y="233"/>
                </a:cubicBezTo>
                <a:cubicBezTo>
                  <a:pt x="74" y="233"/>
                  <a:pt x="74" y="233"/>
                  <a:pt x="74" y="233"/>
                </a:cubicBezTo>
                <a:cubicBezTo>
                  <a:pt x="42" y="106"/>
                  <a:pt x="56" y="58"/>
                  <a:pt x="56" y="56"/>
                </a:cubicBezTo>
                <a:cubicBezTo>
                  <a:pt x="61" y="46"/>
                  <a:pt x="65" y="40"/>
                  <a:pt x="71" y="39"/>
                </a:cubicBezTo>
                <a:cubicBezTo>
                  <a:pt x="71" y="39"/>
                  <a:pt x="72" y="39"/>
                  <a:pt x="73" y="39"/>
                </a:cubicBezTo>
                <a:cubicBezTo>
                  <a:pt x="85" y="39"/>
                  <a:pt x="102" y="51"/>
                  <a:pt x="118" y="66"/>
                </a:cubicBezTo>
                <a:cubicBezTo>
                  <a:pt x="118" y="67"/>
                  <a:pt x="118" y="67"/>
                  <a:pt x="118" y="67"/>
                </a:cubicBezTo>
                <a:cubicBezTo>
                  <a:pt x="117" y="68"/>
                  <a:pt x="117" y="70"/>
                  <a:pt x="117" y="72"/>
                </a:cubicBezTo>
                <a:cubicBezTo>
                  <a:pt x="149" y="159"/>
                  <a:pt x="149" y="159"/>
                  <a:pt x="149" y="159"/>
                </a:cubicBezTo>
                <a:cubicBezTo>
                  <a:pt x="150" y="162"/>
                  <a:pt x="152" y="163"/>
                  <a:pt x="155" y="163"/>
                </a:cubicBezTo>
                <a:cubicBezTo>
                  <a:pt x="155" y="163"/>
                  <a:pt x="155" y="163"/>
                  <a:pt x="155" y="163"/>
                </a:cubicBezTo>
                <a:cubicBezTo>
                  <a:pt x="167" y="163"/>
                  <a:pt x="179" y="159"/>
                  <a:pt x="189" y="153"/>
                </a:cubicBezTo>
                <a:cubicBezTo>
                  <a:pt x="207" y="163"/>
                  <a:pt x="226" y="149"/>
                  <a:pt x="226" y="149"/>
                </a:cubicBezTo>
                <a:cubicBezTo>
                  <a:pt x="243" y="136"/>
                  <a:pt x="231" y="116"/>
                  <a:pt x="231" y="116"/>
                </a:cubicBezTo>
                <a:cubicBezTo>
                  <a:pt x="231" y="116"/>
                  <a:pt x="231" y="116"/>
                  <a:pt x="230" y="116"/>
                </a:cubicBezTo>
                <a:cubicBezTo>
                  <a:pt x="243" y="102"/>
                  <a:pt x="250" y="89"/>
                  <a:pt x="251" y="88"/>
                </a:cubicBezTo>
                <a:cubicBezTo>
                  <a:pt x="252" y="86"/>
                  <a:pt x="252" y="85"/>
                  <a:pt x="251" y="83"/>
                </a:cubicBezTo>
                <a:close/>
                <a:moveTo>
                  <a:pt x="150" y="262"/>
                </a:moveTo>
                <a:cubicBezTo>
                  <a:pt x="150" y="272"/>
                  <a:pt x="142" y="280"/>
                  <a:pt x="132" y="280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40" y="280"/>
                  <a:pt x="32" y="272"/>
                  <a:pt x="32" y="262"/>
                </a:cubicBezTo>
                <a:cubicBezTo>
                  <a:pt x="32" y="253"/>
                  <a:pt x="40" y="245"/>
                  <a:pt x="49" y="245"/>
                </a:cubicBezTo>
                <a:cubicBezTo>
                  <a:pt x="132" y="245"/>
                  <a:pt x="132" y="245"/>
                  <a:pt x="132" y="245"/>
                </a:cubicBezTo>
                <a:cubicBezTo>
                  <a:pt x="142" y="245"/>
                  <a:pt x="150" y="253"/>
                  <a:pt x="150" y="262"/>
                </a:cubicBezTo>
                <a:close/>
                <a:moveTo>
                  <a:pt x="73" y="28"/>
                </a:moveTo>
                <a:cubicBezTo>
                  <a:pt x="72" y="28"/>
                  <a:pt x="70" y="28"/>
                  <a:pt x="69" y="28"/>
                </a:cubicBezTo>
                <a:cubicBezTo>
                  <a:pt x="66" y="28"/>
                  <a:pt x="54" y="30"/>
                  <a:pt x="46" y="52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4"/>
                  <a:pt x="30" y="101"/>
                  <a:pt x="62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6" y="233"/>
                  <a:pt x="45" y="233"/>
                </a:cubicBezTo>
                <a:cubicBezTo>
                  <a:pt x="13" y="97"/>
                  <a:pt x="28" y="51"/>
                  <a:pt x="31" y="46"/>
                </a:cubicBezTo>
                <a:cubicBezTo>
                  <a:pt x="41" y="20"/>
                  <a:pt x="56" y="13"/>
                  <a:pt x="67" y="12"/>
                </a:cubicBezTo>
                <a:cubicBezTo>
                  <a:pt x="69" y="12"/>
                  <a:pt x="71" y="12"/>
                  <a:pt x="72" y="12"/>
                </a:cubicBezTo>
                <a:cubicBezTo>
                  <a:pt x="91" y="12"/>
                  <a:pt x="113" y="25"/>
                  <a:pt x="132" y="41"/>
                </a:cubicBezTo>
                <a:cubicBezTo>
                  <a:pt x="124" y="55"/>
                  <a:pt x="124" y="55"/>
                  <a:pt x="124" y="55"/>
                </a:cubicBezTo>
                <a:cubicBezTo>
                  <a:pt x="107" y="41"/>
                  <a:pt x="88" y="28"/>
                  <a:pt x="73" y="28"/>
                </a:cubicBezTo>
                <a:close/>
                <a:moveTo>
                  <a:pt x="159" y="151"/>
                </a:moveTo>
                <a:cubicBezTo>
                  <a:pt x="129" y="70"/>
                  <a:pt x="129" y="70"/>
                  <a:pt x="129" y="70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237" y="88"/>
                  <a:pt x="237" y="88"/>
                  <a:pt x="237" y="88"/>
                </a:cubicBezTo>
                <a:cubicBezTo>
                  <a:pt x="227" y="103"/>
                  <a:pt x="195" y="148"/>
                  <a:pt x="159" y="1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25780" y="2357822"/>
            <a:ext cx="1258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635155" y="2357822"/>
            <a:ext cx="1258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058338" y="2357822"/>
            <a:ext cx="1258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125780" y="3711479"/>
            <a:ext cx="1258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635155" y="3711479"/>
            <a:ext cx="1258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058338" y="3711479"/>
            <a:ext cx="1258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254091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8" grpId="0" animBg="1"/>
      <p:bldP spid="68" grpId="0" animBg="1"/>
      <p:bldP spid="43" grpId="0"/>
      <p:bldP spid="70" grpId="0"/>
      <p:bldP spid="71" grpId="0"/>
      <p:bldP spid="72" grpId="0"/>
      <p:bldP spid="73" grpId="0"/>
      <p:bldP spid="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lowchart: Decision 64"/>
          <p:cNvSpPr/>
          <p:nvPr/>
        </p:nvSpPr>
        <p:spPr>
          <a:xfrm flipV="1">
            <a:off x="5428969" y="2392151"/>
            <a:ext cx="1375279" cy="1375279"/>
          </a:xfrm>
          <a:prstGeom prst="flowChartDecision">
            <a:avLst/>
          </a:prstGeom>
          <a:solidFill>
            <a:schemeClr val="tx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组合 6"/>
          <p:cNvGrpSpPr/>
          <p:nvPr/>
        </p:nvGrpSpPr>
        <p:grpSpPr>
          <a:xfrm>
            <a:off x="5428969" y="2181871"/>
            <a:ext cx="1375279" cy="1375279"/>
            <a:chOff x="5428969" y="2181871"/>
            <a:chExt cx="1375279" cy="1375279"/>
          </a:xfrm>
        </p:grpSpPr>
        <p:sp>
          <p:nvSpPr>
            <p:cNvPr id="53" name="Flowchart: Decision 65"/>
            <p:cNvSpPr/>
            <p:nvPr/>
          </p:nvSpPr>
          <p:spPr>
            <a:xfrm flipV="1">
              <a:off x="5428969" y="2181871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2" name="Group 52"/>
            <p:cNvGrpSpPr/>
            <p:nvPr/>
          </p:nvGrpSpPr>
          <p:grpSpPr>
            <a:xfrm>
              <a:off x="5933033" y="2685621"/>
              <a:ext cx="367150" cy="367778"/>
              <a:chOff x="9145588" y="4435475"/>
              <a:chExt cx="464344" cy="465138"/>
            </a:xfrm>
            <a:solidFill>
              <a:schemeClr val="accent5"/>
            </a:solidFill>
          </p:grpSpPr>
          <p:sp>
            <p:nvSpPr>
              <p:cNvPr id="43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4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5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6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7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8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9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0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1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59" name="Flowchart: Decision 71"/>
          <p:cNvSpPr/>
          <p:nvPr/>
        </p:nvSpPr>
        <p:spPr>
          <a:xfrm flipV="1">
            <a:off x="2548649" y="2388280"/>
            <a:ext cx="1375279" cy="1375279"/>
          </a:xfrm>
          <a:prstGeom prst="flowChartDecision">
            <a:avLst/>
          </a:prstGeom>
          <a:solidFill>
            <a:schemeClr val="tx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组合 4"/>
          <p:cNvGrpSpPr/>
          <p:nvPr/>
        </p:nvGrpSpPr>
        <p:grpSpPr>
          <a:xfrm>
            <a:off x="2548649" y="2178000"/>
            <a:ext cx="1375279" cy="1375279"/>
            <a:chOff x="2548649" y="2178000"/>
            <a:chExt cx="1375279" cy="1375279"/>
          </a:xfrm>
        </p:grpSpPr>
        <p:sp>
          <p:nvSpPr>
            <p:cNvPr id="60" name="Flowchart: Decision 72"/>
            <p:cNvSpPr/>
            <p:nvPr/>
          </p:nvSpPr>
          <p:spPr>
            <a:xfrm flipV="1">
              <a:off x="2548649" y="2178000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6" name="Group 68"/>
            <p:cNvGrpSpPr/>
            <p:nvPr/>
          </p:nvGrpSpPr>
          <p:grpSpPr>
            <a:xfrm>
              <a:off x="3097524" y="2681122"/>
              <a:ext cx="277529" cy="367778"/>
              <a:chOff x="3582988" y="3510757"/>
              <a:chExt cx="319088" cy="465138"/>
            </a:xfrm>
            <a:solidFill>
              <a:schemeClr val="accent2"/>
            </a:solidFill>
          </p:grpSpPr>
          <p:sp>
            <p:nvSpPr>
              <p:cNvPr id="57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8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66" name="Flowchart: Decision 78"/>
          <p:cNvSpPr/>
          <p:nvPr/>
        </p:nvSpPr>
        <p:spPr>
          <a:xfrm>
            <a:off x="1120674" y="1914904"/>
            <a:ext cx="1375279" cy="1375279"/>
          </a:xfrm>
          <a:prstGeom prst="flowChartDecision">
            <a:avLst/>
          </a:prstGeom>
          <a:solidFill>
            <a:schemeClr val="tx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组合 3"/>
          <p:cNvGrpSpPr/>
          <p:nvPr/>
        </p:nvGrpSpPr>
        <p:grpSpPr>
          <a:xfrm>
            <a:off x="1120674" y="2125184"/>
            <a:ext cx="1375279" cy="1375279"/>
            <a:chOff x="1120674" y="2125184"/>
            <a:chExt cx="1375279" cy="1375279"/>
          </a:xfrm>
        </p:grpSpPr>
        <p:sp>
          <p:nvSpPr>
            <p:cNvPr id="67" name="Flowchart: Decision 79"/>
            <p:cNvSpPr/>
            <p:nvPr/>
          </p:nvSpPr>
          <p:spPr>
            <a:xfrm>
              <a:off x="1120674" y="2125184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3" name="Group 75"/>
            <p:cNvGrpSpPr/>
            <p:nvPr/>
          </p:nvGrpSpPr>
          <p:grpSpPr>
            <a:xfrm>
              <a:off x="1669549" y="2628305"/>
              <a:ext cx="275519" cy="367778"/>
              <a:chOff x="2639219" y="3510757"/>
              <a:chExt cx="348456" cy="465138"/>
            </a:xfrm>
            <a:solidFill>
              <a:schemeClr val="accent1"/>
            </a:solidFill>
          </p:grpSpPr>
          <p:sp>
            <p:nvSpPr>
              <p:cNvPr id="64" name="AutoShape 115"/>
              <p:cNvSpPr>
                <a:spLocks/>
              </p:cNvSpPr>
              <p:nvPr/>
            </p:nvSpPr>
            <p:spPr bwMode="auto">
              <a:xfrm>
                <a:off x="2639219" y="3510757"/>
                <a:ext cx="348456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65" name="AutoShape 116"/>
              <p:cNvSpPr>
                <a:spLocks/>
              </p:cNvSpPr>
              <p:nvPr/>
            </p:nvSpPr>
            <p:spPr bwMode="auto">
              <a:xfrm>
                <a:off x="2784475" y="3786982"/>
                <a:ext cx="57944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74" name="Flowchart: Decision 86"/>
          <p:cNvSpPr/>
          <p:nvPr/>
        </p:nvSpPr>
        <p:spPr>
          <a:xfrm>
            <a:off x="3993114" y="1912519"/>
            <a:ext cx="1375279" cy="1375279"/>
          </a:xfrm>
          <a:prstGeom prst="flowChartDecision">
            <a:avLst/>
          </a:prstGeom>
          <a:solidFill>
            <a:schemeClr val="tx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组合 5"/>
          <p:cNvGrpSpPr/>
          <p:nvPr/>
        </p:nvGrpSpPr>
        <p:grpSpPr>
          <a:xfrm>
            <a:off x="3993114" y="2122799"/>
            <a:ext cx="1375279" cy="1375279"/>
            <a:chOff x="3993114" y="2122799"/>
            <a:chExt cx="1375279" cy="1375279"/>
          </a:xfrm>
        </p:grpSpPr>
        <p:sp>
          <p:nvSpPr>
            <p:cNvPr id="75" name="Flowchart: Decision 87"/>
            <p:cNvSpPr/>
            <p:nvPr/>
          </p:nvSpPr>
          <p:spPr>
            <a:xfrm>
              <a:off x="3993114" y="2122799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0" name="Group 82"/>
            <p:cNvGrpSpPr/>
            <p:nvPr/>
          </p:nvGrpSpPr>
          <p:grpSpPr>
            <a:xfrm>
              <a:off x="4497178" y="2626549"/>
              <a:ext cx="367150" cy="367150"/>
              <a:chOff x="4439444" y="2582069"/>
              <a:chExt cx="464344" cy="464344"/>
            </a:xfrm>
            <a:solidFill>
              <a:schemeClr val="accent4"/>
            </a:solidFill>
          </p:grpSpPr>
          <p:sp>
            <p:nvSpPr>
              <p:cNvPr id="71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2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3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109" name="Flowchart: Decision 106"/>
          <p:cNvSpPr/>
          <p:nvPr/>
        </p:nvSpPr>
        <p:spPr>
          <a:xfrm>
            <a:off x="6869129" y="1907806"/>
            <a:ext cx="1375279" cy="1375279"/>
          </a:xfrm>
          <a:prstGeom prst="flowChartDecision">
            <a:avLst/>
          </a:prstGeom>
          <a:solidFill>
            <a:schemeClr val="tx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组合 7"/>
          <p:cNvGrpSpPr/>
          <p:nvPr/>
        </p:nvGrpSpPr>
        <p:grpSpPr>
          <a:xfrm>
            <a:off x="6869129" y="2118086"/>
            <a:ext cx="1375279" cy="1375279"/>
            <a:chOff x="6869129" y="2118086"/>
            <a:chExt cx="1375279" cy="1375279"/>
          </a:xfrm>
        </p:grpSpPr>
        <p:sp>
          <p:nvSpPr>
            <p:cNvPr id="110" name="Flowchart: Decision 107"/>
            <p:cNvSpPr/>
            <p:nvPr/>
          </p:nvSpPr>
          <p:spPr>
            <a:xfrm>
              <a:off x="6869129" y="2118086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5" name="Group 102"/>
            <p:cNvGrpSpPr/>
            <p:nvPr/>
          </p:nvGrpSpPr>
          <p:grpSpPr>
            <a:xfrm>
              <a:off x="7402716" y="2605601"/>
              <a:ext cx="303429" cy="333772"/>
              <a:chOff x="4439444" y="1652588"/>
              <a:chExt cx="464344" cy="464344"/>
            </a:xfrm>
            <a:solidFill>
              <a:schemeClr val="accent3"/>
            </a:solidFill>
          </p:grpSpPr>
          <p:sp>
            <p:nvSpPr>
              <p:cNvPr id="106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7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8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1221884" y="107467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187624" y="1382455"/>
            <a:ext cx="1326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587513" y="376743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553253" y="4075207"/>
            <a:ext cx="1326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531168" y="376743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496908" y="4075207"/>
            <a:ext cx="1326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050124" y="107467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015864" y="1382455"/>
            <a:ext cx="1326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953038" y="107467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920597" y="1382455"/>
            <a:ext cx="1326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78681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02778 L 5.55556E-7 0.00031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5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02778 L 5.55556E-7 0.00031 " pathEditMode="relative" rAng="0" ptsTypes="AA">
                                      <p:cBhvr>
                                        <p:cTn id="6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82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25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2" grpId="1" animBg="1"/>
      <p:bldP spid="59" grpId="0" animBg="1"/>
      <p:bldP spid="59" grpId="1" animBg="1"/>
      <p:bldP spid="66" grpId="0" animBg="1"/>
      <p:bldP spid="66" grpId="1" animBg="1"/>
      <p:bldP spid="74" grpId="0" animBg="1"/>
      <p:bldP spid="74" grpId="1" animBg="1"/>
      <p:bldP spid="109" grpId="0" animBg="1"/>
      <p:bldP spid="109" grpId="1" animBg="1"/>
      <p:bldP spid="3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347863" y="771550"/>
            <a:ext cx="5796137" cy="4371950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" fmla="*/ 365760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3657600 w 766424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345387" y="1767319"/>
            <a:ext cx="455636" cy="27308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  <a:endParaRPr lang="en-GB" sz="15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840763" y="1707654"/>
            <a:ext cx="3637112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40" name="Pentagon 33"/>
          <p:cNvSpPr/>
          <p:nvPr/>
        </p:nvSpPr>
        <p:spPr>
          <a:xfrm>
            <a:off x="345387" y="2435208"/>
            <a:ext cx="455636" cy="273084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  <a:endParaRPr lang="en-GB" sz="15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840763" y="2375543"/>
            <a:ext cx="2798402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42" name="Pentagon 36"/>
          <p:cNvSpPr/>
          <p:nvPr/>
        </p:nvSpPr>
        <p:spPr>
          <a:xfrm>
            <a:off x="345387" y="3093626"/>
            <a:ext cx="455636" cy="273084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  <a:endParaRPr lang="en-GB" sz="15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840764" y="3033960"/>
            <a:ext cx="237807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44" name="Pentagon 39"/>
          <p:cNvSpPr/>
          <p:nvPr/>
        </p:nvSpPr>
        <p:spPr>
          <a:xfrm>
            <a:off x="345387" y="3782526"/>
            <a:ext cx="455636" cy="273084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  <a:endParaRPr lang="en-GB" sz="15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840763" y="3722861"/>
            <a:ext cx="2245337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grpSp>
        <p:nvGrpSpPr>
          <p:cNvPr id="146" name="Group 3"/>
          <p:cNvGrpSpPr/>
          <p:nvPr/>
        </p:nvGrpSpPr>
        <p:grpSpPr>
          <a:xfrm>
            <a:off x="4066482" y="2072454"/>
            <a:ext cx="1580622" cy="685800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AutoShape 59"/>
            <p:cNvSpPr>
              <a:spLocks/>
            </p:cNvSpPr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4472064" y="1169240"/>
            <a:ext cx="1580622" cy="685800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3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191006" y="3878882"/>
            <a:ext cx="1580622" cy="685800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  <p:sp>
            <p:nvSpPr>
              <p:cNvPr id="158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3632185" y="2975668"/>
            <a:ext cx="1580622" cy="685800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3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4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309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3"/>
          <p:cNvCxnSpPr/>
          <p:nvPr/>
        </p:nvCxnSpPr>
        <p:spPr>
          <a:xfrm>
            <a:off x="617220" y="2762220"/>
            <a:ext cx="79095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4"/>
          <p:cNvSpPr/>
          <p:nvPr/>
        </p:nvSpPr>
        <p:spPr>
          <a:xfrm>
            <a:off x="495112" y="2671923"/>
            <a:ext cx="180593" cy="1805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Oval 5"/>
          <p:cNvSpPr/>
          <p:nvPr/>
        </p:nvSpPr>
        <p:spPr>
          <a:xfrm>
            <a:off x="8509984" y="2671923"/>
            <a:ext cx="180593" cy="1805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Oval 6"/>
          <p:cNvSpPr/>
          <p:nvPr/>
        </p:nvSpPr>
        <p:spPr>
          <a:xfrm>
            <a:off x="4506257" y="2682315"/>
            <a:ext cx="180593" cy="18059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Oval 7"/>
          <p:cNvSpPr/>
          <p:nvPr/>
        </p:nvSpPr>
        <p:spPr>
          <a:xfrm>
            <a:off x="1832161" y="2671923"/>
            <a:ext cx="180593" cy="1805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Oval 8"/>
          <p:cNvSpPr/>
          <p:nvPr/>
        </p:nvSpPr>
        <p:spPr>
          <a:xfrm>
            <a:off x="5840833" y="2682316"/>
            <a:ext cx="180593" cy="1805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Oval 9"/>
          <p:cNvSpPr/>
          <p:nvPr/>
        </p:nvSpPr>
        <p:spPr>
          <a:xfrm>
            <a:off x="3169209" y="2682315"/>
            <a:ext cx="180593" cy="18059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Oval 10"/>
          <p:cNvSpPr/>
          <p:nvPr/>
        </p:nvSpPr>
        <p:spPr>
          <a:xfrm>
            <a:off x="7175408" y="2682315"/>
            <a:ext cx="180593" cy="18059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Rectangle 11"/>
          <p:cNvSpPr/>
          <p:nvPr/>
        </p:nvSpPr>
        <p:spPr>
          <a:xfrm>
            <a:off x="495113" y="2253065"/>
            <a:ext cx="2854688" cy="187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Rectangle 12"/>
          <p:cNvSpPr/>
          <p:nvPr/>
        </p:nvSpPr>
        <p:spPr>
          <a:xfrm>
            <a:off x="1922457" y="1837429"/>
            <a:ext cx="2764394" cy="18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Rectangle 13"/>
          <p:cNvSpPr/>
          <p:nvPr/>
        </p:nvSpPr>
        <p:spPr>
          <a:xfrm>
            <a:off x="4506257" y="1428223"/>
            <a:ext cx="2849744" cy="186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Rectangle 14"/>
          <p:cNvSpPr/>
          <p:nvPr/>
        </p:nvSpPr>
        <p:spPr>
          <a:xfrm>
            <a:off x="5926182" y="1031144"/>
            <a:ext cx="2764394" cy="186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Oval 15"/>
          <p:cNvSpPr/>
          <p:nvPr/>
        </p:nvSpPr>
        <p:spPr>
          <a:xfrm>
            <a:off x="625354" y="3244012"/>
            <a:ext cx="515252" cy="51525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Oval 16"/>
          <p:cNvSpPr/>
          <p:nvPr/>
        </p:nvSpPr>
        <p:spPr>
          <a:xfrm>
            <a:off x="2762887" y="3244012"/>
            <a:ext cx="515252" cy="5152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Oval 17"/>
          <p:cNvSpPr/>
          <p:nvPr/>
        </p:nvSpPr>
        <p:spPr>
          <a:xfrm>
            <a:off x="4900419" y="3244012"/>
            <a:ext cx="515252" cy="5152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Oval 18"/>
          <p:cNvSpPr/>
          <p:nvPr/>
        </p:nvSpPr>
        <p:spPr>
          <a:xfrm>
            <a:off x="6970433" y="3244011"/>
            <a:ext cx="515252" cy="5152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105833" y="3511193"/>
            <a:ext cx="121571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2" name="Rectangle 20"/>
          <p:cNvSpPr/>
          <p:nvPr/>
        </p:nvSpPr>
        <p:spPr>
          <a:xfrm>
            <a:off x="7027583" y="3808592"/>
            <a:ext cx="1664834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243365" y="3511193"/>
            <a:ext cx="121571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342912" y="3511193"/>
            <a:ext cx="121571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413519" y="3510009"/>
            <a:ext cx="121571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6" name="Rectangle 24"/>
          <p:cNvSpPr/>
          <p:nvPr/>
        </p:nvSpPr>
        <p:spPr>
          <a:xfrm>
            <a:off x="2846036" y="3808593"/>
            <a:ext cx="1664834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7" name="Rectangle 25"/>
          <p:cNvSpPr/>
          <p:nvPr/>
        </p:nvSpPr>
        <p:spPr>
          <a:xfrm>
            <a:off x="4957570" y="3808593"/>
            <a:ext cx="1664834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8" name="Rectangle 26"/>
          <p:cNvSpPr/>
          <p:nvPr/>
        </p:nvSpPr>
        <p:spPr>
          <a:xfrm>
            <a:off x="700369" y="3808592"/>
            <a:ext cx="1664834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355502" y="2916713"/>
            <a:ext cx="491160" cy="27699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2018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020926" y="2920442"/>
            <a:ext cx="491160" cy="27699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2017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686351" y="2920442"/>
            <a:ext cx="491160" cy="27699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2016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351775" y="2917370"/>
            <a:ext cx="491160" cy="27699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2015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014727" y="2912871"/>
            <a:ext cx="491160" cy="27699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2014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677678" y="2918645"/>
            <a:ext cx="491160" cy="27699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2013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40629" y="2916713"/>
            <a:ext cx="491160" cy="27699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2012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6" name="Group 36"/>
          <p:cNvGrpSpPr/>
          <p:nvPr/>
        </p:nvGrpSpPr>
        <p:grpSpPr>
          <a:xfrm>
            <a:off x="7084150" y="3389078"/>
            <a:ext cx="287816" cy="234189"/>
            <a:chOff x="10074275" y="4479132"/>
            <a:chExt cx="464344" cy="377825"/>
          </a:xfrm>
          <a:solidFill>
            <a:schemeClr val="bg2"/>
          </a:solidFill>
        </p:grpSpPr>
        <p:sp>
          <p:nvSpPr>
            <p:cNvPr id="77" name="AutoShape 5"/>
            <p:cNvSpPr>
              <a:spLocks/>
            </p:cNvSpPr>
            <p:nvPr/>
          </p:nvSpPr>
          <p:spPr bwMode="auto">
            <a:xfrm>
              <a:off x="10393363" y="4595019"/>
              <a:ext cx="87313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78" name="AutoShape 6"/>
            <p:cNvSpPr>
              <a:spLocks/>
            </p:cNvSpPr>
            <p:nvPr/>
          </p:nvSpPr>
          <p:spPr bwMode="auto">
            <a:xfrm>
              <a:off x="10074275" y="4479132"/>
              <a:ext cx="464344" cy="377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79" name="Group 39"/>
          <p:cNvGrpSpPr/>
          <p:nvPr/>
        </p:nvGrpSpPr>
        <p:grpSpPr>
          <a:xfrm>
            <a:off x="5014137" y="3352915"/>
            <a:ext cx="287816" cy="288309"/>
            <a:chOff x="9145588" y="4435475"/>
            <a:chExt cx="464344" cy="465138"/>
          </a:xfrm>
          <a:solidFill>
            <a:schemeClr val="bg2"/>
          </a:solidFill>
        </p:grpSpPr>
        <p:sp>
          <p:nvSpPr>
            <p:cNvPr id="80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81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82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83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84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85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86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87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88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89" name="Group 49"/>
          <p:cNvGrpSpPr/>
          <p:nvPr/>
        </p:nvGrpSpPr>
        <p:grpSpPr>
          <a:xfrm>
            <a:off x="2876604" y="3350590"/>
            <a:ext cx="287816" cy="287816"/>
            <a:chOff x="4439444" y="1652588"/>
            <a:chExt cx="464344" cy="464344"/>
          </a:xfrm>
          <a:solidFill>
            <a:schemeClr val="bg2"/>
          </a:solidFill>
        </p:grpSpPr>
        <p:sp>
          <p:nvSpPr>
            <p:cNvPr id="90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91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92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93" name="Group 53"/>
          <p:cNvGrpSpPr/>
          <p:nvPr/>
        </p:nvGrpSpPr>
        <p:grpSpPr>
          <a:xfrm>
            <a:off x="736591" y="3391811"/>
            <a:ext cx="287816" cy="224841"/>
            <a:chOff x="2581275" y="1710532"/>
            <a:chExt cx="464344" cy="362744"/>
          </a:xfrm>
          <a:solidFill>
            <a:schemeClr val="bg2"/>
          </a:solidFill>
        </p:grpSpPr>
        <p:sp>
          <p:nvSpPr>
            <p:cNvPr id="94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95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96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97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98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99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  <p:sp>
          <p:nvSpPr>
            <p:cNvPr id="100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07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59"/>
          <p:cNvGrpSpPr>
            <a:grpSpLocks/>
          </p:cNvGrpSpPr>
          <p:nvPr userDrawn="1"/>
        </p:nvGrpSpPr>
        <p:grpSpPr bwMode="auto">
          <a:xfrm>
            <a:off x="4665845" y="2058841"/>
            <a:ext cx="1949054" cy="676275"/>
            <a:chOff x="2437" y="1458"/>
            <a:chExt cx="1637" cy="568"/>
          </a:xfrm>
        </p:grpSpPr>
        <p:sp>
          <p:nvSpPr>
            <p:cNvPr id="58" name="Freeform 60"/>
            <p:cNvSpPr>
              <a:spLocks/>
            </p:cNvSpPr>
            <p:nvPr userDrawn="1"/>
          </p:nvSpPr>
          <p:spPr bwMode="gray">
            <a:xfrm>
              <a:off x="2482" y="1458"/>
              <a:ext cx="1592" cy="568"/>
            </a:xfrm>
            <a:custGeom>
              <a:avLst/>
              <a:gdLst/>
              <a:ahLst/>
              <a:cxnLst>
                <a:cxn ang="0">
                  <a:pos x="1" y="189"/>
                </a:cxn>
                <a:cxn ang="0">
                  <a:pos x="0" y="568"/>
                </a:cxn>
                <a:cxn ang="0">
                  <a:pos x="1489" y="329"/>
                </a:cxn>
                <a:cxn ang="0">
                  <a:pos x="1592" y="152"/>
                </a:cxn>
                <a:cxn ang="0">
                  <a:pos x="1477" y="0"/>
                </a:cxn>
                <a:cxn ang="0">
                  <a:pos x="1" y="189"/>
                </a:cxn>
              </a:cxnLst>
              <a:rect l="0" t="0" r="r" b="b"/>
              <a:pathLst>
                <a:path w="1592" h="568">
                  <a:moveTo>
                    <a:pt x="1" y="189"/>
                  </a:moveTo>
                  <a:lnTo>
                    <a:pt x="0" y="568"/>
                  </a:lnTo>
                  <a:lnTo>
                    <a:pt x="1489" y="329"/>
                  </a:lnTo>
                  <a:lnTo>
                    <a:pt x="1592" y="152"/>
                  </a:lnTo>
                  <a:lnTo>
                    <a:pt x="1477" y="0"/>
                  </a:lnTo>
                  <a:lnTo>
                    <a:pt x="1" y="189"/>
                  </a:lnTo>
                  <a:close/>
                </a:path>
              </a:pathLst>
            </a:custGeom>
            <a:gradFill rotWithShape="1">
              <a:gsLst>
                <a:gs pos="0">
                  <a:srgbClr val="EAEAEA"/>
                </a:gs>
                <a:gs pos="100000">
                  <a:srgbClr val="EAEAEA">
                    <a:gamma/>
                    <a:shade val="92157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61"/>
            <p:cNvSpPr>
              <a:spLocks/>
            </p:cNvSpPr>
            <p:nvPr userDrawn="1"/>
          </p:nvSpPr>
          <p:spPr bwMode="gray">
            <a:xfrm>
              <a:off x="2515" y="1500"/>
              <a:ext cx="1517" cy="476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1" y="476"/>
                </a:cxn>
                <a:cxn ang="0">
                  <a:pos x="1420" y="254"/>
                </a:cxn>
                <a:cxn ang="0">
                  <a:pos x="1509" y="117"/>
                </a:cxn>
                <a:cxn ang="0">
                  <a:pos x="1413" y="0"/>
                </a:cxn>
                <a:cxn ang="0">
                  <a:pos x="0" y="184"/>
                </a:cxn>
              </a:cxnLst>
              <a:rect l="0" t="0" r="r" b="b"/>
              <a:pathLst>
                <a:path w="1509" h="476">
                  <a:moveTo>
                    <a:pt x="0" y="184"/>
                  </a:moveTo>
                  <a:lnTo>
                    <a:pt x="1" y="476"/>
                  </a:lnTo>
                  <a:lnTo>
                    <a:pt x="1420" y="254"/>
                  </a:lnTo>
                  <a:lnTo>
                    <a:pt x="1509" y="117"/>
                  </a:lnTo>
                  <a:lnTo>
                    <a:pt x="1413" y="0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AutoShape 62"/>
            <p:cNvSpPr>
              <a:spLocks noChangeArrowheads="1"/>
            </p:cNvSpPr>
            <p:nvPr userDrawn="1"/>
          </p:nvSpPr>
          <p:spPr bwMode="gray">
            <a:xfrm rot="16200000" flipH="1">
              <a:off x="2317" y="1822"/>
              <a:ext cx="288" cy="47"/>
            </a:xfrm>
            <a:prstGeom prst="parallelogram">
              <a:avLst>
                <a:gd name="adj" fmla="val 23376"/>
              </a:avLst>
            </a:prstGeom>
            <a:gradFill rotWithShape="1">
              <a:gsLst>
                <a:gs pos="0">
                  <a:srgbClr val="DDDDDD">
                    <a:gamma/>
                    <a:shade val="82353"/>
                    <a:invGamma/>
                  </a:srgbClr>
                </a:gs>
                <a:gs pos="100000">
                  <a:srgbClr val="DDDDDD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TopLeft"/>
              <a:lightRig rig="legacyFlat3" dir="b"/>
            </a:scene3d>
            <a:sp3d extrusionH="36500" prstMaterial="legacyMatte">
              <a:bevelT w="13500" h="13500" prst="angle"/>
              <a:bevelB w="13500" h="13500" prst="angle"/>
              <a:extrusionClr>
                <a:srgbClr val="DDDDDD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3" name="Group 65"/>
          <p:cNvGrpSpPr>
            <a:grpSpLocks/>
          </p:cNvGrpSpPr>
          <p:nvPr userDrawn="1"/>
        </p:nvGrpSpPr>
        <p:grpSpPr bwMode="auto">
          <a:xfrm>
            <a:off x="2579870" y="2468416"/>
            <a:ext cx="1947863" cy="676275"/>
            <a:chOff x="697" y="1704"/>
            <a:chExt cx="1636" cy="568"/>
          </a:xfrm>
        </p:grpSpPr>
        <p:sp>
          <p:nvSpPr>
            <p:cNvPr id="51" name="Freeform 66"/>
            <p:cNvSpPr>
              <a:spLocks/>
            </p:cNvSpPr>
            <p:nvPr userDrawn="1"/>
          </p:nvSpPr>
          <p:spPr bwMode="gray">
            <a:xfrm>
              <a:off x="697" y="1704"/>
              <a:ext cx="1591" cy="568"/>
            </a:xfrm>
            <a:custGeom>
              <a:avLst/>
              <a:gdLst/>
              <a:ahLst/>
              <a:cxnLst>
                <a:cxn ang="0">
                  <a:pos x="1591" y="189"/>
                </a:cxn>
                <a:cxn ang="0">
                  <a:pos x="1591" y="568"/>
                </a:cxn>
                <a:cxn ang="0">
                  <a:pos x="103" y="329"/>
                </a:cxn>
                <a:cxn ang="0">
                  <a:pos x="0" y="152"/>
                </a:cxn>
                <a:cxn ang="0">
                  <a:pos x="115" y="0"/>
                </a:cxn>
                <a:cxn ang="0">
                  <a:pos x="1591" y="189"/>
                </a:cxn>
              </a:cxnLst>
              <a:rect l="0" t="0" r="r" b="b"/>
              <a:pathLst>
                <a:path w="1591" h="568">
                  <a:moveTo>
                    <a:pt x="1591" y="189"/>
                  </a:moveTo>
                  <a:lnTo>
                    <a:pt x="1591" y="568"/>
                  </a:lnTo>
                  <a:lnTo>
                    <a:pt x="103" y="329"/>
                  </a:lnTo>
                  <a:lnTo>
                    <a:pt x="0" y="152"/>
                  </a:lnTo>
                  <a:lnTo>
                    <a:pt x="115" y="0"/>
                  </a:lnTo>
                  <a:lnTo>
                    <a:pt x="1591" y="189"/>
                  </a:lnTo>
                  <a:close/>
                </a:path>
              </a:pathLst>
            </a:custGeom>
            <a:gradFill rotWithShape="1">
              <a:gsLst>
                <a:gs pos="0">
                  <a:srgbClr val="EAEAEA">
                    <a:gamma/>
                    <a:shade val="89020"/>
                    <a:invGamma/>
                  </a:srgbClr>
                </a:gs>
                <a:gs pos="100000">
                  <a:srgbClr val="EAEAEA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Freeform 67"/>
            <p:cNvSpPr>
              <a:spLocks/>
            </p:cNvSpPr>
            <p:nvPr userDrawn="1"/>
          </p:nvSpPr>
          <p:spPr bwMode="gray">
            <a:xfrm>
              <a:off x="737" y="1746"/>
              <a:ext cx="1517" cy="476"/>
            </a:xfrm>
            <a:custGeom>
              <a:avLst/>
              <a:gdLst/>
              <a:ahLst/>
              <a:cxnLst>
                <a:cxn ang="0">
                  <a:pos x="1298" y="158"/>
                </a:cxn>
                <a:cxn ang="0">
                  <a:pos x="1297" y="409"/>
                </a:cxn>
                <a:cxn ang="0">
                  <a:pos x="70" y="218"/>
                </a:cxn>
                <a:cxn ang="0">
                  <a:pos x="0" y="96"/>
                </a:cxn>
                <a:cxn ang="0">
                  <a:pos x="76" y="0"/>
                </a:cxn>
                <a:cxn ang="0">
                  <a:pos x="1298" y="158"/>
                </a:cxn>
              </a:cxnLst>
              <a:rect l="0" t="0" r="r" b="b"/>
              <a:pathLst>
                <a:path w="1298" h="409">
                  <a:moveTo>
                    <a:pt x="1298" y="158"/>
                  </a:moveTo>
                  <a:lnTo>
                    <a:pt x="1297" y="409"/>
                  </a:lnTo>
                  <a:lnTo>
                    <a:pt x="70" y="218"/>
                  </a:lnTo>
                  <a:lnTo>
                    <a:pt x="0" y="96"/>
                  </a:lnTo>
                  <a:lnTo>
                    <a:pt x="76" y="0"/>
                  </a:lnTo>
                  <a:lnTo>
                    <a:pt x="1298" y="158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AutoShape 68"/>
            <p:cNvSpPr>
              <a:spLocks noChangeArrowheads="1"/>
            </p:cNvSpPr>
            <p:nvPr userDrawn="1"/>
          </p:nvSpPr>
          <p:spPr bwMode="gray">
            <a:xfrm rot="5400000">
              <a:off x="2166" y="2067"/>
              <a:ext cx="288" cy="47"/>
            </a:xfrm>
            <a:prstGeom prst="parallelogram">
              <a:avLst>
                <a:gd name="adj" fmla="val 19149"/>
              </a:avLst>
            </a:prstGeom>
            <a:gradFill rotWithShape="1">
              <a:gsLst>
                <a:gs pos="0">
                  <a:srgbClr val="DDDDDD">
                    <a:gamma/>
                    <a:shade val="82353"/>
                    <a:invGamma/>
                  </a:srgbClr>
                </a:gs>
                <a:gs pos="100000">
                  <a:srgbClr val="DDDDDD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36500" prstMaterial="legacyMatte">
              <a:bevelT w="13500" h="13500" prst="angle"/>
              <a:bevelB w="13500" h="13500" prst="angle"/>
              <a:extrusionClr>
                <a:srgbClr val="DDDDDD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1" name="Group 78"/>
          <p:cNvGrpSpPr>
            <a:grpSpLocks/>
          </p:cNvGrpSpPr>
          <p:nvPr/>
        </p:nvGrpSpPr>
        <p:grpSpPr bwMode="auto">
          <a:xfrm>
            <a:off x="4512255" y="1049191"/>
            <a:ext cx="171450" cy="3584972"/>
            <a:chOff x="3391" y="1309"/>
            <a:chExt cx="144" cy="3011"/>
          </a:xfrm>
        </p:grpSpPr>
        <p:sp>
          <p:nvSpPr>
            <p:cNvPr id="49" name="AutoShape 79"/>
            <p:cNvSpPr>
              <a:spLocks noChangeArrowheads="1"/>
            </p:cNvSpPr>
            <p:nvPr userDrawn="1"/>
          </p:nvSpPr>
          <p:spPr bwMode="gray">
            <a:xfrm>
              <a:off x="3393" y="1309"/>
              <a:ext cx="142" cy="3011"/>
            </a:xfrm>
            <a:prstGeom prst="can">
              <a:avLst>
                <a:gd name="adj" fmla="val 55367"/>
              </a:avLst>
            </a:prstGeom>
            <a:gradFill rotWithShape="1">
              <a:gsLst>
                <a:gs pos="0">
                  <a:srgbClr val="B8B8B8"/>
                </a:gs>
                <a:gs pos="50000">
                  <a:srgbClr val="FFFFFF"/>
                </a:gs>
                <a:gs pos="100000">
                  <a:sysClr val="window" lastClr="FFFFFF">
                    <a:lumMod val="50000"/>
                  </a:sys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Oval 80"/>
            <p:cNvSpPr>
              <a:spLocks noChangeArrowheads="1"/>
            </p:cNvSpPr>
            <p:nvPr userDrawn="1"/>
          </p:nvSpPr>
          <p:spPr bwMode="gray">
            <a:xfrm>
              <a:off x="3391" y="1309"/>
              <a:ext cx="144" cy="78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92157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92157"/>
                    <a:invGamma/>
                  </a:srgb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2" name="Group 81"/>
          <p:cNvGrpSpPr>
            <a:grpSpLocks/>
          </p:cNvGrpSpPr>
          <p:nvPr/>
        </p:nvGrpSpPr>
        <p:grpSpPr bwMode="auto">
          <a:xfrm>
            <a:off x="3313295" y="1833813"/>
            <a:ext cx="1243013" cy="660797"/>
            <a:chOff x="2384" y="1968"/>
            <a:chExt cx="1044" cy="555"/>
          </a:xfrm>
        </p:grpSpPr>
        <p:sp>
          <p:nvSpPr>
            <p:cNvPr id="46" name="AutoShape 82"/>
            <p:cNvSpPr>
              <a:spLocks noChangeArrowheads="1"/>
            </p:cNvSpPr>
            <p:nvPr userDrawn="1"/>
          </p:nvSpPr>
          <p:spPr bwMode="gray">
            <a:xfrm rot="5400000" flipH="1">
              <a:off x="3236" y="2086"/>
              <a:ext cx="288" cy="96"/>
            </a:xfrm>
            <a:prstGeom prst="parallelogram">
              <a:avLst>
                <a:gd name="adj" fmla="val 18736"/>
              </a:avLst>
            </a:prstGeom>
            <a:gradFill rotWithShape="1">
              <a:gsLst>
                <a:gs pos="417">
                  <a:srgbClr val="999999"/>
                </a:gs>
                <a:gs pos="7000">
                  <a:srgbClr val="EAEAEA">
                    <a:gamma/>
                    <a:shade val="85882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Left"/>
              <a:lightRig rig="legacyFlat3" dir="b"/>
            </a:scene3d>
            <a:sp3d extrusionH="36500" prstMaterial="legacyMatte">
              <a:bevelT w="13500" h="13500" prst="angle"/>
              <a:bevelB w="13500" h="13500" prst="angle"/>
              <a:extrusionClr>
                <a:srgbClr val="EAEAEA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Freeform 83"/>
            <p:cNvSpPr>
              <a:spLocks/>
            </p:cNvSpPr>
            <p:nvPr userDrawn="1"/>
          </p:nvSpPr>
          <p:spPr bwMode="gray">
            <a:xfrm>
              <a:off x="2384" y="1968"/>
              <a:ext cx="975" cy="555"/>
            </a:xfrm>
            <a:custGeom>
              <a:avLst/>
              <a:gdLst/>
              <a:ahLst/>
              <a:cxnLst>
                <a:cxn ang="0">
                  <a:pos x="837" y="0"/>
                </a:cxn>
                <a:cxn ang="0">
                  <a:pos x="837" y="317"/>
                </a:cxn>
                <a:cxn ang="0">
                  <a:pos x="116" y="476"/>
                </a:cxn>
                <a:cxn ang="0">
                  <a:pos x="0" y="304"/>
                </a:cxn>
                <a:cxn ang="0">
                  <a:pos x="110" y="100"/>
                </a:cxn>
                <a:cxn ang="0">
                  <a:pos x="837" y="0"/>
                </a:cxn>
              </a:cxnLst>
              <a:rect l="0" t="0" r="r" b="b"/>
              <a:pathLst>
                <a:path w="837" h="476">
                  <a:moveTo>
                    <a:pt x="837" y="0"/>
                  </a:moveTo>
                  <a:lnTo>
                    <a:pt x="837" y="317"/>
                  </a:lnTo>
                  <a:lnTo>
                    <a:pt x="116" y="476"/>
                  </a:lnTo>
                  <a:lnTo>
                    <a:pt x="0" y="304"/>
                  </a:lnTo>
                  <a:lnTo>
                    <a:pt x="110" y="100"/>
                  </a:lnTo>
                  <a:lnTo>
                    <a:pt x="837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85882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b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reeform 84"/>
            <p:cNvSpPr>
              <a:spLocks/>
            </p:cNvSpPr>
            <p:nvPr userDrawn="1"/>
          </p:nvSpPr>
          <p:spPr bwMode="gray">
            <a:xfrm>
              <a:off x="2421" y="2007"/>
              <a:ext cx="905" cy="461"/>
            </a:xfrm>
            <a:custGeom>
              <a:avLst/>
              <a:gdLst/>
              <a:ahLst/>
              <a:cxnLst>
                <a:cxn ang="0">
                  <a:pos x="786" y="0"/>
                </a:cxn>
                <a:cxn ang="0">
                  <a:pos x="786" y="252"/>
                </a:cxn>
                <a:cxn ang="0">
                  <a:pos x="92" y="396"/>
                </a:cxn>
                <a:cxn ang="0">
                  <a:pos x="0" y="266"/>
                </a:cxn>
                <a:cxn ang="0">
                  <a:pos x="88" y="112"/>
                </a:cxn>
                <a:cxn ang="0">
                  <a:pos x="786" y="0"/>
                </a:cxn>
              </a:cxnLst>
              <a:rect l="0" t="0" r="r" b="b"/>
              <a:pathLst>
                <a:path w="786" h="396">
                  <a:moveTo>
                    <a:pt x="786" y="0"/>
                  </a:moveTo>
                  <a:lnTo>
                    <a:pt x="786" y="252"/>
                  </a:lnTo>
                  <a:lnTo>
                    <a:pt x="92" y="396"/>
                  </a:lnTo>
                  <a:lnTo>
                    <a:pt x="0" y="266"/>
                  </a:lnTo>
                  <a:lnTo>
                    <a:pt x="88" y="112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3" name="Group 86"/>
          <p:cNvGrpSpPr>
            <a:grpSpLocks/>
          </p:cNvGrpSpPr>
          <p:nvPr/>
        </p:nvGrpSpPr>
        <p:grpSpPr bwMode="auto">
          <a:xfrm>
            <a:off x="2239351" y="3480448"/>
            <a:ext cx="2300288" cy="604838"/>
            <a:chOff x="1482" y="3351"/>
            <a:chExt cx="1932" cy="508"/>
          </a:xfrm>
        </p:grpSpPr>
        <p:sp>
          <p:nvSpPr>
            <p:cNvPr id="43" name="AutoShape 87"/>
            <p:cNvSpPr>
              <a:spLocks noChangeArrowheads="1"/>
            </p:cNvSpPr>
            <p:nvPr userDrawn="1"/>
          </p:nvSpPr>
          <p:spPr bwMode="gray">
            <a:xfrm rot="5400000" flipH="1">
              <a:off x="3237" y="3499"/>
              <a:ext cx="288" cy="66"/>
            </a:xfrm>
            <a:prstGeom prst="parallelogram">
              <a:avLst>
                <a:gd name="adj" fmla="val 4525"/>
              </a:avLst>
            </a:prstGeom>
            <a:gradFill rotWithShape="1">
              <a:gsLst>
                <a:gs pos="1250">
                  <a:srgbClr val="949494"/>
                </a:gs>
                <a:gs pos="7000">
                  <a:srgbClr val="EAEAEA">
                    <a:gamma/>
                    <a:shade val="85882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TopLeft"/>
              <a:lightRig rig="legacyFlat3" dir="b"/>
            </a:scene3d>
            <a:sp3d extrusionH="36500" prstMaterial="legacyMatte">
              <a:bevelT w="13500" h="13500" prst="angle"/>
              <a:bevelB w="13500" h="13500" prst="angle"/>
              <a:extrusionClr>
                <a:srgbClr val="EAEAEA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Freeform 88"/>
            <p:cNvSpPr>
              <a:spLocks/>
            </p:cNvSpPr>
            <p:nvPr userDrawn="1"/>
          </p:nvSpPr>
          <p:spPr bwMode="gray">
            <a:xfrm>
              <a:off x="1482" y="3351"/>
              <a:ext cx="1883" cy="508"/>
            </a:xfrm>
            <a:custGeom>
              <a:avLst/>
              <a:gdLst/>
              <a:ahLst/>
              <a:cxnLst>
                <a:cxn ang="0">
                  <a:pos x="2085" y="0"/>
                </a:cxn>
                <a:cxn ang="0">
                  <a:pos x="2085" y="312"/>
                </a:cxn>
                <a:cxn ang="0">
                  <a:pos x="171" y="436"/>
                </a:cxn>
                <a:cxn ang="0">
                  <a:pos x="0" y="277"/>
                </a:cxn>
                <a:cxn ang="0">
                  <a:pos x="178" y="88"/>
                </a:cxn>
                <a:cxn ang="0">
                  <a:pos x="2085" y="0"/>
                </a:cxn>
              </a:cxnLst>
              <a:rect l="0" t="0" r="r" b="b"/>
              <a:pathLst>
                <a:path w="2085" h="436">
                  <a:moveTo>
                    <a:pt x="2085" y="0"/>
                  </a:moveTo>
                  <a:lnTo>
                    <a:pt x="2085" y="312"/>
                  </a:lnTo>
                  <a:lnTo>
                    <a:pt x="171" y="436"/>
                  </a:lnTo>
                  <a:lnTo>
                    <a:pt x="0" y="277"/>
                  </a:lnTo>
                  <a:lnTo>
                    <a:pt x="178" y="88"/>
                  </a:lnTo>
                  <a:lnTo>
                    <a:pt x="208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gamma/>
                    <a:shade val="85882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85882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Freeform 89"/>
            <p:cNvSpPr>
              <a:spLocks/>
            </p:cNvSpPr>
            <p:nvPr userDrawn="1"/>
          </p:nvSpPr>
          <p:spPr bwMode="gray">
            <a:xfrm>
              <a:off x="1528" y="3394"/>
              <a:ext cx="1812" cy="419"/>
            </a:xfrm>
            <a:custGeom>
              <a:avLst/>
              <a:gdLst/>
              <a:ahLst/>
              <a:cxnLst>
                <a:cxn ang="0">
                  <a:pos x="2004" y="0"/>
                </a:cxn>
                <a:cxn ang="0">
                  <a:pos x="2003" y="250"/>
                </a:cxn>
                <a:cxn ang="0">
                  <a:pos x="130" y="360"/>
                </a:cxn>
                <a:cxn ang="0">
                  <a:pos x="0" y="234"/>
                </a:cxn>
                <a:cxn ang="0">
                  <a:pos x="138" y="92"/>
                </a:cxn>
                <a:cxn ang="0">
                  <a:pos x="2004" y="0"/>
                </a:cxn>
              </a:cxnLst>
              <a:rect l="0" t="0" r="r" b="b"/>
              <a:pathLst>
                <a:path w="2004" h="360">
                  <a:moveTo>
                    <a:pt x="2004" y="0"/>
                  </a:moveTo>
                  <a:lnTo>
                    <a:pt x="2003" y="250"/>
                  </a:lnTo>
                  <a:lnTo>
                    <a:pt x="130" y="360"/>
                  </a:lnTo>
                  <a:lnTo>
                    <a:pt x="0" y="234"/>
                  </a:lnTo>
                  <a:lnTo>
                    <a:pt x="138" y="92"/>
                  </a:lnTo>
                  <a:lnTo>
                    <a:pt x="2004" y="0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4" name="Group 92"/>
          <p:cNvGrpSpPr>
            <a:grpSpLocks/>
          </p:cNvGrpSpPr>
          <p:nvPr userDrawn="1"/>
        </p:nvGrpSpPr>
        <p:grpSpPr bwMode="auto">
          <a:xfrm>
            <a:off x="4650366" y="3091113"/>
            <a:ext cx="2461023" cy="604838"/>
            <a:chOff x="3496" y="3024"/>
            <a:chExt cx="2183" cy="508"/>
          </a:xfrm>
        </p:grpSpPr>
        <p:sp>
          <p:nvSpPr>
            <p:cNvPr id="40" name="AutoShape 93"/>
            <p:cNvSpPr>
              <a:spLocks noChangeArrowheads="1"/>
            </p:cNvSpPr>
            <p:nvPr userDrawn="1"/>
          </p:nvSpPr>
          <p:spPr bwMode="gray">
            <a:xfrm rot="-5400000">
              <a:off x="3389" y="3170"/>
              <a:ext cx="288" cy="75"/>
            </a:xfrm>
            <a:prstGeom prst="parallelogram">
              <a:avLst>
                <a:gd name="adj" fmla="val 3982"/>
              </a:avLst>
            </a:prstGeom>
            <a:gradFill rotWithShape="1">
              <a:gsLst>
                <a:gs pos="417">
                  <a:srgbClr val="9F9F9F"/>
                </a:gs>
                <a:gs pos="7000">
                  <a:srgbClr val="B8B8B8"/>
                </a:gs>
                <a:gs pos="100000">
                  <a:srgbClr val="EAEAEA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36500" prstMaterial="legacyMatte">
              <a:bevelT w="13500" h="13500" prst="angle"/>
              <a:bevelB w="13500" h="13500" prst="angle"/>
              <a:extrusionClr>
                <a:srgbClr val="EAEAEA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94"/>
            <p:cNvSpPr>
              <a:spLocks/>
            </p:cNvSpPr>
            <p:nvPr userDrawn="1"/>
          </p:nvSpPr>
          <p:spPr bwMode="gray">
            <a:xfrm flipH="1">
              <a:off x="3553" y="3024"/>
              <a:ext cx="2126" cy="508"/>
            </a:xfrm>
            <a:custGeom>
              <a:avLst/>
              <a:gdLst/>
              <a:ahLst/>
              <a:cxnLst>
                <a:cxn ang="0">
                  <a:pos x="2085" y="0"/>
                </a:cxn>
                <a:cxn ang="0">
                  <a:pos x="2085" y="312"/>
                </a:cxn>
                <a:cxn ang="0">
                  <a:pos x="171" y="436"/>
                </a:cxn>
                <a:cxn ang="0">
                  <a:pos x="0" y="277"/>
                </a:cxn>
                <a:cxn ang="0">
                  <a:pos x="178" y="88"/>
                </a:cxn>
                <a:cxn ang="0">
                  <a:pos x="2085" y="0"/>
                </a:cxn>
              </a:cxnLst>
              <a:rect l="0" t="0" r="r" b="b"/>
              <a:pathLst>
                <a:path w="2085" h="436">
                  <a:moveTo>
                    <a:pt x="2085" y="0"/>
                  </a:moveTo>
                  <a:lnTo>
                    <a:pt x="2085" y="312"/>
                  </a:lnTo>
                  <a:lnTo>
                    <a:pt x="171" y="436"/>
                  </a:lnTo>
                  <a:lnTo>
                    <a:pt x="0" y="277"/>
                  </a:lnTo>
                  <a:lnTo>
                    <a:pt x="178" y="88"/>
                  </a:lnTo>
                  <a:lnTo>
                    <a:pt x="2085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gamma/>
                    <a:shade val="85882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85882"/>
                    <a:invGamma/>
                  </a:srgb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Freeform 95"/>
            <p:cNvSpPr>
              <a:spLocks/>
            </p:cNvSpPr>
            <p:nvPr userDrawn="1"/>
          </p:nvSpPr>
          <p:spPr bwMode="gray">
            <a:xfrm flipH="1">
              <a:off x="3580" y="3067"/>
              <a:ext cx="2047" cy="419"/>
            </a:xfrm>
            <a:custGeom>
              <a:avLst/>
              <a:gdLst/>
              <a:ahLst/>
              <a:cxnLst>
                <a:cxn ang="0">
                  <a:pos x="2004" y="0"/>
                </a:cxn>
                <a:cxn ang="0">
                  <a:pos x="2003" y="250"/>
                </a:cxn>
                <a:cxn ang="0">
                  <a:pos x="130" y="360"/>
                </a:cxn>
                <a:cxn ang="0">
                  <a:pos x="0" y="234"/>
                </a:cxn>
                <a:cxn ang="0">
                  <a:pos x="138" y="92"/>
                </a:cxn>
                <a:cxn ang="0">
                  <a:pos x="2004" y="0"/>
                </a:cxn>
              </a:cxnLst>
              <a:rect l="0" t="0" r="r" b="b"/>
              <a:pathLst>
                <a:path w="2004" h="360">
                  <a:moveTo>
                    <a:pt x="2004" y="0"/>
                  </a:moveTo>
                  <a:lnTo>
                    <a:pt x="2003" y="250"/>
                  </a:lnTo>
                  <a:lnTo>
                    <a:pt x="130" y="360"/>
                  </a:lnTo>
                  <a:lnTo>
                    <a:pt x="0" y="234"/>
                  </a:lnTo>
                  <a:lnTo>
                    <a:pt x="138" y="92"/>
                  </a:lnTo>
                  <a:lnTo>
                    <a:pt x="2004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5" name="Group 98"/>
          <p:cNvGrpSpPr>
            <a:grpSpLocks/>
          </p:cNvGrpSpPr>
          <p:nvPr userDrawn="1"/>
        </p:nvGrpSpPr>
        <p:grpSpPr bwMode="auto">
          <a:xfrm>
            <a:off x="4650367" y="1411141"/>
            <a:ext cx="1328738" cy="660797"/>
            <a:chOff x="2345" y="1092"/>
            <a:chExt cx="1116" cy="555"/>
          </a:xfrm>
        </p:grpSpPr>
        <p:sp>
          <p:nvSpPr>
            <p:cNvPr id="36" name="AutoShape 99"/>
            <p:cNvSpPr>
              <a:spLocks noChangeArrowheads="1"/>
            </p:cNvSpPr>
            <p:nvPr/>
          </p:nvSpPr>
          <p:spPr bwMode="gray">
            <a:xfrm rot="-5400000">
              <a:off x="2249" y="1222"/>
              <a:ext cx="288" cy="96"/>
            </a:xfrm>
            <a:prstGeom prst="parallelogram">
              <a:avLst>
                <a:gd name="adj" fmla="val 18736"/>
              </a:avLst>
            </a:prstGeom>
            <a:gradFill rotWithShape="1">
              <a:gsLst>
                <a:gs pos="0">
                  <a:srgbClr val="EAEAEA">
                    <a:gamma/>
                    <a:shade val="85882"/>
                    <a:invGamma/>
                  </a:srgbClr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36500" prstMaterial="legacyMatte">
              <a:bevelT w="13500" h="13500" prst="angle"/>
              <a:bevelB w="13500" h="13500" prst="angle"/>
              <a:extrusionClr>
                <a:srgbClr val="EAEAEA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7" name="Group 100"/>
            <p:cNvGrpSpPr>
              <a:grpSpLocks/>
            </p:cNvGrpSpPr>
            <p:nvPr/>
          </p:nvGrpSpPr>
          <p:grpSpPr bwMode="auto">
            <a:xfrm>
              <a:off x="2414" y="1092"/>
              <a:ext cx="1047" cy="555"/>
              <a:chOff x="2414" y="1104"/>
              <a:chExt cx="975" cy="555"/>
            </a:xfrm>
          </p:grpSpPr>
          <p:sp>
            <p:nvSpPr>
              <p:cNvPr id="38" name="Freeform 101"/>
              <p:cNvSpPr>
                <a:spLocks/>
              </p:cNvSpPr>
              <p:nvPr/>
            </p:nvSpPr>
            <p:spPr bwMode="gray">
              <a:xfrm flipH="1">
                <a:off x="2414" y="1104"/>
                <a:ext cx="975" cy="555"/>
              </a:xfrm>
              <a:custGeom>
                <a:avLst/>
                <a:gdLst/>
                <a:ahLst/>
                <a:cxnLst>
                  <a:cxn ang="0">
                    <a:pos x="837" y="0"/>
                  </a:cxn>
                  <a:cxn ang="0">
                    <a:pos x="837" y="317"/>
                  </a:cxn>
                  <a:cxn ang="0">
                    <a:pos x="116" y="476"/>
                  </a:cxn>
                  <a:cxn ang="0">
                    <a:pos x="0" y="304"/>
                  </a:cxn>
                  <a:cxn ang="0">
                    <a:pos x="110" y="100"/>
                  </a:cxn>
                  <a:cxn ang="0">
                    <a:pos x="837" y="0"/>
                  </a:cxn>
                </a:cxnLst>
                <a:rect l="0" t="0" r="r" b="b"/>
                <a:pathLst>
                  <a:path w="837" h="476">
                    <a:moveTo>
                      <a:pt x="837" y="0"/>
                    </a:moveTo>
                    <a:lnTo>
                      <a:pt x="837" y="317"/>
                    </a:lnTo>
                    <a:lnTo>
                      <a:pt x="116" y="476"/>
                    </a:lnTo>
                    <a:lnTo>
                      <a:pt x="0" y="304"/>
                    </a:lnTo>
                    <a:lnTo>
                      <a:pt x="110" y="100"/>
                    </a:lnTo>
                    <a:lnTo>
                      <a:pt x="83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85882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b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Freeform 102"/>
              <p:cNvSpPr>
                <a:spLocks/>
              </p:cNvSpPr>
              <p:nvPr/>
            </p:nvSpPr>
            <p:spPr bwMode="gray">
              <a:xfrm flipH="1">
                <a:off x="2447" y="1143"/>
                <a:ext cx="905" cy="461"/>
              </a:xfrm>
              <a:custGeom>
                <a:avLst/>
                <a:gdLst/>
                <a:ahLst/>
                <a:cxnLst>
                  <a:cxn ang="0">
                    <a:pos x="786" y="0"/>
                  </a:cxn>
                  <a:cxn ang="0">
                    <a:pos x="786" y="252"/>
                  </a:cxn>
                  <a:cxn ang="0">
                    <a:pos x="92" y="396"/>
                  </a:cxn>
                  <a:cxn ang="0">
                    <a:pos x="0" y="266"/>
                  </a:cxn>
                  <a:cxn ang="0">
                    <a:pos x="88" y="112"/>
                  </a:cxn>
                  <a:cxn ang="0">
                    <a:pos x="786" y="0"/>
                  </a:cxn>
                </a:cxnLst>
                <a:rect l="0" t="0" r="r" b="b"/>
                <a:pathLst>
                  <a:path w="786" h="396">
                    <a:moveTo>
                      <a:pt x="786" y="0"/>
                    </a:moveTo>
                    <a:lnTo>
                      <a:pt x="786" y="252"/>
                    </a:lnTo>
                    <a:lnTo>
                      <a:pt x="92" y="396"/>
                    </a:lnTo>
                    <a:lnTo>
                      <a:pt x="0" y="266"/>
                    </a:lnTo>
                    <a:lnTo>
                      <a:pt x="88" y="112"/>
                    </a:lnTo>
                    <a:lnTo>
                      <a:pt x="78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6" name="TextBox 15"/>
          <p:cNvSpPr txBox="1"/>
          <p:nvPr/>
        </p:nvSpPr>
        <p:spPr>
          <a:xfrm rot="508654">
            <a:off x="4707517" y="1571620"/>
            <a:ext cx="1133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2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月份</a:t>
            </a:r>
            <a:endParaRPr lang="zh-CN" altLang="en-US" sz="1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 rot="20923364">
            <a:off x="3337872" y="2007892"/>
            <a:ext cx="1133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2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月份</a:t>
            </a:r>
            <a:endParaRPr lang="zh-CN" altLang="en-US" sz="1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 rot="21168563">
            <a:off x="4958051" y="2253523"/>
            <a:ext cx="1133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12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月份</a:t>
            </a:r>
            <a:endParaRPr lang="zh-CN" altLang="en-US" sz="1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 rot="354631">
            <a:off x="2963283" y="2648037"/>
            <a:ext cx="1357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12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月份</a:t>
            </a:r>
            <a:endParaRPr lang="zh-CN" altLang="en-US" sz="1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 rot="21362588">
            <a:off x="2746334" y="3636975"/>
            <a:ext cx="134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en-US" sz="12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月份</a:t>
            </a:r>
            <a:endParaRPr lang="zh-CN" altLang="en-US" sz="1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 rot="229781">
            <a:off x="5255227" y="3260572"/>
            <a:ext cx="1509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12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月份</a:t>
            </a:r>
            <a:endParaRPr lang="zh-CN" altLang="en-US" sz="12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Rectangle 69"/>
          <p:cNvSpPr/>
          <p:nvPr/>
        </p:nvSpPr>
        <p:spPr>
          <a:xfrm>
            <a:off x="179512" y="3578845"/>
            <a:ext cx="2103354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2" name="Rectangle 70"/>
          <p:cNvSpPr/>
          <p:nvPr/>
        </p:nvSpPr>
        <p:spPr>
          <a:xfrm>
            <a:off x="454839" y="2363986"/>
            <a:ext cx="2103354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3" name="Rectangle 71"/>
          <p:cNvSpPr/>
          <p:nvPr/>
        </p:nvSpPr>
        <p:spPr>
          <a:xfrm>
            <a:off x="6663715" y="1969888"/>
            <a:ext cx="2339869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4" name="Rectangle 72"/>
          <p:cNvSpPr/>
          <p:nvPr/>
        </p:nvSpPr>
        <p:spPr>
          <a:xfrm>
            <a:off x="7141828" y="3151820"/>
            <a:ext cx="1861756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52" name="Rectangle 70"/>
          <p:cNvSpPr/>
          <p:nvPr/>
        </p:nvSpPr>
        <p:spPr>
          <a:xfrm>
            <a:off x="1998600" y="1282926"/>
            <a:ext cx="2103354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53" name="Rectangle 71"/>
          <p:cNvSpPr/>
          <p:nvPr/>
        </p:nvSpPr>
        <p:spPr>
          <a:xfrm>
            <a:off x="5979105" y="1270477"/>
            <a:ext cx="2339869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334339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  <p:bldP spid="52" grpId="0"/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8" name="圆角矩形 37"/>
          <p:cNvSpPr/>
          <p:nvPr/>
        </p:nvSpPr>
        <p:spPr>
          <a:xfrm>
            <a:off x="2339256" y="1455235"/>
            <a:ext cx="1340538" cy="134053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innerShdw blurRad="76200" dist="381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4000" b="1" spc="-15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目录</a:t>
            </a:r>
            <a:endParaRPr lang="zh-CN" altLang="en-US" sz="4000" b="1" spc="-15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997294" y="1410778"/>
            <a:ext cx="4452607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en-US" altLang="zh-CN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1574"/>
            <a:ext cx="8940800" cy="12519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53556" y="226695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812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3" grpId="0"/>
      <p:bldP spid="43" grpId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空心弧 44"/>
          <p:cNvSpPr/>
          <p:nvPr/>
        </p:nvSpPr>
        <p:spPr>
          <a:xfrm rot="11968239">
            <a:off x="284568" y="958279"/>
            <a:ext cx="3360809" cy="3360810"/>
          </a:xfrm>
          <a:prstGeom prst="blockArc">
            <a:avLst>
              <a:gd name="adj1" fmla="val 5692214"/>
              <a:gd name="adj2" fmla="val 21588400"/>
              <a:gd name="adj3" fmla="val 751"/>
            </a:avLst>
          </a:prstGeom>
          <a:solidFill>
            <a:schemeClr val="accent5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24" name="空心弧 45"/>
          <p:cNvSpPr/>
          <p:nvPr/>
        </p:nvSpPr>
        <p:spPr>
          <a:xfrm rot="483470">
            <a:off x="808443" y="1474578"/>
            <a:ext cx="2395321" cy="2395321"/>
          </a:xfrm>
          <a:prstGeom prst="blockArc">
            <a:avLst>
              <a:gd name="adj1" fmla="val 5692214"/>
              <a:gd name="adj2" fmla="val 42522"/>
              <a:gd name="adj3" fmla="val 1111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25" name="椭圆 46"/>
          <p:cNvSpPr/>
          <p:nvPr/>
        </p:nvSpPr>
        <p:spPr bwMode="auto">
          <a:xfrm>
            <a:off x="951318" y="1617453"/>
            <a:ext cx="2110654" cy="2110654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101600">
              <a:prstClr val="black"/>
            </a:innerShdw>
          </a:effectLst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26" name="椭圆 47"/>
          <p:cNvSpPr/>
          <p:nvPr/>
        </p:nvSpPr>
        <p:spPr bwMode="auto">
          <a:xfrm>
            <a:off x="1046568" y="1702961"/>
            <a:ext cx="1913660" cy="1914742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>
            <a:outerShdw blurRad="177800" dist="38100" dir="5400000" algn="t" rotWithShape="0">
              <a:prstClr val="black">
                <a:alpha val="76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27" name="椭圆 48"/>
          <p:cNvSpPr/>
          <p:nvPr/>
        </p:nvSpPr>
        <p:spPr bwMode="auto">
          <a:xfrm>
            <a:off x="1227326" y="1894543"/>
            <a:ext cx="1558637" cy="1559719"/>
          </a:xfrm>
          <a:prstGeom prst="ellipse">
            <a:avLst/>
          </a:prstGeom>
          <a:gradFill flip="none" rotWithShape="1">
            <a:gsLst>
              <a:gs pos="39000">
                <a:sysClr val="window" lastClr="FFFFFF"/>
              </a:gs>
              <a:gs pos="100000">
                <a:sysClr val="windowText" lastClr="000000">
                  <a:lumMod val="75000"/>
                  <a:lumOff val="25000"/>
                </a:sys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28" name="椭圆 49"/>
          <p:cNvSpPr/>
          <p:nvPr/>
        </p:nvSpPr>
        <p:spPr bwMode="auto">
          <a:xfrm>
            <a:off x="1273869" y="1928097"/>
            <a:ext cx="1472045" cy="1472045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67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29" name="同心圆 52"/>
          <p:cNvSpPr/>
          <p:nvPr/>
        </p:nvSpPr>
        <p:spPr bwMode="auto">
          <a:xfrm>
            <a:off x="2789210" y="1137955"/>
            <a:ext cx="690563" cy="690563"/>
          </a:xfrm>
          <a:prstGeom prst="donut">
            <a:avLst>
              <a:gd name="adj" fmla="val 3142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30" name="椭圆 54"/>
          <p:cNvSpPr/>
          <p:nvPr/>
        </p:nvSpPr>
        <p:spPr bwMode="auto">
          <a:xfrm>
            <a:off x="2955898" y="1316549"/>
            <a:ext cx="358270" cy="358270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31" name="TextBox 53"/>
          <p:cNvSpPr txBox="1">
            <a:spLocks noChangeArrowheads="1"/>
          </p:cNvSpPr>
          <p:nvPr/>
        </p:nvSpPr>
        <p:spPr bwMode="auto">
          <a:xfrm>
            <a:off x="3004698" y="1317684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en-GB" altLang="en-US" sz="18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同心圆 59"/>
          <p:cNvSpPr/>
          <p:nvPr/>
        </p:nvSpPr>
        <p:spPr bwMode="auto">
          <a:xfrm>
            <a:off x="3243812" y="2062314"/>
            <a:ext cx="691645" cy="691646"/>
          </a:xfrm>
          <a:prstGeom prst="donut">
            <a:avLst>
              <a:gd name="adj" fmla="val 3142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33" name="椭圆 61"/>
          <p:cNvSpPr/>
          <p:nvPr/>
        </p:nvSpPr>
        <p:spPr bwMode="auto">
          <a:xfrm>
            <a:off x="3411582" y="2240908"/>
            <a:ext cx="358271" cy="359352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34" name="TextBox 54"/>
          <p:cNvSpPr txBox="1">
            <a:spLocks noChangeArrowheads="1"/>
          </p:cNvSpPr>
          <p:nvPr/>
        </p:nvSpPr>
        <p:spPr bwMode="auto">
          <a:xfrm>
            <a:off x="3465687" y="2249228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en-GB" altLang="en-US" sz="18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同心圆 66"/>
          <p:cNvSpPr/>
          <p:nvPr/>
        </p:nvSpPr>
        <p:spPr bwMode="auto">
          <a:xfrm>
            <a:off x="3021923" y="3107899"/>
            <a:ext cx="691646" cy="691646"/>
          </a:xfrm>
          <a:prstGeom prst="donut">
            <a:avLst>
              <a:gd name="adj" fmla="val 3142"/>
            </a:avLst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36" name="椭圆 68"/>
          <p:cNvSpPr/>
          <p:nvPr/>
        </p:nvSpPr>
        <p:spPr bwMode="auto">
          <a:xfrm>
            <a:off x="3189693" y="3286493"/>
            <a:ext cx="358270" cy="359352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37" name="TextBox 55"/>
          <p:cNvSpPr txBox="1">
            <a:spLocks noChangeArrowheads="1"/>
          </p:cNvSpPr>
          <p:nvPr/>
        </p:nvSpPr>
        <p:spPr bwMode="auto">
          <a:xfrm>
            <a:off x="3242170" y="3287801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en-GB" altLang="en-US" sz="18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同心圆 73"/>
          <p:cNvSpPr/>
          <p:nvPr/>
        </p:nvSpPr>
        <p:spPr bwMode="auto">
          <a:xfrm>
            <a:off x="1819392" y="3911029"/>
            <a:ext cx="691645" cy="691646"/>
          </a:xfrm>
          <a:prstGeom prst="donut">
            <a:avLst>
              <a:gd name="adj" fmla="val 3142"/>
            </a:avLst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39" name="椭圆 75"/>
          <p:cNvSpPr/>
          <p:nvPr/>
        </p:nvSpPr>
        <p:spPr bwMode="auto">
          <a:xfrm>
            <a:off x="1987162" y="4089624"/>
            <a:ext cx="358271" cy="359352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2036816" y="4101244"/>
            <a:ext cx="3016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en-GB" altLang="en-US" sz="18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Freeform 62"/>
          <p:cNvSpPr>
            <a:spLocks noEditPoints="1"/>
          </p:cNvSpPr>
          <p:nvPr/>
        </p:nvSpPr>
        <p:spPr bwMode="auto">
          <a:xfrm>
            <a:off x="1790339" y="2180154"/>
            <a:ext cx="439106" cy="44892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19788" y="270647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43" name="Rectangle 64"/>
          <p:cNvSpPr/>
          <p:nvPr/>
        </p:nvSpPr>
        <p:spPr>
          <a:xfrm>
            <a:off x="3646460" y="1145624"/>
            <a:ext cx="1999709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44" name="Rectangle 65"/>
          <p:cNvSpPr/>
          <p:nvPr/>
        </p:nvSpPr>
        <p:spPr>
          <a:xfrm>
            <a:off x="3987221" y="2127616"/>
            <a:ext cx="2016168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45" name="Rectangle 66"/>
          <p:cNvSpPr/>
          <p:nvPr/>
        </p:nvSpPr>
        <p:spPr>
          <a:xfrm>
            <a:off x="3750711" y="3189170"/>
            <a:ext cx="2252677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46" name="Rectangle 67"/>
          <p:cNvSpPr/>
          <p:nvPr/>
        </p:nvSpPr>
        <p:spPr>
          <a:xfrm>
            <a:off x="2703425" y="4152569"/>
            <a:ext cx="2942744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cxnSp>
        <p:nvCxnSpPr>
          <p:cNvPr id="47" name="Straight Connector 69"/>
          <p:cNvCxnSpPr/>
          <p:nvPr/>
        </p:nvCxnSpPr>
        <p:spPr>
          <a:xfrm>
            <a:off x="6140546" y="1207684"/>
            <a:ext cx="0" cy="351269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70"/>
          <p:cNvSpPr/>
          <p:nvPr/>
        </p:nvSpPr>
        <p:spPr>
          <a:xfrm>
            <a:off x="6233524" y="1614476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216724" y="1347614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50" name="Rectangle 70"/>
          <p:cNvSpPr/>
          <p:nvPr/>
        </p:nvSpPr>
        <p:spPr>
          <a:xfrm>
            <a:off x="6233524" y="2440350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216724" y="2173488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54" name="Rectangle 70"/>
          <p:cNvSpPr/>
          <p:nvPr/>
        </p:nvSpPr>
        <p:spPr>
          <a:xfrm>
            <a:off x="6233524" y="3219840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16724" y="2952978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58" name="Rectangle 70"/>
          <p:cNvSpPr/>
          <p:nvPr/>
        </p:nvSpPr>
        <p:spPr>
          <a:xfrm>
            <a:off x="6233524" y="4036154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216724" y="3769292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</p:spTree>
    <p:extLst>
      <p:ext uri="{BB962C8B-B14F-4D97-AF65-F5344CB8AC3E}">
        <p14:creationId xmlns:p14="http://schemas.microsoft.com/office/powerpoint/2010/main" val="423859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75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25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000"/>
                            </p:stCondLst>
                            <p:childTnLst>
                              <p:par>
                                <p:cTn id="1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250"/>
                            </p:stCondLst>
                            <p:childTnLst>
                              <p:par>
                                <p:cTn id="1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750"/>
                            </p:stCondLst>
                            <p:childTnLst>
                              <p:par>
                                <p:cTn id="1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8000"/>
                            </p:stCondLst>
                            <p:childTnLst>
                              <p:par>
                                <p:cTn id="1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 animBg="1"/>
      <p:bldP spid="33" grpId="0" animBg="1"/>
      <p:bldP spid="34" grpId="0"/>
      <p:bldP spid="35" grpId="0" animBg="1"/>
      <p:bldP spid="36" grpId="0" animBg="1"/>
      <p:bldP spid="37" grpId="0"/>
      <p:bldP spid="38" grpId="0" animBg="1"/>
      <p:bldP spid="39" grpId="0" animBg="1"/>
      <p:bldP spid="40" grpId="0"/>
      <p:bldP spid="41" grpId="0" animBg="1"/>
      <p:bldP spid="42" grpId="0"/>
      <p:bldP spid="43" grpId="0"/>
      <p:bldP spid="44" grpId="0"/>
      <p:bldP spid="45" grpId="0"/>
      <p:bldP spid="46" grpId="0"/>
      <p:bldP spid="48" grpId="0"/>
      <p:bldP spid="49" grpId="0"/>
      <p:bldP spid="50" grpId="0"/>
      <p:bldP spid="51" grpId="0"/>
      <p:bldP spid="54" grpId="0"/>
      <p:bldP spid="55" grpId="0"/>
      <p:bldP spid="58" grpId="0"/>
      <p:bldP spid="5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Freeform 35"/>
          <p:cNvSpPr/>
          <p:nvPr/>
        </p:nvSpPr>
        <p:spPr>
          <a:xfrm>
            <a:off x="734309" y="2064668"/>
            <a:ext cx="2190500" cy="721869"/>
          </a:xfrm>
          <a:custGeom>
            <a:avLst/>
            <a:gdLst>
              <a:gd name="connsiteX0" fmla="*/ 0 w 2920666"/>
              <a:gd name="connsiteY0" fmla="*/ 0 h 962492"/>
              <a:gd name="connsiteX1" fmla="*/ 2920666 w 2920666"/>
              <a:gd name="connsiteY1" fmla="*/ 0 h 962492"/>
              <a:gd name="connsiteX2" fmla="*/ 2920666 w 2920666"/>
              <a:gd name="connsiteY2" fmla="*/ 962492 h 962492"/>
              <a:gd name="connsiteX3" fmla="*/ 0 w 2920666"/>
              <a:gd name="connsiteY3" fmla="*/ 962492 h 962492"/>
              <a:gd name="connsiteX4" fmla="*/ 0 w 2920666"/>
              <a:gd name="connsiteY4" fmla="*/ 0 h 962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0666" h="962492">
                <a:moveTo>
                  <a:pt x="0" y="0"/>
                </a:moveTo>
                <a:lnTo>
                  <a:pt x="2920666" y="0"/>
                </a:lnTo>
                <a:lnTo>
                  <a:pt x="2920666" y="962492"/>
                </a:lnTo>
                <a:lnTo>
                  <a:pt x="0" y="9624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660" tIns="73660" rIns="73660" bIns="73660" numCol="1" spcCol="1270" anchor="ctr" anchorCtr="0">
            <a:noAutofit/>
          </a:bodyPr>
          <a:lstStyle/>
          <a:p>
            <a:pPr algn="ctr" defTabSz="19335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4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1" name="Oval 36"/>
          <p:cNvSpPr/>
          <p:nvPr/>
        </p:nvSpPr>
        <p:spPr>
          <a:xfrm>
            <a:off x="731820" y="1845120"/>
            <a:ext cx="174244" cy="17424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2" name="Oval 37"/>
          <p:cNvSpPr/>
          <p:nvPr/>
        </p:nvSpPr>
        <p:spPr>
          <a:xfrm>
            <a:off x="853791" y="1601178"/>
            <a:ext cx="174244" cy="17424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3" name="Oval 38"/>
          <p:cNvSpPr/>
          <p:nvPr/>
        </p:nvSpPr>
        <p:spPr>
          <a:xfrm>
            <a:off x="1146521" y="1649966"/>
            <a:ext cx="273812" cy="27381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4" name="Oval 39"/>
          <p:cNvSpPr/>
          <p:nvPr/>
        </p:nvSpPr>
        <p:spPr>
          <a:xfrm>
            <a:off x="1390463" y="1381630"/>
            <a:ext cx="174244" cy="17424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5" name="Oval 40"/>
          <p:cNvSpPr/>
          <p:nvPr/>
        </p:nvSpPr>
        <p:spPr>
          <a:xfrm>
            <a:off x="1707588" y="1284053"/>
            <a:ext cx="174244" cy="174244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6" name="Oval 41"/>
          <p:cNvSpPr/>
          <p:nvPr/>
        </p:nvSpPr>
        <p:spPr>
          <a:xfrm>
            <a:off x="2097895" y="1454813"/>
            <a:ext cx="174244" cy="17424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7" name="Oval 42"/>
          <p:cNvSpPr/>
          <p:nvPr/>
        </p:nvSpPr>
        <p:spPr>
          <a:xfrm>
            <a:off x="2341837" y="1576784"/>
            <a:ext cx="273812" cy="273812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8" name="Oval 43"/>
          <p:cNvSpPr/>
          <p:nvPr/>
        </p:nvSpPr>
        <p:spPr>
          <a:xfrm>
            <a:off x="2683356" y="1845120"/>
            <a:ext cx="174244" cy="17424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9" name="Oval 44"/>
          <p:cNvSpPr/>
          <p:nvPr/>
        </p:nvSpPr>
        <p:spPr>
          <a:xfrm>
            <a:off x="2829721" y="2113456"/>
            <a:ext cx="174244" cy="17424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0" name="Oval 45"/>
          <p:cNvSpPr/>
          <p:nvPr/>
        </p:nvSpPr>
        <p:spPr>
          <a:xfrm>
            <a:off x="1561223" y="1601178"/>
            <a:ext cx="448056" cy="44805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1" name="Oval 46"/>
          <p:cNvSpPr/>
          <p:nvPr/>
        </p:nvSpPr>
        <p:spPr>
          <a:xfrm>
            <a:off x="609849" y="2528158"/>
            <a:ext cx="174244" cy="17424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2" name="Oval 47"/>
          <p:cNvSpPr/>
          <p:nvPr/>
        </p:nvSpPr>
        <p:spPr>
          <a:xfrm>
            <a:off x="756214" y="2747705"/>
            <a:ext cx="273812" cy="27381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3" name="Oval 48"/>
          <p:cNvSpPr/>
          <p:nvPr/>
        </p:nvSpPr>
        <p:spPr>
          <a:xfrm>
            <a:off x="1122127" y="2942859"/>
            <a:ext cx="398273" cy="39827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4" name="Oval 49"/>
          <p:cNvSpPr/>
          <p:nvPr/>
        </p:nvSpPr>
        <p:spPr>
          <a:xfrm>
            <a:off x="1634405" y="3259984"/>
            <a:ext cx="174244" cy="174244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5" name="Oval 50"/>
          <p:cNvSpPr/>
          <p:nvPr/>
        </p:nvSpPr>
        <p:spPr>
          <a:xfrm>
            <a:off x="1731982" y="2942859"/>
            <a:ext cx="273812" cy="273812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6" name="Oval 51"/>
          <p:cNvSpPr/>
          <p:nvPr/>
        </p:nvSpPr>
        <p:spPr>
          <a:xfrm>
            <a:off x="1975924" y="3284378"/>
            <a:ext cx="174244" cy="17424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7" name="Oval 52"/>
          <p:cNvSpPr/>
          <p:nvPr/>
        </p:nvSpPr>
        <p:spPr>
          <a:xfrm>
            <a:off x="2195472" y="2894071"/>
            <a:ext cx="398273" cy="398273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8" name="Oval 53"/>
          <p:cNvSpPr/>
          <p:nvPr/>
        </p:nvSpPr>
        <p:spPr>
          <a:xfrm>
            <a:off x="2732144" y="2796494"/>
            <a:ext cx="273812" cy="27381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9" name="Chevron 54"/>
          <p:cNvSpPr/>
          <p:nvPr/>
        </p:nvSpPr>
        <p:spPr>
          <a:xfrm>
            <a:off x="3005957" y="1649560"/>
            <a:ext cx="804148" cy="1535207"/>
          </a:xfrm>
          <a:prstGeom prst="chevron">
            <a:avLst>
              <a:gd name="adj" fmla="val 62310"/>
            </a:avLst>
          </a:prstGeom>
          <a:solidFill>
            <a:schemeClr val="accent4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0" name="Chevron 55"/>
          <p:cNvSpPr/>
          <p:nvPr/>
        </p:nvSpPr>
        <p:spPr>
          <a:xfrm>
            <a:off x="5547856" y="1649560"/>
            <a:ext cx="804148" cy="1535207"/>
          </a:xfrm>
          <a:prstGeom prst="chevron">
            <a:avLst>
              <a:gd name="adj" fmla="val 62310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1" name="Freeform 56"/>
          <p:cNvSpPr/>
          <p:nvPr/>
        </p:nvSpPr>
        <p:spPr>
          <a:xfrm>
            <a:off x="6669989" y="1540650"/>
            <a:ext cx="1864161" cy="1864161"/>
          </a:xfrm>
          <a:custGeom>
            <a:avLst/>
            <a:gdLst>
              <a:gd name="connsiteX0" fmla="*/ 0 w 2485548"/>
              <a:gd name="connsiteY0" fmla="*/ 1242774 h 2485548"/>
              <a:gd name="connsiteX1" fmla="*/ 1242774 w 2485548"/>
              <a:gd name="connsiteY1" fmla="*/ 0 h 2485548"/>
              <a:gd name="connsiteX2" fmla="*/ 2485548 w 2485548"/>
              <a:gd name="connsiteY2" fmla="*/ 1242774 h 2485548"/>
              <a:gd name="connsiteX3" fmla="*/ 1242774 w 2485548"/>
              <a:gd name="connsiteY3" fmla="*/ 2485548 h 2485548"/>
              <a:gd name="connsiteX4" fmla="*/ 0 w 2485548"/>
              <a:gd name="connsiteY4" fmla="*/ 1242774 h 2485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5548" h="2485548">
                <a:moveTo>
                  <a:pt x="0" y="1242774"/>
                </a:moveTo>
                <a:cubicBezTo>
                  <a:pt x="0" y="556409"/>
                  <a:pt x="556409" y="0"/>
                  <a:pt x="1242774" y="0"/>
                </a:cubicBezTo>
                <a:cubicBezTo>
                  <a:pt x="1929139" y="0"/>
                  <a:pt x="2485548" y="556409"/>
                  <a:pt x="2485548" y="1242774"/>
                </a:cubicBezTo>
                <a:cubicBezTo>
                  <a:pt x="2485548" y="1929139"/>
                  <a:pt x="1929139" y="2485548"/>
                  <a:pt x="1242774" y="2485548"/>
                </a:cubicBezTo>
                <a:cubicBezTo>
                  <a:pt x="556409" y="2485548"/>
                  <a:pt x="0" y="1929139"/>
                  <a:pt x="0" y="1242774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4000" tIns="364000" rIns="364000" bIns="364000" numCol="1" spcCol="1270" anchor="ctr" anchorCtr="0">
            <a:noAutofit/>
          </a:bodyPr>
          <a:lstStyle/>
          <a:p>
            <a:pPr algn="ctr" defTabSz="20669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4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866436" y="185167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158646" y="224623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894183" y="24882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95" name="AutoShape 117"/>
          <p:cNvSpPr>
            <a:spLocks/>
          </p:cNvSpPr>
          <p:nvPr/>
        </p:nvSpPr>
        <p:spPr bwMode="auto">
          <a:xfrm>
            <a:off x="7347127" y="2009746"/>
            <a:ext cx="509885" cy="462984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23" name="Rectangle 60"/>
          <p:cNvSpPr/>
          <p:nvPr/>
        </p:nvSpPr>
        <p:spPr>
          <a:xfrm>
            <a:off x="893120" y="3697600"/>
            <a:ext cx="1878353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4" name="Rectangle 61"/>
          <p:cNvSpPr/>
          <p:nvPr/>
        </p:nvSpPr>
        <p:spPr>
          <a:xfrm>
            <a:off x="3632824" y="3697600"/>
            <a:ext cx="1878353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25" name="Rectangle 62"/>
          <p:cNvSpPr/>
          <p:nvPr/>
        </p:nvSpPr>
        <p:spPr>
          <a:xfrm>
            <a:off x="6407950" y="3697600"/>
            <a:ext cx="1878353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33" name="Rectangle 61"/>
          <p:cNvSpPr/>
          <p:nvPr/>
        </p:nvSpPr>
        <p:spPr>
          <a:xfrm>
            <a:off x="3898007" y="2210686"/>
            <a:ext cx="1541626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420402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50"/>
                            </p:stCondLst>
                            <p:childTnLst>
                              <p:par>
                                <p:cTn id="8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250"/>
                            </p:stCondLst>
                            <p:childTnLst>
                              <p:par>
                                <p:cTn id="9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7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25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25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75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21" grpId="0" animBg="1"/>
      <p:bldP spid="97" grpId="0"/>
      <p:bldP spid="98" grpId="0"/>
      <p:bldP spid="99" grpId="0"/>
      <p:bldP spid="95" grpId="0" animBg="1"/>
      <p:bldP spid="123" grpId="0"/>
      <p:bldP spid="124" grpId="0"/>
      <p:bldP spid="125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组合 498"/>
          <p:cNvGrpSpPr/>
          <p:nvPr/>
        </p:nvGrpSpPr>
        <p:grpSpPr>
          <a:xfrm>
            <a:off x="619538" y="1561822"/>
            <a:ext cx="5563899" cy="2738120"/>
            <a:chOff x="776287" y="706437"/>
            <a:chExt cx="7658101" cy="3768726"/>
          </a:xfrm>
          <a:solidFill>
            <a:srgbClr val="4F81BD">
              <a:alpha val="98000"/>
            </a:srgbClr>
          </a:solidFill>
        </p:grpSpPr>
        <p:sp>
          <p:nvSpPr>
            <p:cNvPr id="500" name="Freeform 10"/>
            <p:cNvSpPr>
              <a:spLocks/>
            </p:cNvSpPr>
            <p:nvPr/>
          </p:nvSpPr>
          <p:spPr bwMode="auto">
            <a:xfrm>
              <a:off x="5540375" y="830262"/>
              <a:ext cx="55563" cy="30163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1" name="Freeform 11"/>
            <p:cNvSpPr>
              <a:spLocks/>
            </p:cNvSpPr>
            <p:nvPr/>
          </p:nvSpPr>
          <p:spPr bwMode="auto">
            <a:xfrm>
              <a:off x="6342062" y="830262"/>
              <a:ext cx="109538" cy="55563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2" name="Freeform 12"/>
            <p:cNvSpPr>
              <a:spLocks/>
            </p:cNvSpPr>
            <p:nvPr/>
          </p:nvSpPr>
          <p:spPr bwMode="auto">
            <a:xfrm>
              <a:off x="5711825" y="833437"/>
              <a:ext cx="57150" cy="33338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3" name="Freeform 13"/>
            <p:cNvSpPr>
              <a:spLocks/>
            </p:cNvSpPr>
            <p:nvPr/>
          </p:nvSpPr>
          <p:spPr bwMode="auto">
            <a:xfrm>
              <a:off x="5375275" y="849312"/>
              <a:ext cx="71438" cy="36513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4" name="Freeform 14"/>
            <p:cNvSpPr>
              <a:spLocks/>
            </p:cNvSpPr>
            <p:nvPr/>
          </p:nvSpPr>
          <p:spPr bwMode="auto">
            <a:xfrm>
              <a:off x="5648325" y="849312"/>
              <a:ext cx="57150" cy="17463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5" name="Freeform 15"/>
            <p:cNvSpPr>
              <a:spLocks/>
            </p:cNvSpPr>
            <p:nvPr/>
          </p:nvSpPr>
          <p:spPr bwMode="auto">
            <a:xfrm>
              <a:off x="5568950" y="871537"/>
              <a:ext cx="68263" cy="25400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6" name="Freeform 16"/>
            <p:cNvSpPr>
              <a:spLocks/>
            </p:cNvSpPr>
            <p:nvPr/>
          </p:nvSpPr>
          <p:spPr bwMode="auto">
            <a:xfrm>
              <a:off x="2220912" y="893762"/>
              <a:ext cx="30163" cy="19050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7" name="Freeform 17"/>
            <p:cNvSpPr>
              <a:spLocks/>
            </p:cNvSpPr>
            <p:nvPr/>
          </p:nvSpPr>
          <p:spPr bwMode="auto">
            <a:xfrm>
              <a:off x="6380162" y="890587"/>
              <a:ext cx="123825" cy="58738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8" name="Freeform 18"/>
            <p:cNvSpPr>
              <a:spLocks/>
            </p:cNvSpPr>
            <p:nvPr/>
          </p:nvSpPr>
          <p:spPr bwMode="auto">
            <a:xfrm>
              <a:off x="6330950" y="890587"/>
              <a:ext cx="49213" cy="33338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9" name="Freeform 19"/>
            <p:cNvSpPr>
              <a:spLocks/>
            </p:cNvSpPr>
            <p:nvPr/>
          </p:nvSpPr>
          <p:spPr bwMode="auto">
            <a:xfrm>
              <a:off x="2111375" y="927100"/>
              <a:ext cx="123825" cy="68263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0" name="Freeform 20"/>
            <p:cNvSpPr>
              <a:spLocks/>
            </p:cNvSpPr>
            <p:nvPr/>
          </p:nvSpPr>
          <p:spPr bwMode="auto">
            <a:xfrm>
              <a:off x="6507162" y="927100"/>
              <a:ext cx="123825" cy="63500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1" name="Freeform 21"/>
            <p:cNvSpPr>
              <a:spLocks/>
            </p:cNvSpPr>
            <p:nvPr/>
          </p:nvSpPr>
          <p:spPr bwMode="auto">
            <a:xfrm>
              <a:off x="1893887" y="973137"/>
              <a:ext cx="23813" cy="36513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2" name="Freeform 22"/>
            <p:cNvSpPr>
              <a:spLocks/>
            </p:cNvSpPr>
            <p:nvPr/>
          </p:nvSpPr>
          <p:spPr bwMode="auto">
            <a:xfrm>
              <a:off x="1943100" y="979487"/>
              <a:ext cx="68263" cy="41275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3" name="Freeform 23"/>
            <p:cNvSpPr>
              <a:spLocks/>
            </p:cNvSpPr>
            <p:nvPr/>
          </p:nvSpPr>
          <p:spPr bwMode="auto">
            <a:xfrm>
              <a:off x="2317750" y="987425"/>
              <a:ext cx="60325" cy="30163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4" name="Freeform 24"/>
            <p:cNvSpPr>
              <a:spLocks/>
            </p:cNvSpPr>
            <p:nvPr/>
          </p:nvSpPr>
          <p:spPr bwMode="auto">
            <a:xfrm>
              <a:off x="2097087" y="1001712"/>
              <a:ext cx="33338" cy="19050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5" name="Freeform 25"/>
            <p:cNvSpPr>
              <a:spLocks/>
            </p:cNvSpPr>
            <p:nvPr/>
          </p:nvSpPr>
          <p:spPr bwMode="auto">
            <a:xfrm>
              <a:off x="2427287" y="1006475"/>
              <a:ext cx="19050" cy="19050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6" name="Freeform 26"/>
            <p:cNvSpPr>
              <a:spLocks/>
            </p:cNvSpPr>
            <p:nvPr/>
          </p:nvSpPr>
          <p:spPr bwMode="auto">
            <a:xfrm>
              <a:off x="2284412" y="1036637"/>
              <a:ext cx="374650" cy="112713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7" name="Freeform 27"/>
            <p:cNvSpPr>
              <a:spLocks/>
            </p:cNvSpPr>
            <p:nvPr/>
          </p:nvSpPr>
          <p:spPr bwMode="auto">
            <a:xfrm>
              <a:off x="5475287" y="1031875"/>
              <a:ext cx="376238" cy="269875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8" name="Freeform 28"/>
            <p:cNvSpPr>
              <a:spLocks/>
            </p:cNvSpPr>
            <p:nvPr/>
          </p:nvSpPr>
          <p:spPr bwMode="auto">
            <a:xfrm>
              <a:off x="2187575" y="1047750"/>
              <a:ext cx="41275" cy="19050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9" name="Freeform 29"/>
            <p:cNvSpPr>
              <a:spLocks/>
            </p:cNvSpPr>
            <p:nvPr/>
          </p:nvSpPr>
          <p:spPr bwMode="auto">
            <a:xfrm>
              <a:off x="7310437" y="1069975"/>
              <a:ext cx="115888" cy="90488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0" name="Freeform 30"/>
            <p:cNvSpPr>
              <a:spLocks/>
            </p:cNvSpPr>
            <p:nvPr/>
          </p:nvSpPr>
          <p:spPr bwMode="auto">
            <a:xfrm>
              <a:off x="1808162" y="1081087"/>
              <a:ext cx="30163" cy="22225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1" name="Freeform 31"/>
            <p:cNvSpPr>
              <a:spLocks/>
            </p:cNvSpPr>
            <p:nvPr/>
          </p:nvSpPr>
          <p:spPr bwMode="auto">
            <a:xfrm>
              <a:off x="7437437" y="1081087"/>
              <a:ext cx="52388" cy="49213"/>
            </a:xfrm>
            <a:custGeom>
              <a:avLst/>
              <a:gdLst>
                <a:gd name="T0" fmla="*/ 0 w 14"/>
                <a:gd name="T1" fmla="*/ 4 h 13"/>
                <a:gd name="T2" fmla="*/ 14 w 14"/>
                <a:gd name="T3" fmla="*/ 7 h 13"/>
                <a:gd name="T4" fmla="*/ 8 w 14"/>
                <a:gd name="T5" fmla="*/ 13 h 13"/>
                <a:gd name="T6" fmla="*/ 5 w 14"/>
                <a:gd name="T7" fmla="*/ 10 h 13"/>
                <a:gd name="T8" fmla="*/ 3 w 14"/>
                <a:gd name="T9" fmla="*/ 10 h 13"/>
                <a:gd name="T10" fmla="*/ 0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2" name="Freeform 32"/>
            <p:cNvSpPr>
              <a:spLocks/>
            </p:cNvSpPr>
            <p:nvPr/>
          </p:nvSpPr>
          <p:spPr bwMode="auto">
            <a:xfrm>
              <a:off x="7504112" y="1096962"/>
              <a:ext cx="79375" cy="44450"/>
            </a:xfrm>
            <a:custGeom>
              <a:avLst/>
              <a:gdLst>
                <a:gd name="T0" fmla="*/ 1 w 21"/>
                <a:gd name="T1" fmla="*/ 2 h 12"/>
                <a:gd name="T2" fmla="*/ 4 w 21"/>
                <a:gd name="T3" fmla="*/ 2 h 12"/>
                <a:gd name="T4" fmla="*/ 11 w 21"/>
                <a:gd name="T5" fmla="*/ 5 h 12"/>
                <a:gd name="T6" fmla="*/ 18 w 21"/>
                <a:gd name="T7" fmla="*/ 7 h 12"/>
                <a:gd name="T8" fmla="*/ 21 w 21"/>
                <a:gd name="T9" fmla="*/ 10 h 12"/>
                <a:gd name="T10" fmla="*/ 4 w 21"/>
                <a:gd name="T11" fmla="*/ 7 h 12"/>
                <a:gd name="T12" fmla="*/ 1 w 21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3" name="Freeform 33"/>
            <p:cNvSpPr>
              <a:spLocks/>
            </p:cNvSpPr>
            <p:nvPr/>
          </p:nvSpPr>
          <p:spPr bwMode="auto">
            <a:xfrm>
              <a:off x="2165350" y="1166812"/>
              <a:ext cx="130175" cy="109538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4" name="Freeform 34"/>
            <p:cNvSpPr>
              <a:spLocks/>
            </p:cNvSpPr>
            <p:nvPr/>
          </p:nvSpPr>
          <p:spPr bwMode="auto">
            <a:xfrm>
              <a:off x="2636837" y="1174750"/>
              <a:ext cx="82550" cy="38100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5" name="Freeform 35"/>
            <p:cNvSpPr>
              <a:spLocks/>
            </p:cNvSpPr>
            <p:nvPr/>
          </p:nvSpPr>
          <p:spPr bwMode="auto">
            <a:xfrm>
              <a:off x="7385050" y="1174750"/>
              <a:ext cx="52388" cy="22225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6" name="Freeform 36"/>
            <p:cNvSpPr>
              <a:spLocks/>
            </p:cNvSpPr>
            <p:nvPr/>
          </p:nvSpPr>
          <p:spPr bwMode="auto">
            <a:xfrm>
              <a:off x="3217862" y="1290637"/>
              <a:ext cx="41275" cy="30163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7" name="Freeform 37"/>
            <p:cNvSpPr>
              <a:spLocks/>
            </p:cNvSpPr>
            <p:nvPr/>
          </p:nvSpPr>
          <p:spPr bwMode="auto">
            <a:xfrm>
              <a:off x="3187700" y="1320800"/>
              <a:ext cx="60325" cy="34925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8" name="Freeform 38"/>
            <p:cNvSpPr>
              <a:spLocks/>
            </p:cNvSpPr>
            <p:nvPr/>
          </p:nvSpPr>
          <p:spPr bwMode="auto">
            <a:xfrm>
              <a:off x="5400675" y="1343025"/>
              <a:ext cx="38100" cy="34925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9" name="Freeform 39"/>
            <p:cNvSpPr>
              <a:spLocks/>
            </p:cNvSpPr>
            <p:nvPr/>
          </p:nvSpPr>
          <p:spPr bwMode="auto">
            <a:xfrm>
              <a:off x="2044700" y="1366837"/>
              <a:ext cx="38100" cy="25400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0" name="Freeform 40"/>
            <p:cNvSpPr>
              <a:spLocks/>
            </p:cNvSpPr>
            <p:nvPr/>
          </p:nvSpPr>
          <p:spPr bwMode="auto">
            <a:xfrm>
              <a:off x="2705100" y="1384300"/>
              <a:ext cx="66675" cy="41275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1" name="Freeform 41"/>
            <p:cNvSpPr>
              <a:spLocks/>
            </p:cNvSpPr>
            <p:nvPr/>
          </p:nvSpPr>
          <p:spPr bwMode="auto">
            <a:xfrm>
              <a:off x="2682875" y="1497012"/>
              <a:ext cx="77788" cy="38100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2" name="Freeform 42"/>
            <p:cNvSpPr>
              <a:spLocks/>
            </p:cNvSpPr>
            <p:nvPr/>
          </p:nvSpPr>
          <p:spPr bwMode="auto">
            <a:xfrm>
              <a:off x="2682875" y="1554162"/>
              <a:ext cx="36513" cy="19050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3" name="Freeform 43"/>
            <p:cNvSpPr>
              <a:spLocks/>
            </p:cNvSpPr>
            <p:nvPr/>
          </p:nvSpPr>
          <p:spPr bwMode="auto">
            <a:xfrm>
              <a:off x="2565400" y="157956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4" name="Freeform 44"/>
            <p:cNvSpPr>
              <a:spLocks/>
            </p:cNvSpPr>
            <p:nvPr/>
          </p:nvSpPr>
          <p:spPr bwMode="auto">
            <a:xfrm>
              <a:off x="2644775" y="1601787"/>
              <a:ext cx="14288" cy="26988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5" name="Freeform 45"/>
            <p:cNvSpPr>
              <a:spLocks/>
            </p:cNvSpPr>
            <p:nvPr/>
          </p:nvSpPr>
          <p:spPr bwMode="auto">
            <a:xfrm>
              <a:off x="4148137" y="1824037"/>
              <a:ext cx="93663" cy="107950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6" name="Freeform 46"/>
            <p:cNvSpPr>
              <a:spLocks/>
            </p:cNvSpPr>
            <p:nvPr/>
          </p:nvSpPr>
          <p:spPr bwMode="auto">
            <a:xfrm>
              <a:off x="833437" y="1827212"/>
              <a:ext cx="30163" cy="26988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7" name="Freeform 47"/>
            <p:cNvSpPr>
              <a:spLocks/>
            </p:cNvSpPr>
            <p:nvPr/>
          </p:nvSpPr>
          <p:spPr bwMode="auto">
            <a:xfrm>
              <a:off x="1519237" y="1849437"/>
              <a:ext cx="33338" cy="52388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8" name="Freeform 48"/>
            <p:cNvSpPr>
              <a:spLocks/>
            </p:cNvSpPr>
            <p:nvPr/>
          </p:nvSpPr>
          <p:spPr bwMode="auto">
            <a:xfrm>
              <a:off x="7407275" y="1827212"/>
              <a:ext cx="55563" cy="244475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9" name="Freeform 49"/>
            <p:cNvSpPr>
              <a:spLocks/>
            </p:cNvSpPr>
            <p:nvPr/>
          </p:nvSpPr>
          <p:spPr bwMode="auto">
            <a:xfrm>
              <a:off x="792162" y="1854200"/>
              <a:ext cx="14288" cy="25400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0" name="Freeform 50"/>
            <p:cNvSpPr>
              <a:spLocks/>
            </p:cNvSpPr>
            <p:nvPr/>
          </p:nvSpPr>
          <p:spPr bwMode="auto">
            <a:xfrm>
              <a:off x="3090862" y="1939925"/>
              <a:ext cx="157163" cy="13176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1" name="Freeform 51"/>
            <p:cNvSpPr>
              <a:spLocks/>
            </p:cNvSpPr>
            <p:nvPr/>
          </p:nvSpPr>
          <p:spPr bwMode="auto">
            <a:xfrm>
              <a:off x="3008312" y="1981200"/>
              <a:ext cx="33338" cy="3333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2" name="Freeform 52"/>
            <p:cNvSpPr>
              <a:spLocks/>
            </p:cNvSpPr>
            <p:nvPr/>
          </p:nvSpPr>
          <p:spPr bwMode="auto">
            <a:xfrm>
              <a:off x="7388225" y="2112962"/>
              <a:ext cx="112713" cy="77788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3" name="Freeform 53"/>
            <p:cNvSpPr>
              <a:spLocks/>
            </p:cNvSpPr>
            <p:nvPr/>
          </p:nvSpPr>
          <p:spPr bwMode="auto">
            <a:xfrm>
              <a:off x="7192962" y="2206625"/>
              <a:ext cx="214313" cy="184150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4" name="Freeform 54"/>
            <p:cNvSpPr>
              <a:spLocks/>
            </p:cNvSpPr>
            <p:nvPr/>
          </p:nvSpPr>
          <p:spPr bwMode="auto">
            <a:xfrm>
              <a:off x="4549775" y="2217737"/>
              <a:ext cx="38100" cy="41275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5" name="Freeform 55"/>
            <p:cNvSpPr>
              <a:spLocks/>
            </p:cNvSpPr>
            <p:nvPr/>
          </p:nvSpPr>
          <p:spPr bwMode="auto">
            <a:xfrm>
              <a:off x="4640262" y="2278062"/>
              <a:ext cx="55563" cy="41275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6" name="Freeform 56"/>
            <p:cNvSpPr>
              <a:spLocks/>
            </p:cNvSpPr>
            <p:nvPr/>
          </p:nvSpPr>
          <p:spPr bwMode="auto">
            <a:xfrm>
              <a:off x="5067300" y="2352675"/>
              <a:ext cx="41275" cy="19050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7" name="Freeform 57"/>
            <p:cNvSpPr>
              <a:spLocks/>
            </p:cNvSpPr>
            <p:nvPr/>
          </p:nvSpPr>
          <p:spPr bwMode="auto">
            <a:xfrm>
              <a:off x="7212012" y="238601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8" name="Freeform 58"/>
            <p:cNvSpPr>
              <a:spLocks/>
            </p:cNvSpPr>
            <p:nvPr/>
          </p:nvSpPr>
          <p:spPr bwMode="auto">
            <a:xfrm>
              <a:off x="7145337" y="2386012"/>
              <a:ext cx="55563" cy="60325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9" name="Freeform 59"/>
            <p:cNvSpPr>
              <a:spLocks/>
            </p:cNvSpPr>
            <p:nvPr/>
          </p:nvSpPr>
          <p:spPr bwMode="auto">
            <a:xfrm>
              <a:off x="6945312" y="2597150"/>
              <a:ext cx="34925" cy="52388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0" name="Freeform 60"/>
            <p:cNvSpPr>
              <a:spLocks/>
            </p:cNvSpPr>
            <p:nvPr/>
          </p:nvSpPr>
          <p:spPr bwMode="auto">
            <a:xfrm>
              <a:off x="1995487" y="2622550"/>
              <a:ext cx="22225" cy="15875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1" name="Freeform 61"/>
            <p:cNvSpPr>
              <a:spLocks/>
            </p:cNvSpPr>
            <p:nvPr/>
          </p:nvSpPr>
          <p:spPr bwMode="auto">
            <a:xfrm>
              <a:off x="2554287" y="2638425"/>
              <a:ext cx="214313" cy="85725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2" name="Freeform 62"/>
            <p:cNvSpPr>
              <a:spLocks/>
            </p:cNvSpPr>
            <p:nvPr/>
          </p:nvSpPr>
          <p:spPr bwMode="auto">
            <a:xfrm>
              <a:off x="2805112" y="2713038"/>
              <a:ext cx="90488" cy="49213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3" name="Freeform 63"/>
            <p:cNvSpPr>
              <a:spLocks/>
            </p:cNvSpPr>
            <p:nvPr/>
          </p:nvSpPr>
          <p:spPr bwMode="auto">
            <a:xfrm>
              <a:off x="6699250" y="2716213"/>
              <a:ext cx="44450" cy="33338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4" name="Freeform 64"/>
            <p:cNvSpPr>
              <a:spLocks/>
            </p:cNvSpPr>
            <p:nvPr/>
          </p:nvSpPr>
          <p:spPr bwMode="auto">
            <a:xfrm>
              <a:off x="2776537" y="2727325"/>
              <a:ext cx="33338" cy="26988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5" name="Freeform 65"/>
            <p:cNvSpPr>
              <a:spLocks/>
            </p:cNvSpPr>
            <p:nvPr/>
          </p:nvSpPr>
          <p:spPr bwMode="auto">
            <a:xfrm>
              <a:off x="2686050" y="2735263"/>
              <a:ext cx="41275" cy="26988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6" name="Freeform 66"/>
            <p:cNvSpPr>
              <a:spLocks/>
            </p:cNvSpPr>
            <p:nvPr/>
          </p:nvSpPr>
          <p:spPr bwMode="auto">
            <a:xfrm>
              <a:off x="6934200" y="2749550"/>
              <a:ext cx="60325" cy="101600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7" name="Freeform 67"/>
            <p:cNvSpPr>
              <a:spLocks/>
            </p:cNvSpPr>
            <p:nvPr/>
          </p:nvSpPr>
          <p:spPr bwMode="auto">
            <a:xfrm>
              <a:off x="6994525" y="2836863"/>
              <a:ext cx="79375" cy="82550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8" name="Rectangle 68"/>
            <p:cNvSpPr>
              <a:spLocks noChangeArrowheads="1"/>
            </p:cNvSpPr>
            <p:nvPr/>
          </p:nvSpPr>
          <p:spPr bwMode="auto">
            <a:xfrm>
              <a:off x="6961187" y="2870200"/>
              <a:ext cx="19050" cy="11113"/>
            </a:xfrm>
            <a:prstGeom prst="rect">
              <a:avLst/>
            </a:pr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9" name="Freeform 69"/>
            <p:cNvSpPr>
              <a:spLocks/>
            </p:cNvSpPr>
            <p:nvPr/>
          </p:nvSpPr>
          <p:spPr bwMode="auto">
            <a:xfrm>
              <a:off x="6986587" y="2884488"/>
              <a:ext cx="46038" cy="65088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0" name="Freeform 70"/>
            <p:cNvSpPr>
              <a:spLocks/>
            </p:cNvSpPr>
            <p:nvPr/>
          </p:nvSpPr>
          <p:spPr bwMode="auto">
            <a:xfrm>
              <a:off x="6080125" y="2938463"/>
              <a:ext cx="44450" cy="77788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1" name="Freeform 71"/>
            <p:cNvSpPr>
              <a:spLocks/>
            </p:cNvSpPr>
            <p:nvPr/>
          </p:nvSpPr>
          <p:spPr bwMode="auto">
            <a:xfrm>
              <a:off x="7027862" y="2941638"/>
              <a:ext cx="57150" cy="85725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2" name="Freeform 72"/>
            <p:cNvSpPr>
              <a:spLocks/>
            </p:cNvSpPr>
            <p:nvPr/>
          </p:nvSpPr>
          <p:spPr bwMode="auto">
            <a:xfrm>
              <a:off x="6986587" y="2960688"/>
              <a:ext cx="41275" cy="36513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3" name="Freeform 73"/>
            <p:cNvSpPr>
              <a:spLocks/>
            </p:cNvSpPr>
            <p:nvPr/>
          </p:nvSpPr>
          <p:spPr bwMode="auto">
            <a:xfrm>
              <a:off x="7104062" y="3095625"/>
              <a:ext cx="25400" cy="52388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4" name="Freeform 74"/>
            <p:cNvSpPr>
              <a:spLocks/>
            </p:cNvSpPr>
            <p:nvPr/>
          </p:nvSpPr>
          <p:spPr bwMode="auto">
            <a:xfrm>
              <a:off x="6942137" y="3109913"/>
              <a:ext cx="104775" cy="34925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5" name="Freeform 75"/>
            <p:cNvSpPr>
              <a:spLocks/>
            </p:cNvSpPr>
            <p:nvPr/>
          </p:nvSpPr>
          <p:spPr bwMode="auto">
            <a:xfrm>
              <a:off x="7175500" y="3151188"/>
              <a:ext cx="66675" cy="46038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6" name="Freeform 76"/>
            <p:cNvSpPr>
              <a:spLocks/>
            </p:cNvSpPr>
            <p:nvPr/>
          </p:nvSpPr>
          <p:spPr bwMode="auto">
            <a:xfrm>
              <a:off x="7208837" y="3173413"/>
              <a:ext cx="385763" cy="206375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7" name="Freeform 77"/>
            <p:cNvSpPr>
              <a:spLocks/>
            </p:cNvSpPr>
            <p:nvPr/>
          </p:nvSpPr>
          <p:spPr bwMode="auto">
            <a:xfrm>
              <a:off x="7123112" y="3200400"/>
              <a:ext cx="36513" cy="33338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8" name="Freeform 78"/>
            <p:cNvSpPr>
              <a:spLocks/>
            </p:cNvSpPr>
            <p:nvPr/>
          </p:nvSpPr>
          <p:spPr bwMode="auto">
            <a:xfrm>
              <a:off x="7069137" y="3208338"/>
              <a:ext cx="26988" cy="14288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9" name="Freeform 79"/>
            <p:cNvSpPr>
              <a:spLocks/>
            </p:cNvSpPr>
            <p:nvPr/>
          </p:nvSpPr>
          <p:spPr bwMode="auto">
            <a:xfrm>
              <a:off x="7561262" y="3238500"/>
              <a:ext cx="79375" cy="55563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0" name="Freeform 80"/>
            <p:cNvSpPr>
              <a:spLocks/>
            </p:cNvSpPr>
            <p:nvPr/>
          </p:nvSpPr>
          <p:spPr bwMode="auto">
            <a:xfrm>
              <a:off x="6878637" y="3321050"/>
              <a:ext cx="41275" cy="22225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1" name="Freeform 81"/>
            <p:cNvSpPr>
              <a:spLocks/>
            </p:cNvSpPr>
            <p:nvPr/>
          </p:nvSpPr>
          <p:spPr bwMode="auto">
            <a:xfrm>
              <a:off x="6942137" y="3321050"/>
              <a:ext cx="41275" cy="14288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2" name="Freeform 82"/>
            <p:cNvSpPr>
              <a:spLocks/>
            </p:cNvSpPr>
            <p:nvPr/>
          </p:nvSpPr>
          <p:spPr bwMode="auto">
            <a:xfrm>
              <a:off x="7021512" y="3321050"/>
              <a:ext cx="71438" cy="47625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3" name="Freeform 83"/>
            <p:cNvSpPr>
              <a:spLocks/>
            </p:cNvSpPr>
            <p:nvPr/>
          </p:nvSpPr>
          <p:spPr bwMode="auto">
            <a:xfrm>
              <a:off x="8089900" y="3924300"/>
              <a:ext cx="38100" cy="52388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4" name="Freeform 84"/>
            <p:cNvSpPr>
              <a:spLocks/>
            </p:cNvSpPr>
            <p:nvPr/>
          </p:nvSpPr>
          <p:spPr bwMode="auto">
            <a:xfrm>
              <a:off x="8097837" y="3968750"/>
              <a:ext cx="85725" cy="117475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5" name="Freeform 85"/>
            <p:cNvSpPr>
              <a:spLocks/>
            </p:cNvSpPr>
            <p:nvPr/>
          </p:nvSpPr>
          <p:spPr bwMode="auto">
            <a:xfrm>
              <a:off x="7481887" y="4067175"/>
              <a:ext cx="76200" cy="77788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6" name="Freeform 86"/>
            <p:cNvSpPr>
              <a:spLocks/>
            </p:cNvSpPr>
            <p:nvPr/>
          </p:nvSpPr>
          <p:spPr bwMode="auto">
            <a:xfrm>
              <a:off x="2813050" y="706437"/>
              <a:ext cx="1290638" cy="963613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7" name="Freeform 87"/>
            <p:cNvSpPr>
              <a:spLocks/>
            </p:cNvSpPr>
            <p:nvPr/>
          </p:nvSpPr>
          <p:spPr bwMode="auto">
            <a:xfrm>
              <a:off x="2419350" y="731837"/>
              <a:ext cx="633413" cy="346075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8" name="Freeform 88"/>
            <p:cNvSpPr>
              <a:spLocks/>
            </p:cNvSpPr>
            <p:nvPr/>
          </p:nvSpPr>
          <p:spPr bwMode="auto">
            <a:xfrm>
              <a:off x="4767262" y="863600"/>
              <a:ext cx="184150" cy="63500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9" name="Freeform 89"/>
            <p:cNvSpPr>
              <a:spLocks/>
            </p:cNvSpPr>
            <p:nvPr/>
          </p:nvSpPr>
          <p:spPr bwMode="auto">
            <a:xfrm>
              <a:off x="1931987" y="954087"/>
              <a:ext cx="82550" cy="22225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0" name="Freeform 90"/>
            <p:cNvSpPr>
              <a:spLocks/>
            </p:cNvSpPr>
            <p:nvPr/>
          </p:nvSpPr>
          <p:spPr bwMode="auto">
            <a:xfrm>
              <a:off x="2265362" y="954087"/>
              <a:ext cx="76200" cy="47625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1" name="Freeform 91"/>
            <p:cNvSpPr>
              <a:spLocks noEditPoints="1"/>
            </p:cNvSpPr>
            <p:nvPr/>
          </p:nvSpPr>
          <p:spPr bwMode="auto">
            <a:xfrm>
              <a:off x="3990975" y="1009651"/>
              <a:ext cx="4443413" cy="2914651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2" name="Freeform 92"/>
            <p:cNvSpPr>
              <a:spLocks/>
            </p:cNvSpPr>
            <p:nvPr/>
          </p:nvSpPr>
          <p:spPr bwMode="auto">
            <a:xfrm>
              <a:off x="2303462" y="1103312"/>
              <a:ext cx="63500" cy="34925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3" name="Freeform 93"/>
            <p:cNvSpPr>
              <a:spLocks noEditPoints="1"/>
            </p:cNvSpPr>
            <p:nvPr/>
          </p:nvSpPr>
          <p:spPr bwMode="auto">
            <a:xfrm>
              <a:off x="2435225" y="1166812"/>
              <a:ext cx="633413" cy="442913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4" name="Freeform 94"/>
            <p:cNvSpPr>
              <a:spLocks/>
            </p:cNvSpPr>
            <p:nvPr/>
          </p:nvSpPr>
          <p:spPr bwMode="auto">
            <a:xfrm>
              <a:off x="1816100" y="1190625"/>
              <a:ext cx="388938" cy="193675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5" name="Freeform 95"/>
            <p:cNvSpPr>
              <a:spLocks noEditPoints="1"/>
            </p:cNvSpPr>
            <p:nvPr/>
          </p:nvSpPr>
          <p:spPr bwMode="auto">
            <a:xfrm>
              <a:off x="776287" y="1235075"/>
              <a:ext cx="2790825" cy="3240088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6" name="Freeform 96"/>
            <p:cNvSpPr>
              <a:spLocks/>
            </p:cNvSpPr>
            <p:nvPr/>
          </p:nvSpPr>
          <p:spPr bwMode="auto">
            <a:xfrm>
              <a:off x="4230687" y="1722437"/>
              <a:ext cx="173038" cy="258763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7" name="Freeform 97"/>
            <p:cNvSpPr>
              <a:spLocks/>
            </p:cNvSpPr>
            <p:nvPr/>
          </p:nvSpPr>
          <p:spPr bwMode="auto">
            <a:xfrm>
              <a:off x="1050925" y="1738312"/>
              <a:ext cx="44450" cy="33338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8" name="Freeform 98"/>
            <p:cNvSpPr>
              <a:spLocks/>
            </p:cNvSpPr>
            <p:nvPr/>
          </p:nvSpPr>
          <p:spPr bwMode="auto">
            <a:xfrm>
              <a:off x="7366000" y="2157412"/>
              <a:ext cx="26988" cy="30163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9" name="Freeform 99"/>
            <p:cNvSpPr>
              <a:spLocks/>
            </p:cNvSpPr>
            <p:nvPr/>
          </p:nvSpPr>
          <p:spPr bwMode="auto">
            <a:xfrm>
              <a:off x="6702425" y="2986088"/>
              <a:ext cx="214313" cy="247650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0" name="Freeform 100"/>
            <p:cNvSpPr>
              <a:spLocks/>
            </p:cNvSpPr>
            <p:nvPr/>
          </p:nvSpPr>
          <p:spPr bwMode="auto">
            <a:xfrm>
              <a:off x="6919912" y="3162300"/>
              <a:ext cx="96838" cy="109538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1" name="Freeform 101"/>
            <p:cNvSpPr>
              <a:spLocks/>
            </p:cNvSpPr>
            <p:nvPr/>
          </p:nvSpPr>
          <p:spPr bwMode="auto">
            <a:xfrm>
              <a:off x="6630987" y="3271838"/>
              <a:ext cx="225425" cy="63500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2" name="Freeform 102"/>
            <p:cNvSpPr>
              <a:spLocks/>
            </p:cNvSpPr>
            <p:nvPr/>
          </p:nvSpPr>
          <p:spPr bwMode="auto">
            <a:xfrm>
              <a:off x="6931025" y="3346450"/>
              <a:ext cx="30163" cy="15875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3" name="Freeform 103"/>
            <p:cNvSpPr>
              <a:spLocks/>
            </p:cNvSpPr>
            <p:nvPr/>
          </p:nvSpPr>
          <p:spPr bwMode="auto">
            <a:xfrm>
              <a:off x="7932737" y="4070350"/>
              <a:ext cx="165100" cy="165100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4" name="Freeform 104"/>
            <p:cNvSpPr>
              <a:spLocks/>
            </p:cNvSpPr>
            <p:nvPr/>
          </p:nvSpPr>
          <p:spPr bwMode="auto">
            <a:xfrm>
              <a:off x="2303462" y="830262"/>
              <a:ext cx="228600" cy="168275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5" name="Freeform 105"/>
            <p:cNvSpPr>
              <a:spLocks/>
            </p:cNvSpPr>
            <p:nvPr/>
          </p:nvSpPr>
          <p:spPr bwMode="auto">
            <a:xfrm>
              <a:off x="4598987" y="893762"/>
              <a:ext cx="306388" cy="153988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6" name="Freeform 106"/>
            <p:cNvSpPr>
              <a:spLocks/>
            </p:cNvSpPr>
            <p:nvPr/>
          </p:nvSpPr>
          <p:spPr bwMode="auto">
            <a:xfrm>
              <a:off x="1736725" y="1014412"/>
              <a:ext cx="146050" cy="74613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7" name="Freeform 107"/>
            <p:cNvSpPr>
              <a:spLocks/>
            </p:cNvSpPr>
            <p:nvPr/>
          </p:nvSpPr>
          <p:spPr bwMode="auto">
            <a:xfrm>
              <a:off x="2135187" y="1042987"/>
              <a:ext cx="146050" cy="76200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8" name="Freeform 108"/>
            <p:cNvSpPr>
              <a:spLocks/>
            </p:cNvSpPr>
            <p:nvPr/>
          </p:nvSpPr>
          <p:spPr bwMode="auto">
            <a:xfrm>
              <a:off x="1852612" y="1047750"/>
              <a:ext cx="258763" cy="96838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9" name="Freeform 109"/>
            <p:cNvSpPr>
              <a:spLocks/>
            </p:cNvSpPr>
            <p:nvPr/>
          </p:nvSpPr>
          <p:spPr bwMode="auto">
            <a:xfrm>
              <a:off x="1676400" y="1144587"/>
              <a:ext cx="206375" cy="139700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0" name="Freeform 110"/>
            <p:cNvSpPr>
              <a:spLocks/>
            </p:cNvSpPr>
            <p:nvPr/>
          </p:nvSpPr>
          <p:spPr bwMode="auto">
            <a:xfrm>
              <a:off x="2089150" y="1174750"/>
              <a:ext cx="46038" cy="33338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1" name="Freeform 111"/>
            <p:cNvSpPr>
              <a:spLocks/>
            </p:cNvSpPr>
            <p:nvPr/>
          </p:nvSpPr>
          <p:spPr bwMode="auto">
            <a:xfrm>
              <a:off x="2317750" y="1160462"/>
              <a:ext cx="106363" cy="74613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2" name="Freeform 112"/>
            <p:cNvSpPr>
              <a:spLocks/>
            </p:cNvSpPr>
            <p:nvPr/>
          </p:nvSpPr>
          <p:spPr bwMode="auto">
            <a:xfrm>
              <a:off x="3852862" y="1449387"/>
              <a:ext cx="223838" cy="107950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3" name="Freeform 113"/>
            <p:cNvSpPr>
              <a:spLocks/>
            </p:cNvSpPr>
            <p:nvPr/>
          </p:nvSpPr>
          <p:spPr bwMode="auto">
            <a:xfrm>
              <a:off x="2501900" y="1474787"/>
              <a:ext cx="134938" cy="98425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4" name="Freeform 114"/>
            <p:cNvSpPr>
              <a:spLocks/>
            </p:cNvSpPr>
            <p:nvPr/>
          </p:nvSpPr>
          <p:spPr bwMode="auto">
            <a:xfrm>
              <a:off x="6416675" y="3027363"/>
              <a:ext cx="225425" cy="239713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5" name="Freeform 115"/>
            <p:cNvSpPr>
              <a:spLocks/>
            </p:cNvSpPr>
            <p:nvPr/>
          </p:nvSpPr>
          <p:spPr bwMode="auto">
            <a:xfrm>
              <a:off x="5299075" y="3403600"/>
              <a:ext cx="161925" cy="295275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6" name="Freeform 116"/>
            <p:cNvSpPr>
              <a:spLocks/>
            </p:cNvSpPr>
            <p:nvPr/>
          </p:nvSpPr>
          <p:spPr bwMode="auto">
            <a:xfrm>
              <a:off x="6796087" y="3387725"/>
              <a:ext cx="866775" cy="633413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07" name="流程图: 联系 8"/>
          <p:cNvSpPr/>
          <p:nvPr/>
        </p:nvSpPr>
        <p:spPr>
          <a:xfrm>
            <a:off x="4913663" y="3074075"/>
            <a:ext cx="476250" cy="708025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>
                <a:lumMod val="9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8" name="流程图: 联系 8"/>
          <p:cNvSpPr/>
          <p:nvPr/>
        </p:nvSpPr>
        <p:spPr>
          <a:xfrm>
            <a:off x="3532784" y="1730290"/>
            <a:ext cx="476250" cy="708025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>
                <a:lumMod val="9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9" name="流程图: 联系 8"/>
          <p:cNvSpPr/>
          <p:nvPr/>
        </p:nvSpPr>
        <p:spPr>
          <a:xfrm>
            <a:off x="957613" y="1391325"/>
            <a:ext cx="476250" cy="708025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>
                <a:lumMod val="9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10" name="矩形 609"/>
          <p:cNvSpPr/>
          <p:nvPr/>
        </p:nvSpPr>
        <p:spPr>
          <a:xfrm>
            <a:off x="6093296" y="1347614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单击添加标题一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1" name="矩形 610"/>
          <p:cNvSpPr/>
          <p:nvPr/>
        </p:nvSpPr>
        <p:spPr>
          <a:xfrm>
            <a:off x="6132293" y="2333225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添加标题二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2" name="矩形 611"/>
          <p:cNvSpPr/>
          <p:nvPr/>
        </p:nvSpPr>
        <p:spPr>
          <a:xfrm>
            <a:off x="6179208" y="3349534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4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添加标题三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13" name="直接连接符 612"/>
          <p:cNvCxnSpPr/>
          <p:nvPr/>
        </p:nvCxnSpPr>
        <p:spPr>
          <a:xfrm>
            <a:off x="6150421" y="1711966"/>
            <a:ext cx="1956881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headEnd type="none" w="med" len="med"/>
            <a:tailEnd type="none" w="med" len="med"/>
          </a:ln>
          <a:effectLst/>
        </p:spPr>
      </p:cxnSp>
      <p:cxnSp>
        <p:nvCxnSpPr>
          <p:cNvPr id="614" name="直接连接符 613"/>
          <p:cNvCxnSpPr/>
          <p:nvPr/>
        </p:nvCxnSpPr>
        <p:spPr>
          <a:xfrm>
            <a:off x="6178926" y="2698423"/>
            <a:ext cx="1956881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headEnd type="none" w="med" len="med"/>
            <a:tailEnd type="none" w="med" len="med"/>
          </a:ln>
          <a:effectLst/>
        </p:spPr>
      </p:cxnSp>
      <p:cxnSp>
        <p:nvCxnSpPr>
          <p:cNvPr id="615" name="直接连接符 614"/>
          <p:cNvCxnSpPr/>
          <p:nvPr/>
        </p:nvCxnSpPr>
        <p:spPr>
          <a:xfrm>
            <a:off x="6230868" y="3714733"/>
            <a:ext cx="1956881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headEnd type="none" w="med" len="med"/>
            <a:tailEnd type="none" w="med" len="med"/>
          </a:ln>
          <a:effectLst/>
        </p:spPr>
      </p:cxnSp>
      <p:sp>
        <p:nvSpPr>
          <p:cNvPr id="616" name="TextBox 615"/>
          <p:cNvSpPr txBox="1"/>
          <p:nvPr/>
        </p:nvSpPr>
        <p:spPr>
          <a:xfrm>
            <a:off x="6084168" y="1723697"/>
            <a:ext cx="250448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17" name="TextBox 616"/>
          <p:cNvSpPr txBox="1"/>
          <p:nvPr/>
        </p:nvSpPr>
        <p:spPr>
          <a:xfrm>
            <a:off x="6121891" y="2709309"/>
            <a:ext cx="2482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18" name="TextBox 617"/>
          <p:cNvSpPr txBox="1"/>
          <p:nvPr/>
        </p:nvSpPr>
        <p:spPr>
          <a:xfrm>
            <a:off x="6169654" y="3725619"/>
            <a:ext cx="2506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01454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7" grpId="0" animBg="1"/>
      <p:bldP spid="608" grpId="0" animBg="1"/>
      <p:bldP spid="609" grpId="0" animBg="1"/>
      <p:bldP spid="610" grpId="0"/>
      <p:bldP spid="611" grpId="0"/>
      <p:bldP spid="612" grpId="0"/>
      <p:bldP spid="616" grpId="0"/>
      <p:bldP spid="617" grpId="0"/>
      <p:bldP spid="6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5678723" y="1461747"/>
            <a:ext cx="277980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总体目标顺利完成</a:t>
            </a:r>
            <a:endParaRPr lang="en-US" altLang="zh-CN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单击此处添加文本单击此处添加文本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80625" y="2494785"/>
            <a:ext cx="277980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团队建设更加完善</a:t>
            </a:r>
            <a:endParaRPr lang="en-US" altLang="zh-CN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单击此处添加文本单击此处添加文本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80625" y="3478818"/>
            <a:ext cx="277980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工作能力直线上升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单击此处添加文本单击此处添加文本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997236" y="2253835"/>
            <a:ext cx="3319180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cxnSp>
        <p:nvCxnSpPr>
          <p:cNvPr id="28" name="直接连接符 27"/>
          <p:cNvCxnSpPr/>
          <p:nvPr/>
        </p:nvCxnSpPr>
        <p:spPr>
          <a:xfrm>
            <a:off x="4996625" y="3333955"/>
            <a:ext cx="3319791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grpSp>
        <p:nvGrpSpPr>
          <p:cNvPr id="29" name="组合 28"/>
          <p:cNvGrpSpPr/>
          <p:nvPr/>
        </p:nvGrpSpPr>
        <p:grpSpPr>
          <a:xfrm>
            <a:off x="823856" y="1309572"/>
            <a:ext cx="3771528" cy="3422418"/>
            <a:chOff x="512440" y="949532"/>
            <a:chExt cx="3771528" cy="3422418"/>
          </a:xfrm>
        </p:grpSpPr>
        <p:pic>
          <p:nvPicPr>
            <p:cNvPr id="30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440" y="949532"/>
              <a:ext cx="3771528" cy="3422418"/>
            </a:xfrm>
            <a:prstGeom prst="rect">
              <a:avLst/>
            </a:prstGeom>
          </p:spPr>
        </p:pic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2043" y="1156746"/>
              <a:ext cx="3366858" cy="215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透明"/>
            <p:cNvSpPr>
              <a:spLocks/>
            </p:cNvSpPr>
            <p:nvPr/>
          </p:nvSpPr>
          <p:spPr bwMode="auto">
            <a:xfrm>
              <a:off x="2343885" y="1156746"/>
              <a:ext cx="1738915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955424" y="1499689"/>
            <a:ext cx="599448" cy="599448"/>
            <a:chOff x="4955424" y="1457564"/>
            <a:chExt cx="599448" cy="599448"/>
          </a:xfrm>
          <a:solidFill>
            <a:schemeClr val="bg1"/>
          </a:solidFill>
        </p:grpSpPr>
        <p:sp>
          <p:nvSpPr>
            <p:cNvPr id="33" name="椭圆 32"/>
            <p:cNvSpPr/>
            <p:nvPr/>
          </p:nvSpPr>
          <p:spPr>
            <a:xfrm>
              <a:off x="4955424" y="1457564"/>
              <a:ext cx="599448" cy="599448"/>
            </a:xfrm>
            <a:prstGeom prst="ellipse">
              <a:avLst/>
            </a:prstGeom>
            <a:grpFill/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Freeform 13"/>
            <p:cNvSpPr>
              <a:spLocks noEditPoints="1"/>
            </p:cNvSpPr>
            <p:nvPr/>
          </p:nvSpPr>
          <p:spPr bwMode="auto">
            <a:xfrm>
              <a:off x="5110341" y="1644432"/>
              <a:ext cx="289613" cy="227488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970854" y="2494785"/>
            <a:ext cx="599448" cy="599448"/>
            <a:chOff x="4970854" y="2513407"/>
            <a:chExt cx="599448" cy="599448"/>
          </a:xfrm>
          <a:solidFill>
            <a:schemeClr val="bg1"/>
          </a:solidFill>
        </p:grpSpPr>
        <p:sp>
          <p:nvSpPr>
            <p:cNvPr id="35" name="椭圆 34"/>
            <p:cNvSpPr/>
            <p:nvPr/>
          </p:nvSpPr>
          <p:spPr>
            <a:xfrm>
              <a:off x="4970854" y="2513407"/>
              <a:ext cx="599448" cy="599448"/>
            </a:xfrm>
            <a:prstGeom prst="ellipse">
              <a:avLst/>
            </a:prstGeom>
            <a:grpFill/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Freeform 17"/>
            <p:cNvSpPr>
              <a:spLocks noEditPoints="1"/>
            </p:cNvSpPr>
            <p:nvPr/>
          </p:nvSpPr>
          <p:spPr bwMode="auto">
            <a:xfrm>
              <a:off x="5110341" y="2641777"/>
              <a:ext cx="289614" cy="309707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88609" y="3457874"/>
            <a:ext cx="599448" cy="599448"/>
            <a:chOff x="4988609" y="3551062"/>
            <a:chExt cx="599448" cy="599448"/>
          </a:xfrm>
          <a:solidFill>
            <a:schemeClr val="bg1"/>
          </a:solidFill>
        </p:grpSpPr>
        <p:sp>
          <p:nvSpPr>
            <p:cNvPr id="37" name="椭圆 36"/>
            <p:cNvSpPr/>
            <p:nvPr/>
          </p:nvSpPr>
          <p:spPr>
            <a:xfrm>
              <a:off x="4988609" y="3551062"/>
              <a:ext cx="599448" cy="599448"/>
            </a:xfrm>
            <a:prstGeom prst="ellipse">
              <a:avLst/>
            </a:prstGeom>
            <a:grpFill/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5140570" y="3710860"/>
              <a:ext cx="295526" cy="279852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93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371 0.15031 L -2.77778E-6 -1.35802E-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77" y="-753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545 -0.00123 L 1.11111E-6 1.23457E-7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64" y="6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36 -0.1605 L 1.38889E-6 4.44444E-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68" y="802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283819" y="1263888"/>
            <a:ext cx="521594" cy="3612118"/>
            <a:chOff x="4160049" y="1274619"/>
            <a:chExt cx="695459" cy="4816157"/>
          </a:xfrm>
        </p:grpSpPr>
        <p:sp>
          <p:nvSpPr>
            <p:cNvPr id="4" name="Rectangle 4"/>
            <p:cNvSpPr/>
            <p:nvPr/>
          </p:nvSpPr>
          <p:spPr>
            <a:xfrm>
              <a:off x="4160049" y="1274619"/>
              <a:ext cx="695459" cy="40597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" name="Isosceles Triangle 5"/>
            <p:cNvSpPr/>
            <p:nvPr/>
          </p:nvSpPr>
          <p:spPr>
            <a:xfrm flipV="1">
              <a:off x="4160049" y="5334390"/>
              <a:ext cx="695459" cy="75638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Isosceles Triangle 6"/>
            <p:cNvSpPr/>
            <p:nvPr/>
          </p:nvSpPr>
          <p:spPr>
            <a:xfrm flipV="1">
              <a:off x="4399999" y="5852463"/>
              <a:ext cx="220319" cy="238313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760318" y="3086242"/>
            <a:ext cx="1045094" cy="1004080"/>
            <a:chOff x="5013756" y="3958570"/>
            <a:chExt cx="1393459" cy="1338773"/>
          </a:xfrm>
        </p:grpSpPr>
        <p:sp>
          <p:nvSpPr>
            <p:cNvPr id="8" name="Diamond 8"/>
            <p:cNvSpPr/>
            <p:nvPr/>
          </p:nvSpPr>
          <p:spPr>
            <a:xfrm>
              <a:off x="5013756" y="3958570"/>
              <a:ext cx="1393459" cy="1338773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5478313" y="4439043"/>
              <a:ext cx="464344" cy="377825"/>
              <a:chOff x="10074275" y="4479132"/>
              <a:chExt cx="464344" cy="377825"/>
            </a:xfrm>
            <a:solidFill>
              <a:schemeClr val="bg1"/>
            </a:solidFill>
          </p:grpSpPr>
          <p:sp>
            <p:nvSpPr>
              <p:cNvPr id="10" name="AutoShape 5"/>
              <p:cNvSpPr>
                <a:spLocks/>
              </p:cNvSpPr>
              <p:nvPr/>
            </p:nvSpPr>
            <p:spPr bwMode="auto">
              <a:xfrm>
                <a:off x="10393363" y="4595019"/>
                <a:ext cx="87313" cy="1166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999" y="18900"/>
                    </a:moveTo>
                    <a:lnTo>
                      <a:pt x="3600" y="18900"/>
                    </a:lnTo>
                    <a:lnTo>
                      <a:pt x="3600" y="2700"/>
                    </a:lnTo>
                    <a:lnTo>
                      <a:pt x="7200" y="2700"/>
                    </a:lnTo>
                    <a:lnTo>
                      <a:pt x="17999" y="14850"/>
                    </a:lnTo>
                    <a:cubicBezTo>
                      <a:pt x="17999" y="14850"/>
                      <a:pt x="17999" y="18900"/>
                      <a:pt x="17999" y="18900"/>
                    </a:cubicBezTo>
                    <a:close/>
                    <a:moveTo>
                      <a:pt x="10195" y="1202"/>
                    </a:moveTo>
                    <a:cubicBezTo>
                      <a:pt x="9527" y="450"/>
                      <a:pt x="8402" y="0"/>
                      <a:pt x="7200" y="0"/>
                    </a:cubicBezTo>
                    <a:lnTo>
                      <a:pt x="3600" y="0"/>
                    </a:lnTo>
                    <a:cubicBezTo>
                      <a:pt x="1610" y="0"/>
                      <a:pt x="0" y="1207"/>
                      <a:pt x="0" y="2700"/>
                    </a:cubicBezTo>
                    <a:lnTo>
                      <a:pt x="0" y="18900"/>
                    </a:lnTo>
                    <a:cubicBezTo>
                      <a:pt x="0" y="20392"/>
                      <a:pt x="1610" y="21599"/>
                      <a:pt x="3600" y="21599"/>
                    </a:cubicBezTo>
                    <a:lnTo>
                      <a:pt x="17999" y="21599"/>
                    </a:lnTo>
                    <a:cubicBezTo>
                      <a:pt x="19989" y="21599"/>
                      <a:pt x="21600" y="20392"/>
                      <a:pt x="21600" y="18900"/>
                    </a:cubicBezTo>
                    <a:lnTo>
                      <a:pt x="21600" y="14850"/>
                    </a:lnTo>
                    <a:cubicBezTo>
                      <a:pt x="21600" y="14317"/>
                      <a:pt x="21389" y="13795"/>
                      <a:pt x="20995" y="13352"/>
                    </a:cubicBezTo>
                    <a:cubicBezTo>
                      <a:pt x="20995" y="13352"/>
                      <a:pt x="10195" y="1202"/>
                      <a:pt x="10195" y="120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1" name="AutoShape 6"/>
              <p:cNvSpPr>
                <a:spLocks/>
              </p:cNvSpPr>
              <p:nvPr/>
            </p:nvSpPr>
            <p:spPr bwMode="auto">
              <a:xfrm>
                <a:off x="10074275" y="4479132"/>
                <a:ext cx="464344" cy="3778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50" y="16615"/>
                    </a:moveTo>
                    <a:cubicBezTo>
                      <a:pt x="20250" y="17074"/>
                      <a:pt x="19948" y="17446"/>
                      <a:pt x="19575" y="17446"/>
                    </a:cubicBezTo>
                    <a:lnTo>
                      <a:pt x="18803" y="17446"/>
                    </a:lnTo>
                    <a:cubicBezTo>
                      <a:pt x="18501" y="16016"/>
                      <a:pt x="17453" y="14953"/>
                      <a:pt x="16200" y="14953"/>
                    </a:cubicBezTo>
                    <a:cubicBezTo>
                      <a:pt x="14945" y="14953"/>
                      <a:pt x="13897" y="16016"/>
                      <a:pt x="13595" y="17446"/>
                    </a:cubicBezTo>
                    <a:lnTo>
                      <a:pt x="10029" y="17446"/>
                    </a:lnTo>
                    <a:cubicBezTo>
                      <a:pt x="9727" y="16016"/>
                      <a:pt x="8679" y="14953"/>
                      <a:pt x="7425" y="14953"/>
                    </a:cubicBezTo>
                    <a:cubicBezTo>
                      <a:pt x="6170" y="14953"/>
                      <a:pt x="5122" y="16016"/>
                      <a:pt x="4820" y="17446"/>
                    </a:cubicBezTo>
                    <a:lnTo>
                      <a:pt x="4050" y="17446"/>
                    </a:lnTo>
                    <a:cubicBezTo>
                      <a:pt x="3677" y="17446"/>
                      <a:pt x="3375" y="17074"/>
                      <a:pt x="3375" y="16615"/>
                    </a:cubicBezTo>
                    <a:lnTo>
                      <a:pt x="3375" y="14123"/>
                    </a:lnTo>
                    <a:lnTo>
                      <a:pt x="12150" y="14123"/>
                    </a:lnTo>
                    <a:cubicBezTo>
                      <a:pt x="13266" y="14123"/>
                      <a:pt x="14175" y="13005"/>
                      <a:pt x="14175" y="11630"/>
                    </a:cubicBezTo>
                    <a:lnTo>
                      <a:pt x="14175" y="5815"/>
                    </a:lnTo>
                    <a:lnTo>
                      <a:pt x="16875" y="5815"/>
                    </a:lnTo>
                    <a:cubicBezTo>
                      <a:pt x="17100" y="5815"/>
                      <a:pt x="17311" y="5954"/>
                      <a:pt x="17436" y="6185"/>
                    </a:cubicBezTo>
                    <a:lnTo>
                      <a:pt x="20136" y="11169"/>
                    </a:lnTo>
                    <a:cubicBezTo>
                      <a:pt x="20210" y="11306"/>
                      <a:pt x="20250" y="11466"/>
                      <a:pt x="20250" y="11630"/>
                    </a:cubicBezTo>
                    <a:cubicBezTo>
                      <a:pt x="20250" y="11630"/>
                      <a:pt x="20250" y="16615"/>
                      <a:pt x="20250" y="16615"/>
                    </a:cubicBezTo>
                    <a:close/>
                    <a:moveTo>
                      <a:pt x="16200" y="19938"/>
                    </a:moveTo>
                    <a:cubicBezTo>
                      <a:pt x="15454" y="19938"/>
                      <a:pt x="14850" y="19193"/>
                      <a:pt x="14850" y="18276"/>
                    </a:cubicBezTo>
                    <a:cubicBezTo>
                      <a:pt x="14850" y="17360"/>
                      <a:pt x="15454" y="16615"/>
                      <a:pt x="16200" y="16615"/>
                    </a:cubicBezTo>
                    <a:cubicBezTo>
                      <a:pt x="16945" y="16615"/>
                      <a:pt x="17550" y="17360"/>
                      <a:pt x="17550" y="18276"/>
                    </a:cubicBezTo>
                    <a:cubicBezTo>
                      <a:pt x="17550" y="19193"/>
                      <a:pt x="16945" y="19938"/>
                      <a:pt x="16200" y="19938"/>
                    </a:cubicBezTo>
                    <a:moveTo>
                      <a:pt x="7425" y="19938"/>
                    </a:moveTo>
                    <a:cubicBezTo>
                      <a:pt x="6679" y="19938"/>
                      <a:pt x="6075" y="19193"/>
                      <a:pt x="6075" y="18276"/>
                    </a:cubicBezTo>
                    <a:cubicBezTo>
                      <a:pt x="6075" y="17360"/>
                      <a:pt x="6679" y="16615"/>
                      <a:pt x="7425" y="16615"/>
                    </a:cubicBezTo>
                    <a:cubicBezTo>
                      <a:pt x="8170" y="16615"/>
                      <a:pt x="8775" y="17360"/>
                      <a:pt x="8775" y="18276"/>
                    </a:cubicBezTo>
                    <a:cubicBezTo>
                      <a:pt x="8775" y="19193"/>
                      <a:pt x="8170" y="19938"/>
                      <a:pt x="7425" y="19938"/>
                    </a:cubicBezTo>
                    <a:moveTo>
                      <a:pt x="2024" y="12461"/>
                    </a:moveTo>
                    <a:cubicBezTo>
                      <a:pt x="1652" y="12461"/>
                      <a:pt x="1349" y="12089"/>
                      <a:pt x="1349" y="11630"/>
                    </a:cubicBezTo>
                    <a:lnTo>
                      <a:pt x="1349" y="2492"/>
                    </a:lnTo>
                    <a:cubicBezTo>
                      <a:pt x="1349" y="2033"/>
                      <a:pt x="1652" y="1661"/>
                      <a:pt x="2024" y="1661"/>
                    </a:cubicBezTo>
                    <a:lnTo>
                      <a:pt x="12150" y="1661"/>
                    </a:lnTo>
                    <a:cubicBezTo>
                      <a:pt x="12523" y="1661"/>
                      <a:pt x="12825" y="2033"/>
                      <a:pt x="12825" y="2492"/>
                    </a:cubicBezTo>
                    <a:lnTo>
                      <a:pt x="12825" y="4153"/>
                    </a:lnTo>
                    <a:lnTo>
                      <a:pt x="12825" y="5815"/>
                    </a:lnTo>
                    <a:lnTo>
                      <a:pt x="12825" y="11630"/>
                    </a:lnTo>
                    <a:cubicBezTo>
                      <a:pt x="12825" y="12089"/>
                      <a:pt x="12523" y="12461"/>
                      <a:pt x="12150" y="12461"/>
                    </a:cubicBezTo>
                    <a:cubicBezTo>
                      <a:pt x="12150" y="12461"/>
                      <a:pt x="2024" y="12461"/>
                      <a:pt x="2024" y="12461"/>
                    </a:cubicBezTo>
                    <a:close/>
                    <a:moveTo>
                      <a:pt x="21259" y="10248"/>
                    </a:moveTo>
                    <a:lnTo>
                      <a:pt x="18559" y="5263"/>
                    </a:lnTo>
                    <a:cubicBezTo>
                      <a:pt x="18182" y="4568"/>
                      <a:pt x="17552" y="4153"/>
                      <a:pt x="16875" y="4153"/>
                    </a:cubicBezTo>
                    <a:lnTo>
                      <a:pt x="14175" y="4153"/>
                    </a:lnTo>
                    <a:lnTo>
                      <a:pt x="14175" y="2492"/>
                    </a:lnTo>
                    <a:cubicBezTo>
                      <a:pt x="14175" y="1117"/>
                      <a:pt x="13266" y="0"/>
                      <a:pt x="12150" y="0"/>
                    </a:cubicBezTo>
                    <a:lnTo>
                      <a:pt x="2024" y="0"/>
                    </a:lnTo>
                    <a:cubicBezTo>
                      <a:pt x="908" y="0"/>
                      <a:pt x="0" y="1117"/>
                      <a:pt x="0" y="2492"/>
                    </a:cubicBezTo>
                    <a:lnTo>
                      <a:pt x="0" y="11630"/>
                    </a:lnTo>
                    <a:cubicBezTo>
                      <a:pt x="0" y="13005"/>
                      <a:pt x="908" y="14123"/>
                      <a:pt x="2024" y="14123"/>
                    </a:cubicBezTo>
                    <a:lnTo>
                      <a:pt x="2025" y="14123"/>
                    </a:lnTo>
                    <a:lnTo>
                      <a:pt x="2025" y="16615"/>
                    </a:lnTo>
                    <a:cubicBezTo>
                      <a:pt x="2025" y="17989"/>
                      <a:pt x="2933" y="19107"/>
                      <a:pt x="4050" y="19107"/>
                    </a:cubicBezTo>
                    <a:lnTo>
                      <a:pt x="4820" y="19107"/>
                    </a:lnTo>
                    <a:cubicBezTo>
                      <a:pt x="5122" y="20537"/>
                      <a:pt x="6170" y="21600"/>
                      <a:pt x="7425" y="21600"/>
                    </a:cubicBezTo>
                    <a:cubicBezTo>
                      <a:pt x="8679" y="21600"/>
                      <a:pt x="9727" y="20537"/>
                      <a:pt x="10029" y="19107"/>
                    </a:cubicBezTo>
                    <a:lnTo>
                      <a:pt x="13595" y="19107"/>
                    </a:lnTo>
                    <a:cubicBezTo>
                      <a:pt x="13897" y="20537"/>
                      <a:pt x="14945" y="21600"/>
                      <a:pt x="16200" y="21600"/>
                    </a:cubicBezTo>
                    <a:cubicBezTo>
                      <a:pt x="17453" y="21600"/>
                      <a:pt x="18501" y="20537"/>
                      <a:pt x="18803" y="19107"/>
                    </a:cubicBezTo>
                    <a:lnTo>
                      <a:pt x="19575" y="19107"/>
                    </a:lnTo>
                    <a:cubicBezTo>
                      <a:pt x="20691" y="19107"/>
                      <a:pt x="21599" y="17989"/>
                      <a:pt x="21599" y="16615"/>
                    </a:cubicBezTo>
                    <a:lnTo>
                      <a:pt x="21599" y="11630"/>
                    </a:lnTo>
                    <a:cubicBezTo>
                      <a:pt x="21599" y="11137"/>
                      <a:pt x="21482" y="10658"/>
                      <a:pt x="21259" y="10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4283819" y="1263888"/>
            <a:ext cx="1045094" cy="1004080"/>
            <a:chOff x="5711758" y="1528765"/>
            <a:chExt cx="1393459" cy="1338773"/>
          </a:xfrm>
        </p:grpSpPr>
        <p:sp>
          <p:nvSpPr>
            <p:cNvPr id="13" name="Diamond 13"/>
            <p:cNvSpPr/>
            <p:nvPr/>
          </p:nvSpPr>
          <p:spPr>
            <a:xfrm>
              <a:off x="5711758" y="1528765"/>
              <a:ext cx="1393459" cy="133877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AutoShape 83"/>
            <p:cNvSpPr>
              <a:spLocks/>
            </p:cNvSpPr>
            <p:nvPr/>
          </p:nvSpPr>
          <p:spPr bwMode="auto">
            <a:xfrm>
              <a:off x="6169646" y="2025969"/>
              <a:ext cx="464344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282866" y="2487796"/>
            <a:ext cx="1045094" cy="1004080"/>
            <a:chOff x="5710487" y="3160643"/>
            <a:chExt cx="1393459" cy="1338773"/>
          </a:xfrm>
        </p:grpSpPr>
        <p:sp>
          <p:nvSpPr>
            <p:cNvPr id="16" name="Diamond 16"/>
            <p:cNvSpPr/>
            <p:nvPr/>
          </p:nvSpPr>
          <p:spPr>
            <a:xfrm>
              <a:off x="5710487" y="3160643"/>
              <a:ext cx="1393459" cy="1338773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6175045" y="3597325"/>
              <a:ext cx="464344" cy="464344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18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9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0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3760318" y="1875842"/>
            <a:ext cx="1045094" cy="1004080"/>
            <a:chOff x="5013757" y="2344704"/>
            <a:chExt cx="1393459" cy="1338773"/>
          </a:xfrm>
        </p:grpSpPr>
        <p:sp>
          <p:nvSpPr>
            <p:cNvPr id="22" name="Diamond 22"/>
            <p:cNvSpPr/>
            <p:nvPr/>
          </p:nvSpPr>
          <p:spPr>
            <a:xfrm>
              <a:off x="5013757" y="2344704"/>
              <a:ext cx="1393459" cy="133877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5478313" y="2752368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24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5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6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2455892" y="221144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81798" y="2446960"/>
            <a:ext cx="246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455892" y="328293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81798" y="3518446"/>
            <a:ext cx="246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30154" y="151679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30154" y="1752302"/>
            <a:ext cx="246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30154" y="258827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430154" y="2823788"/>
            <a:ext cx="246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164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5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50"/>
                            </p:stCondLst>
                            <p:childTnLst>
                              <p:par>
                                <p:cTn id="5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50"/>
                            </p:stCondLst>
                            <p:childTnLst>
                              <p:par>
                                <p:cTn id="6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8" name="圆角矩形 37"/>
          <p:cNvSpPr/>
          <p:nvPr/>
        </p:nvSpPr>
        <p:spPr>
          <a:xfrm>
            <a:off x="2339256" y="1455235"/>
            <a:ext cx="1340538" cy="134053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innerShdw blurRad="76200" dist="381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4000" b="1" spc="-150" dirty="0" smtClean="0">
                <a:latin typeface="微软雅黑" pitchFamily="34" charset="-122"/>
                <a:ea typeface="微软雅黑" pitchFamily="34" charset="-122"/>
                <a:cs typeface="Arial" pitchFamily="34" charset="0"/>
              </a:rPr>
              <a:t>目录</a:t>
            </a:r>
            <a:endParaRPr lang="zh-CN" altLang="en-US" sz="4000" b="1" spc="-150" dirty="0"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997294" y="1410778"/>
            <a:ext cx="4452607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en-US" altLang="zh-CN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此处添加说明文字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1574"/>
            <a:ext cx="8940800" cy="12519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53556" y="226695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485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3" grpId="0"/>
      <p:bldP spid="43" grpId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12"/>
          <p:cNvGrpSpPr>
            <a:grpSpLocks noChangeAspect="1"/>
          </p:cNvGrpSpPr>
          <p:nvPr/>
        </p:nvGrpSpPr>
        <p:grpSpPr bwMode="auto">
          <a:xfrm>
            <a:off x="5347860" y="1670276"/>
            <a:ext cx="2539268" cy="1542004"/>
            <a:chOff x="538115" y="2342244"/>
            <a:chExt cx="6736746" cy="3875068"/>
          </a:xfrm>
        </p:grpSpPr>
        <p:pic>
          <p:nvPicPr>
            <p:cNvPr id="65" name="Picture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Rectangle 14"/>
            <p:cNvSpPr/>
            <p:nvPr/>
          </p:nvSpPr>
          <p:spPr>
            <a:xfrm>
              <a:off x="1346069" y="2555131"/>
              <a:ext cx="5120837" cy="3225629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67" name="Group 9"/>
          <p:cNvGrpSpPr>
            <a:grpSpLocks noChangeAspect="1"/>
          </p:cNvGrpSpPr>
          <p:nvPr/>
        </p:nvGrpSpPr>
        <p:grpSpPr bwMode="auto">
          <a:xfrm>
            <a:off x="749725" y="1665513"/>
            <a:ext cx="2540342" cy="1542004"/>
            <a:chOff x="538115" y="2342244"/>
            <a:chExt cx="6736746" cy="3875068"/>
          </a:xfrm>
        </p:grpSpPr>
        <p:pic>
          <p:nvPicPr>
            <p:cNvPr id="68" name="Pictur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" name="Rectangle 11"/>
            <p:cNvSpPr/>
            <p:nvPr/>
          </p:nvSpPr>
          <p:spPr>
            <a:xfrm>
              <a:off x="1345728" y="2555131"/>
              <a:ext cx="5121520" cy="3225629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70" name="Group 6"/>
          <p:cNvGrpSpPr>
            <a:grpSpLocks/>
          </p:cNvGrpSpPr>
          <p:nvPr/>
        </p:nvGrpSpPr>
        <p:grpSpPr bwMode="auto">
          <a:xfrm>
            <a:off x="2336602" y="1186350"/>
            <a:ext cx="3963590" cy="2406272"/>
            <a:chOff x="538115" y="2342244"/>
            <a:chExt cx="6736746" cy="3875068"/>
          </a:xfrm>
        </p:grpSpPr>
        <p:pic>
          <p:nvPicPr>
            <p:cNvPr id="71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" name="Rectangle 8"/>
            <p:cNvSpPr/>
            <p:nvPr/>
          </p:nvSpPr>
          <p:spPr>
            <a:xfrm>
              <a:off x="1343793" y="2553572"/>
              <a:ext cx="5123113" cy="322814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6" name="Freeform 28"/>
          <p:cNvSpPr>
            <a:spLocks noEditPoints="1"/>
          </p:cNvSpPr>
          <p:nvPr/>
        </p:nvSpPr>
        <p:spPr bwMode="auto">
          <a:xfrm>
            <a:off x="323528" y="3998615"/>
            <a:ext cx="419100" cy="401240"/>
          </a:xfrm>
          <a:custGeom>
            <a:avLst/>
            <a:gdLst>
              <a:gd name="T0" fmla="*/ 175 w 296"/>
              <a:gd name="T1" fmla="*/ 126 h 284"/>
              <a:gd name="T2" fmla="*/ 263 w 296"/>
              <a:gd name="T3" fmla="*/ 42 h 284"/>
              <a:gd name="T4" fmla="*/ 268 w 296"/>
              <a:gd name="T5" fmla="*/ 15 h 284"/>
              <a:gd name="T6" fmla="*/ 241 w 296"/>
              <a:gd name="T7" fmla="*/ 22 h 284"/>
              <a:gd name="T8" fmla="*/ 164 w 296"/>
              <a:gd name="T9" fmla="*/ 116 h 284"/>
              <a:gd name="T10" fmla="*/ 141 w 296"/>
              <a:gd name="T11" fmla="*/ 95 h 284"/>
              <a:gd name="T12" fmla="*/ 91 w 296"/>
              <a:gd name="T13" fmla="*/ 12 h 284"/>
              <a:gd name="T14" fmla="*/ 42 w 296"/>
              <a:gd name="T15" fmla="*/ 4 h 284"/>
              <a:gd name="T16" fmla="*/ 42 w 296"/>
              <a:gd name="T17" fmla="*/ 14 h 284"/>
              <a:gd name="T18" fmla="*/ 76 w 296"/>
              <a:gd name="T19" fmla="*/ 45 h 284"/>
              <a:gd name="T20" fmla="*/ 62 w 296"/>
              <a:gd name="T21" fmla="*/ 78 h 284"/>
              <a:gd name="T22" fmla="*/ 22 w 296"/>
              <a:gd name="T23" fmla="*/ 46 h 284"/>
              <a:gd name="T24" fmla="*/ 12 w 296"/>
              <a:gd name="T25" fmla="*/ 36 h 284"/>
              <a:gd name="T26" fmla="*/ 7 w 296"/>
              <a:gd name="T27" fmla="*/ 39 h 284"/>
              <a:gd name="T28" fmla="*/ 56 w 296"/>
              <a:gd name="T29" fmla="*/ 126 h 284"/>
              <a:gd name="T30" fmla="*/ 100 w 296"/>
              <a:gd name="T31" fmla="*/ 136 h 284"/>
              <a:gd name="T32" fmla="*/ 33 w 296"/>
              <a:gd name="T33" fmla="*/ 224 h 284"/>
              <a:gd name="T34" fmla="*/ 29 w 296"/>
              <a:gd name="T35" fmla="*/ 272 h 284"/>
              <a:gd name="T36" fmla="*/ 149 w 296"/>
              <a:gd name="T37" fmla="*/ 186 h 284"/>
              <a:gd name="T38" fmla="*/ 266 w 296"/>
              <a:gd name="T39" fmla="*/ 284 h 284"/>
              <a:gd name="T40" fmla="*/ 284 w 296"/>
              <a:gd name="T41" fmla="*/ 277 h 284"/>
              <a:gd name="T42" fmla="*/ 103 w 296"/>
              <a:gd name="T43" fmla="*/ 123 h 284"/>
              <a:gd name="T44" fmla="*/ 86 w 296"/>
              <a:gd name="T45" fmla="*/ 127 h 284"/>
              <a:gd name="T46" fmla="*/ 25 w 296"/>
              <a:gd name="T47" fmla="*/ 80 h 284"/>
              <a:gd name="T48" fmla="*/ 41 w 296"/>
              <a:gd name="T49" fmla="*/ 80 h 284"/>
              <a:gd name="T50" fmla="*/ 84 w 296"/>
              <a:gd name="T51" fmla="*/ 80 h 284"/>
              <a:gd name="T52" fmla="*/ 58 w 296"/>
              <a:gd name="T53" fmla="*/ 11 h 284"/>
              <a:gd name="T54" fmla="*/ 122 w 296"/>
              <a:gd name="T55" fmla="*/ 59 h 284"/>
              <a:gd name="T56" fmla="*/ 128 w 296"/>
              <a:gd name="T57" fmla="*/ 100 h 284"/>
              <a:gd name="T58" fmla="*/ 144 w 296"/>
              <a:gd name="T59" fmla="*/ 112 h 284"/>
              <a:gd name="T60" fmla="*/ 152 w 296"/>
              <a:gd name="T61" fmla="*/ 129 h 284"/>
              <a:gd name="T62" fmla="*/ 108 w 296"/>
              <a:gd name="T63" fmla="*/ 127 h 284"/>
              <a:gd name="T64" fmla="*/ 103 w 296"/>
              <a:gd name="T65" fmla="*/ 123 h 284"/>
              <a:gd name="T66" fmla="*/ 36 w 296"/>
              <a:gd name="T67" fmla="*/ 264 h 284"/>
              <a:gd name="T68" fmla="*/ 42 w 296"/>
              <a:gd name="T69" fmla="*/ 232 h 284"/>
              <a:gd name="T70" fmla="*/ 150 w 296"/>
              <a:gd name="T71" fmla="*/ 141 h 284"/>
              <a:gd name="T72" fmla="*/ 145 w 296"/>
              <a:gd name="T73" fmla="*/ 173 h 284"/>
              <a:gd name="T74" fmla="*/ 276 w 296"/>
              <a:gd name="T75" fmla="*/ 269 h 284"/>
              <a:gd name="T76" fmla="*/ 241 w 296"/>
              <a:gd name="T77" fmla="*/ 261 h 284"/>
              <a:gd name="T78" fmla="*/ 162 w 296"/>
              <a:gd name="T79" fmla="*/ 139 h 284"/>
              <a:gd name="T80" fmla="*/ 268 w 296"/>
              <a:gd name="T81" fmla="*/ 23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6" h="284">
                <a:moveTo>
                  <a:pt x="276" y="226"/>
                </a:moveTo>
                <a:cubicBezTo>
                  <a:pt x="175" y="126"/>
                  <a:pt x="175" y="126"/>
                  <a:pt x="175" y="126"/>
                </a:cubicBezTo>
                <a:cubicBezTo>
                  <a:pt x="246" y="49"/>
                  <a:pt x="246" y="49"/>
                  <a:pt x="246" y="49"/>
                </a:cubicBezTo>
                <a:cubicBezTo>
                  <a:pt x="252" y="49"/>
                  <a:pt x="258" y="47"/>
                  <a:pt x="263" y="42"/>
                </a:cubicBezTo>
                <a:cubicBezTo>
                  <a:pt x="271" y="34"/>
                  <a:pt x="271" y="34"/>
                  <a:pt x="271" y="34"/>
                </a:cubicBezTo>
                <a:cubicBezTo>
                  <a:pt x="278" y="26"/>
                  <a:pt x="274" y="20"/>
                  <a:pt x="268" y="15"/>
                </a:cubicBezTo>
                <a:cubicBezTo>
                  <a:pt x="262" y="9"/>
                  <a:pt x="256" y="6"/>
                  <a:pt x="249" y="13"/>
                </a:cubicBezTo>
                <a:cubicBezTo>
                  <a:pt x="241" y="22"/>
                  <a:pt x="241" y="22"/>
                  <a:pt x="241" y="22"/>
                </a:cubicBezTo>
                <a:cubicBezTo>
                  <a:pt x="237" y="27"/>
                  <a:pt x="235" y="33"/>
                  <a:pt x="236" y="39"/>
                </a:cubicBezTo>
                <a:cubicBezTo>
                  <a:pt x="164" y="116"/>
                  <a:pt x="164" y="116"/>
                  <a:pt x="164" y="116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49" y="100"/>
                  <a:pt x="145" y="97"/>
                  <a:pt x="141" y="95"/>
                </a:cubicBezTo>
                <a:cubicBezTo>
                  <a:pt x="146" y="80"/>
                  <a:pt x="142" y="62"/>
                  <a:pt x="130" y="51"/>
                </a:cubicBezTo>
                <a:cubicBezTo>
                  <a:pt x="91" y="12"/>
                  <a:pt x="91" y="12"/>
                  <a:pt x="91" y="12"/>
                </a:cubicBezTo>
                <a:cubicBezTo>
                  <a:pt x="83" y="4"/>
                  <a:pt x="72" y="0"/>
                  <a:pt x="60" y="0"/>
                </a:cubicBezTo>
                <a:cubicBezTo>
                  <a:pt x="54" y="0"/>
                  <a:pt x="48" y="1"/>
                  <a:pt x="42" y="4"/>
                </a:cubicBezTo>
                <a:cubicBezTo>
                  <a:pt x="40" y="4"/>
                  <a:pt x="39" y="7"/>
                  <a:pt x="39" y="9"/>
                </a:cubicBezTo>
                <a:cubicBezTo>
                  <a:pt x="39" y="11"/>
                  <a:pt x="40" y="13"/>
                  <a:pt x="42" y="14"/>
                </a:cubicBezTo>
                <a:cubicBezTo>
                  <a:pt x="45" y="15"/>
                  <a:pt x="47" y="16"/>
                  <a:pt x="49" y="18"/>
                </a:cubicBezTo>
                <a:cubicBezTo>
                  <a:pt x="76" y="45"/>
                  <a:pt x="76" y="45"/>
                  <a:pt x="76" y="45"/>
                </a:cubicBezTo>
                <a:cubicBezTo>
                  <a:pt x="83" y="52"/>
                  <a:pt x="84" y="64"/>
                  <a:pt x="76" y="72"/>
                </a:cubicBezTo>
                <a:cubicBezTo>
                  <a:pt x="72" y="76"/>
                  <a:pt x="68" y="78"/>
                  <a:pt x="62" y="78"/>
                </a:cubicBezTo>
                <a:cubicBezTo>
                  <a:pt x="57" y="78"/>
                  <a:pt x="53" y="76"/>
                  <a:pt x="49" y="72"/>
                </a:cubicBezTo>
                <a:cubicBezTo>
                  <a:pt x="22" y="46"/>
                  <a:pt x="22" y="46"/>
                  <a:pt x="22" y="46"/>
                </a:cubicBezTo>
                <a:cubicBezTo>
                  <a:pt x="20" y="44"/>
                  <a:pt x="19" y="42"/>
                  <a:pt x="18" y="39"/>
                </a:cubicBezTo>
                <a:cubicBezTo>
                  <a:pt x="17" y="37"/>
                  <a:pt x="15" y="36"/>
                  <a:pt x="12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0" y="36"/>
                  <a:pt x="8" y="37"/>
                  <a:pt x="7" y="39"/>
                </a:cubicBezTo>
                <a:cubicBezTo>
                  <a:pt x="0" y="56"/>
                  <a:pt x="4" y="75"/>
                  <a:pt x="17" y="88"/>
                </a:cubicBezTo>
                <a:cubicBezTo>
                  <a:pt x="56" y="126"/>
                  <a:pt x="56" y="126"/>
                  <a:pt x="56" y="126"/>
                </a:cubicBezTo>
                <a:cubicBezTo>
                  <a:pt x="64" y="134"/>
                  <a:pt x="75" y="139"/>
                  <a:pt x="86" y="139"/>
                </a:cubicBezTo>
                <a:cubicBezTo>
                  <a:pt x="91" y="139"/>
                  <a:pt x="96" y="138"/>
                  <a:pt x="100" y="136"/>
                </a:cubicBezTo>
                <a:cubicBezTo>
                  <a:pt x="102" y="139"/>
                  <a:pt x="104" y="142"/>
                  <a:pt x="107" y="145"/>
                </a:cubicBezTo>
                <a:cubicBezTo>
                  <a:pt x="33" y="224"/>
                  <a:pt x="33" y="224"/>
                  <a:pt x="33" y="224"/>
                </a:cubicBezTo>
                <a:cubicBezTo>
                  <a:pt x="19" y="239"/>
                  <a:pt x="17" y="261"/>
                  <a:pt x="28" y="272"/>
                </a:cubicBezTo>
                <a:cubicBezTo>
                  <a:pt x="29" y="272"/>
                  <a:pt x="29" y="272"/>
                  <a:pt x="29" y="272"/>
                </a:cubicBezTo>
                <a:cubicBezTo>
                  <a:pt x="40" y="283"/>
                  <a:pt x="62" y="279"/>
                  <a:pt x="76" y="264"/>
                </a:cubicBezTo>
                <a:cubicBezTo>
                  <a:pt x="149" y="186"/>
                  <a:pt x="149" y="186"/>
                  <a:pt x="149" y="186"/>
                </a:cubicBezTo>
                <a:cubicBezTo>
                  <a:pt x="233" y="269"/>
                  <a:pt x="233" y="269"/>
                  <a:pt x="233" y="269"/>
                </a:cubicBezTo>
                <a:cubicBezTo>
                  <a:pt x="243" y="279"/>
                  <a:pt x="255" y="284"/>
                  <a:pt x="266" y="284"/>
                </a:cubicBezTo>
                <a:cubicBezTo>
                  <a:pt x="266" y="284"/>
                  <a:pt x="266" y="284"/>
                  <a:pt x="266" y="284"/>
                </a:cubicBezTo>
                <a:cubicBezTo>
                  <a:pt x="273" y="284"/>
                  <a:pt x="280" y="281"/>
                  <a:pt x="284" y="277"/>
                </a:cubicBezTo>
                <a:cubicBezTo>
                  <a:pt x="296" y="264"/>
                  <a:pt x="293" y="242"/>
                  <a:pt x="276" y="226"/>
                </a:cubicBezTo>
                <a:close/>
                <a:moveTo>
                  <a:pt x="103" y="123"/>
                </a:moveTo>
                <a:cubicBezTo>
                  <a:pt x="102" y="123"/>
                  <a:pt x="101" y="123"/>
                  <a:pt x="101" y="124"/>
                </a:cubicBezTo>
                <a:cubicBezTo>
                  <a:pt x="96" y="126"/>
                  <a:pt x="91" y="127"/>
                  <a:pt x="86" y="127"/>
                </a:cubicBezTo>
                <a:cubicBezTo>
                  <a:pt x="78" y="127"/>
                  <a:pt x="70" y="124"/>
                  <a:pt x="64" y="118"/>
                </a:cubicBezTo>
                <a:cubicBezTo>
                  <a:pt x="25" y="80"/>
                  <a:pt x="25" y="80"/>
                  <a:pt x="25" y="80"/>
                </a:cubicBezTo>
                <a:cubicBezTo>
                  <a:pt x="18" y="73"/>
                  <a:pt x="15" y="64"/>
                  <a:pt x="15" y="55"/>
                </a:cubicBezTo>
                <a:cubicBezTo>
                  <a:pt x="41" y="80"/>
                  <a:pt x="41" y="80"/>
                  <a:pt x="41" y="80"/>
                </a:cubicBezTo>
                <a:cubicBezTo>
                  <a:pt x="47" y="86"/>
                  <a:pt x="54" y="89"/>
                  <a:pt x="62" y="89"/>
                </a:cubicBezTo>
                <a:cubicBezTo>
                  <a:pt x="71" y="89"/>
                  <a:pt x="78" y="86"/>
                  <a:pt x="84" y="80"/>
                </a:cubicBezTo>
                <a:cubicBezTo>
                  <a:pt x="96" y="68"/>
                  <a:pt x="96" y="49"/>
                  <a:pt x="84" y="37"/>
                </a:cubicBezTo>
                <a:cubicBezTo>
                  <a:pt x="58" y="11"/>
                  <a:pt x="58" y="11"/>
                  <a:pt x="58" y="11"/>
                </a:cubicBezTo>
                <a:cubicBezTo>
                  <a:pt x="67" y="11"/>
                  <a:pt x="76" y="14"/>
                  <a:pt x="83" y="21"/>
                </a:cubicBezTo>
                <a:cubicBezTo>
                  <a:pt x="122" y="59"/>
                  <a:pt x="122" y="59"/>
                  <a:pt x="122" y="59"/>
                </a:cubicBezTo>
                <a:cubicBezTo>
                  <a:pt x="131" y="68"/>
                  <a:pt x="134" y="83"/>
                  <a:pt x="128" y="96"/>
                </a:cubicBezTo>
                <a:cubicBezTo>
                  <a:pt x="128" y="97"/>
                  <a:pt x="128" y="99"/>
                  <a:pt x="128" y="100"/>
                </a:cubicBezTo>
                <a:cubicBezTo>
                  <a:pt x="129" y="101"/>
                  <a:pt x="130" y="103"/>
                  <a:pt x="131" y="103"/>
                </a:cubicBezTo>
                <a:cubicBezTo>
                  <a:pt x="136" y="105"/>
                  <a:pt x="140" y="108"/>
                  <a:pt x="144" y="112"/>
                </a:cubicBezTo>
                <a:cubicBezTo>
                  <a:pt x="156" y="124"/>
                  <a:pt x="156" y="124"/>
                  <a:pt x="156" y="124"/>
                </a:cubicBezTo>
                <a:cubicBezTo>
                  <a:pt x="152" y="129"/>
                  <a:pt x="152" y="129"/>
                  <a:pt x="152" y="129"/>
                </a:cubicBezTo>
                <a:cubicBezTo>
                  <a:pt x="141" y="124"/>
                  <a:pt x="127" y="127"/>
                  <a:pt x="115" y="137"/>
                </a:cubicBezTo>
                <a:cubicBezTo>
                  <a:pt x="112" y="134"/>
                  <a:pt x="110" y="130"/>
                  <a:pt x="108" y="127"/>
                </a:cubicBezTo>
                <a:cubicBezTo>
                  <a:pt x="108" y="125"/>
                  <a:pt x="107" y="124"/>
                  <a:pt x="105" y="124"/>
                </a:cubicBezTo>
                <a:cubicBezTo>
                  <a:pt x="104" y="123"/>
                  <a:pt x="104" y="123"/>
                  <a:pt x="103" y="123"/>
                </a:cubicBezTo>
                <a:close/>
                <a:moveTo>
                  <a:pt x="68" y="256"/>
                </a:moveTo>
                <a:cubicBezTo>
                  <a:pt x="58" y="267"/>
                  <a:pt x="43" y="270"/>
                  <a:pt x="36" y="264"/>
                </a:cubicBezTo>
                <a:cubicBezTo>
                  <a:pt x="36" y="263"/>
                  <a:pt x="36" y="263"/>
                  <a:pt x="36" y="263"/>
                </a:cubicBezTo>
                <a:cubicBezTo>
                  <a:pt x="29" y="257"/>
                  <a:pt x="32" y="242"/>
                  <a:pt x="42" y="232"/>
                </a:cubicBezTo>
                <a:cubicBezTo>
                  <a:pt x="119" y="149"/>
                  <a:pt x="119" y="149"/>
                  <a:pt x="119" y="149"/>
                </a:cubicBezTo>
                <a:cubicBezTo>
                  <a:pt x="128" y="138"/>
                  <a:pt x="143" y="135"/>
                  <a:pt x="150" y="141"/>
                </a:cubicBezTo>
                <a:cubicBezTo>
                  <a:pt x="150" y="142"/>
                  <a:pt x="150" y="142"/>
                  <a:pt x="150" y="142"/>
                </a:cubicBezTo>
                <a:cubicBezTo>
                  <a:pt x="157" y="148"/>
                  <a:pt x="155" y="163"/>
                  <a:pt x="145" y="173"/>
                </a:cubicBezTo>
                <a:lnTo>
                  <a:pt x="68" y="256"/>
                </a:lnTo>
                <a:close/>
                <a:moveTo>
                  <a:pt x="276" y="269"/>
                </a:moveTo>
                <a:cubicBezTo>
                  <a:pt x="273" y="272"/>
                  <a:pt x="269" y="273"/>
                  <a:pt x="266" y="273"/>
                </a:cubicBezTo>
                <a:cubicBezTo>
                  <a:pt x="258" y="273"/>
                  <a:pt x="249" y="268"/>
                  <a:pt x="241" y="261"/>
                </a:cubicBezTo>
                <a:cubicBezTo>
                  <a:pt x="156" y="178"/>
                  <a:pt x="156" y="178"/>
                  <a:pt x="156" y="178"/>
                </a:cubicBezTo>
                <a:cubicBezTo>
                  <a:pt x="166" y="165"/>
                  <a:pt x="168" y="150"/>
                  <a:pt x="162" y="139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268" y="234"/>
                  <a:pt x="268" y="234"/>
                  <a:pt x="268" y="234"/>
                </a:cubicBezTo>
                <a:cubicBezTo>
                  <a:pt x="280" y="245"/>
                  <a:pt x="284" y="261"/>
                  <a:pt x="276" y="2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42119" y="3968921"/>
            <a:ext cx="426225" cy="397660"/>
            <a:chOff x="3155900" y="3968921"/>
            <a:chExt cx="426225" cy="397660"/>
          </a:xfrm>
        </p:grpSpPr>
        <p:sp>
          <p:nvSpPr>
            <p:cNvPr id="83" name="Freeform 61"/>
            <p:cNvSpPr>
              <a:spLocks noEditPoints="1"/>
            </p:cNvSpPr>
            <p:nvPr/>
          </p:nvSpPr>
          <p:spPr bwMode="auto">
            <a:xfrm>
              <a:off x="3155900" y="3968921"/>
              <a:ext cx="426225" cy="397660"/>
            </a:xfrm>
            <a:custGeom>
              <a:avLst/>
              <a:gdLst>
                <a:gd name="T0" fmla="*/ 405946 w 301"/>
                <a:gd name="T1" fmla="*/ 0 h 281"/>
                <a:gd name="T2" fmla="*/ 243568 w 301"/>
                <a:gd name="T3" fmla="*/ 162275 h 281"/>
                <a:gd name="T4" fmla="*/ 253008 w 301"/>
                <a:gd name="T5" fmla="*/ 216996 h 281"/>
                <a:gd name="T6" fmla="*/ 1888 w 301"/>
                <a:gd name="T7" fmla="*/ 467957 h 281"/>
                <a:gd name="T8" fmla="*/ 0 w 301"/>
                <a:gd name="T9" fmla="*/ 475504 h 281"/>
                <a:gd name="T10" fmla="*/ 1888 w 301"/>
                <a:gd name="T11" fmla="*/ 518903 h 281"/>
                <a:gd name="T12" fmla="*/ 13217 w 301"/>
                <a:gd name="T13" fmla="*/ 530225 h 281"/>
                <a:gd name="T14" fmla="*/ 13217 w 301"/>
                <a:gd name="T15" fmla="*/ 530225 h 281"/>
                <a:gd name="T16" fmla="*/ 103847 w 301"/>
                <a:gd name="T17" fmla="*/ 526451 h 281"/>
                <a:gd name="T18" fmla="*/ 113287 w 301"/>
                <a:gd name="T19" fmla="*/ 518903 h 281"/>
                <a:gd name="T20" fmla="*/ 124616 w 301"/>
                <a:gd name="T21" fmla="*/ 481165 h 281"/>
                <a:gd name="T22" fmla="*/ 164267 w 301"/>
                <a:gd name="T23" fmla="*/ 471730 h 281"/>
                <a:gd name="T24" fmla="*/ 173707 w 301"/>
                <a:gd name="T25" fmla="*/ 464183 h 281"/>
                <a:gd name="T26" fmla="*/ 179372 w 301"/>
                <a:gd name="T27" fmla="*/ 428331 h 281"/>
                <a:gd name="T28" fmla="*/ 217134 w 301"/>
                <a:gd name="T29" fmla="*/ 418897 h 281"/>
                <a:gd name="T30" fmla="*/ 226575 w 301"/>
                <a:gd name="T31" fmla="*/ 409462 h 281"/>
                <a:gd name="T32" fmla="*/ 228463 w 301"/>
                <a:gd name="T33" fmla="*/ 369837 h 281"/>
                <a:gd name="T34" fmla="*/ 258673 w 301"/>
                <a:gd name="T35" fmla="*/ 367950 h 281"/>
                <a:gd name="T36" fmla="*/ 268113 w 301"/>
                <a:gd name="T37" fmla="*/ 358515 h 281"/>
                <a:gd name="T38" fmla="*/ 277554 w 301"/>
                <a:gd name="T39" fmla="*/ 320777 h 281"/>
                <a:gd name="T40" fmla="*/ 281330 w 301"/>
                <a:gd name="T41" fmla="*/ 320777 h 281"/>
                <a:gd name="T42" fmla="*/ 328533 w 301"/>
                <a:gd name="T43" fmla="*/ 305681 h 281"/>
                <a:gd name="T44" fmla="*/ 405946 w 301"/>
                <a:gd name="T45" fmla="*/ 324551 h 281"/>
                <a:gd name="T46" fmla="*/ 568325 w 301"/>
                <a:gd name="T47" fmla="*/ 162275 h 281"/>
                <a:gd name="T48" fmla="*/ 405946 w 301"/>
                <a:gd name="T49" fmla="*/ 0 h 281"/>
                <a:gd name="T50" fmla="*/ 405946 w 301"/>
                <a:gd name="T51" fmla="*/ 301907 h 281"/>
                <a:gd name="T52" fmla="*/ 334198 w 301"/>
                <a:gd name="T53" fmla="*/ 283038 h 281"/>
                <a:gd name="T54" fmla="*/ 322869 w 301"/>
                <a:gd name="T55" fmla="*/ 283038 h 281"/>
                <a:gd name="T56" fmla="*/ 281330 w 301"/>
                <a:gd name="T57" fmla="*/ 298134 h 281"/>
                <a:gd name="T58" fmla="*/ 271890 w 301"/>
                <a:gd name="T59" fmla="*/ 298134 h 281"/>
                <a:gd name="T60" fmla="*/ 271890 w 301"/>
                <a:gd name="T61" fmla="*/ 298134 h 281"/>
                <a:gd name="T62" fmla="*/ 264337 w 301"/>
                <a:gd name="T63" fmla="*/ 298134 h 281"/>
                <a:gd name="T64" fmla="*/ 258673 w 301"/>
                <a:gd name="T65" fmla="*/ 305681 h 281"/>
                <a:gd name="T66" fmla="*/ 249232 w 301"/>
                <a:gd name="T67" fmla="*/ 347194 h 281"/>
                <a:gd name="T68" fmla="*/ 217134 w 301"/>
                <a:gd name="T69" fmla="*/ 350967 h 281"/>
                <a:gd name="T70" fmla="*/ 207694 w 301"/>
                <a:gd name="T71" fmla="*/ 360402 h 281"/>
                <a:gd name="T72" fmla="*/ 203917 w 301"/>
                <a:gd name="T73" fmla="*/ 400027 h 281"/>
                <a:gd name="T74" fmla="*/ 168043 w 301"/>
                <a:gd name="T75" fmla="*/ 409462 h 281"/>
                <a:gd name="T76" fmla="*/ 160490 w 301"/>
                <a:gd name="T77" fmla="*/ 417010 h 281"/>
                <a:gd name="T78" fmla="*/ 152938 w 301"/>
                <a:gd name="T79" fmla="*/ 452861 h 281"/>
                <a:gd name="T80" fmla="*/ 113287 w 301"/>
                <a:gd name="T81" fmla="*/ 460409 h 281"/>
                <a:gd name="T82" fmla="*/ 103847 w 301"/>
                <a:gd name="T83" fmla="*/ 467957 h 281"/>
                <a:gd name="T84" fmla="*/ 94406 w 301"/>
                <a:gd name="T85" fmla="*/ 505695 h 281"/>
                <a:gd name="T86" fmla="*/ 22657 w 301"/>
                <a:gd name="T87" fmla="*/ 507582 h 281"/>
                <a:gd name="T88" fmla="*/ 20769 w 301"/>
                <a:gd name="T89" fmla="*/ 479278 h 281"/>
                <a:gd name="T90" fmla="*/ 273778 w 301"/>
                <a:gd name="T91" fmla="*/ 226431 h 281"/>
                <a:gd name="T92" fmla="*/ 275666 w 301"/>
                <a:gd name="T93" fmla="*/ 215109 h 281"/>
                <a:gd name="T94" fmla="*/ 266225 w 301"/>
                <a:gd name="T95" fmla="*/ 162275 h 281"/>
                <a:gd name="T96" fmla="*/ 405946 w 301"/>
                <a:gd name="T97" fmla="*/ 22643 h 281"/>
                <a:gd name="T98" fmla="*/ 545668 w 301"/>
                <a:gd name="T99" fmla="*/ 162275 h 281"/>
                <a:gd name="T100" fmla="*/ 405946 w 301"/>
                <a:gd name="T101" fmla="*/ 301907 h 28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01" h="281">
                  <a:moveTo>
                    <a:pt x="215" y="0"/>
                  </a:moveTo>
                  <a:cubicBezTo>
                    <a:pt x="168" y="0"/>
                    <a:pt x="129" y="39"/>
                    <a:pt x="129" y="86"/>
                  </a:cubicBezTo>
                  <a:cubicBezTo>
                    <a:pt x="129" y="96"/>
                    <a:pt x="131" y="106"/>
                    <a:pt x="134" y="115"/>
                  </a:cubicBezTo>
                  <a:cubicBezTo>
                    <a:pt x="1" y="248"/>
                    <a:pt x="1" y="248"/>
                    <a:pt x="1" y="248"/>
                  </a:cubicBezTo>
                  <a:cubicBezTo>
                    <a:pt x="0" y="249"/>
                    <a:pt x="0" y="250"/>
                    <a:pt x="0" y="252"/>
                  </a:cubicBezTo>
                  <a:cubicBezTo>
                    <a:pt x="1" y="275"/>
                    <a:pt x="1" y="275"/>
                    <a:pt x="1" y="275"/>
                  </a:cubicBezTo>
                  <a:cubicBezTo>
                    <a:pt x="1" y="278"/>
                    <a:pt x="4" y="281"/>
                    <a:pt x="7" y="281"/>
                  </a:cubicBezTo>
                  <a:cubicBezTo>
                    <a:pt x="7" y="281"/>
                    <a:pt x="7" y="281"/>
                    <a:pt x="7" y="281"/>
                  </a:cubicBezTo>
                  <a:cubicBezTo>
                    <a:pt x="55" y="279"/>
                    <a:pt x="55" y="279"/>
                    <a:pt x="55" y="279"/>
                  </a:cubicBezTo>
                  <a:cubicBezTo>
                    <a:pt x="57" y="279"/>
                    <a:pt x="59" y="277"/>
                    <a:pt x="60" y="275"/>
                  </a:cubicBezTo>
                  <a:cubicBezTo>
                    <a:pt x="66" y="255"/>
                    <a:pt x="66" y="255"/>
                    <a:pt x="66" y="255"/>
                  </a:cubicBezTo>
                  <a:cubicBezTo>
                    <a:pt x="87" y="250"/>
                    <a:pt x="87" y="250"/>
                    <a:pt x="87" y="250"/>
                  </a:cubicBezTo>
                  <a:cubicBezTo>
                    <a:pt x="90" y="250"/>
                    <a:pt x="91" y="248"/>
                    <a:pt x="92" y="246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115" y="222"/>
                    <a:pt x="115" y="222"/>
                    <a:pt x="115" y="222"/>
                  </a:cubicBezTo>
                  <a:cubicBezTo>
                    <a:pt x="118" y="221"/>
                    <a:pt x="119" y="219"/>
                    <a:pt x="120" y="217"/>
                  </a:cubicBezTo>
                  <a:cubicBezTo>
                    <a:pt x="121" y="196"/>
                    <a:pt x="121" y="196"/>
                    <a:pt x="121" y="196"/>
                  </a:cubicBezTo>
                  <a:cubicBezTo>
                    <a:pt x="137" y="195"/>
                    <a:pt x="137" y="195"/>
                    <a:pt x="137" y="195"/>
                  </a:cubicBezTo>
                  <a:cubicBezTo>
                    <a:pt x="140" y="194"/>
                    <a:pt x="142" y="192"/>
                    <a:pt x="142" y="19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7" y="170"/>
                    <a:pt x="148" y="170"/>
                    <a:pt x="149" y="170"/>
                  </a:cubicBezTo>
                  <a:cubicBezTo>
                    <a:pt x="155" y="170"/>
                    <a:pt x="164" y="168"/>
                    <a:pt x="174" y="162"/>
                  </a:cubicBezTo>
                  <a:cubicBezTo>
                    <a:pt x="187" y="168"/>
                    <a:pt x="201" y="172"/>
                    <a:pt x="215" y="172"/>
                  </a:cubicBezTo>
                  <a:cubicBezTo>
                    <a:pt x="262" y="172"/>
                    <a:pt x="301" y="133"/>
                    <a:pt x="301" y="86"/>
                  </a:cubicBezTo>
                  <a:cubicBezTo>
                    <a:pt x="301" y="39"/>
                    <a:pt x="262" y="0"/>
                    <a:pt x="215" y="0"/>
                  </a:cubicBezTo>
                  <a:close/>
                  <a:moveTo>
                    <a:pt x="215" y="160"/>
                  </a:moveTo>
                  <a:cubicBezTo>
                    <a:pt x="202" y="160"/>
                    <a:pt x="188" y="157"/>
                    <a:pt x="177" y="150"/>
                  </a:cubicBezTo>
                  <a:cubicBezTo>
                    <a:pt x="175" y="149"/>
                    <a:pt x="173" y="149"/>
                    <a:pt x="171" y="150"/>
                  </a:cubicBezTo>
                  <a:cubicBezTo>
                    <a:pt x="161" y="157"/>
                    <a:pt x="154" y="158"/>
                    <a:pt x="149" y="158"/>
                  </a:cubicBezTo>
                  <a:cubicBezTo>
                    <a:pt x="146" y="158"/>
                    <a:pt x="144" y="158"/>
                    <a:pt x="144" y="158"/>
                  </a:cubicBezTo>
                  <a:cubicBezTo>
                    <a:pt x="144" y="158"/>
                    <a:pt x="144" y="158"/>
                    <a:pt x="144" y="158"/>
                  </a:cubicBezTo>
                  <a:cubicBezTo>
                    <a:pt x="143" y="157"/>
                    <a:pt x="141" y="157"/>
                    <a:pt x="140" y="158"/>
                  </a:cubicBezTo>
                  <a:cubicBezTo>
                    <a:pt x="138" y="158"/>
                    <a:pt x="137" y="160"/>
                    <a:pt x="137" y="162"/>
                  </a:cubicBezTo>
                  <a:cubicBezTo>
                    <a:pt x="132" y="184"/>
                    <a:pt x="132" y="184"/>
                    <a:pt x="132" y="184"/>
                  </a:cubicBezTo>
                  <a:cubicBezTo>
                    <a:pt x="115" y="186"/>
                    <a:pt x="115" y="186"/>
                    <a:pt x="115" y="186"/>
                  </a:cubicBezTo>
                  <a:cubicBezTo>
                    <a:pt x="112" y="186"/>
                    <a:pt x="110" y="188"/>
                    <a:pt x="110" y="191"/>
                  </a:cubicBezTo>
                  <a:cubicBezTo>
                    <a:pt x="108" y="212"/>
                    <a:pt x="108" y="212"/>
                    <a:pt x="108" y="212"/>
                  </a:cubicBezTo>
                  <a:cubicBezTo>
                    <a:pt x="89" y="217"/>
                    <a:pt x="89" y="217"/>
                    <a:pt x="89" y="217"/>
                  </a:cubicBezTo>
                  <a:cubicBezTo>
                    <a:pt x="87" y="217"/>
                    <a:pt x="85" y="219"/>
                    <a:pt x="85" y="221"/>
                  </a:cubicBezTo>
                  <a:cubicBezTo>
                    <a:pt x="81" y="240"/>
                    <a:pt x="81" y="240"/>
                    <a:pt x="81" y="240"/>
                  </a:cubicBezTo>
                  <a:cubicBezTo>
                    <a:pt x="60" y="244"/>
                    <a:pt x="60" y="244"/>
                    <a:pt x="60" y="244"/>
                  </a:cubicBezTo>
                  <a:cubicBezTo>
                    <a:pt x="58" y="244"/>
                    <a:pt x="56" y="246"/>
                    <a:pt x="55" y="248"/>
                  </a:cubicBezTo>
                  <a:cubicBezTo>
                    <a:pt x="50" y="268"/>
                    <a:pt x="50" y="268"/>
                    <a:pt x="50" y="268"/>
                  </a:cubicBezTo>
                  <a:cubicBezTo>
                    <a:pt x="12" y="269"/>
                    <a:pt x="12" y="269"/>
                    <a:pt x="12" y="269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7" y="119"/>
                    <a:pt x="147" y="116"/>
                    <a:pt x="146" y="114"/>
                  </a:cubicBezTo>
                  <a:cubicBezTo>
                    <a:pt x="142" y="105"/>
                    <a:pt x="141" y="96"/>
                    <a:pt x="141" y="86"/>
                  </a:cubicBezTo>
                  <a:cubicBezTo>
                    <a:pt x="141" y="45"/>
                    <a:pt x="174" y="12"/>
                    <a:pt x="215" y="12"/>
                  </a:cubicBezTo>
                  <a:cubicBezTo>
                    <a:pt x="256" y="12"/>
                    <a:pt x="289" y="45"/>
                    <a:pt x="289" y="86"/>
                  </a:cubicBezTo>
                  <a:cubicBezTo>
                    <a:pt x="289" y="127"/>
                    <a:pt x="256" y="160"/>
                    <a:pt x="215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62"/>
            <p:cNvSpPr>
              <a:spLocks noEditPoints="1"/>
            </p:cNvSpPr>
            <p:nvPr/>
          </p:nvSpPr>
          <p:spPr bwMode="auto">
            <a:xfrm>
              <a:off x="3414254" y="4023688"/>
              <a:ext cx="72625" cy="73817"/>
            </a:xfrm>
            <a:custGeom>
              <a:avLst/>
              <a:gdLst>
                <a:gd name="T0" fmla="*/ 48419 w 52"/>
                <a:gd name="T1" fmla="*/ 0 h 52"/>
                <a:gd name="T2" fmla="*/ 0 w 52"/>
                <a:gd name="T3" fmla="*/ 49213 h 52"/>
                <a:gd name="T4" fmla="*/ 48419 w 52"/>
                <a:gd name="T5" fmla="*/ 98425 h 52"/>
                <a:gd name="T6" fmla="*/ 96838 w 52"/>
                <a:gd name="T7" fmla="*/ 49213 h 52"/>
                <a:gd name="T8" fmla="*/ 48419 w 52"/>
                <a:gd name="T9" fmla="*/ 0 h 52"/>
                <a:gd name="T10" fmla="*/ 48419 w 52"/>
                <a:gd name="T11" fmla="*/ 79497 h 52"/>
                <a:gd name="T12" fmla="*/ 18623 w 52"/>
                <a:gd name="T13" fmla="*/ 49213 h 52"/>
                <a:gd name="T14" fmla="*/ 48419 w 52"/>
                <a:gd name="T15" fmla="*/ 18928 h 52"/>
                <a:gd name="T16" fmla="*/ 78215 w 52"/>
                <a:gd name="T17" fmla="*/ 49213 h 52"/>
                <a:gd name="T18" fmla="*/ 48419 w 52"/>
                <a:gd name="T19" fmla="*/ 79497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cubicBezTo>
                    <a:pt x="12" y="0"/>
                    <a:pt x="0" y="11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cubicBezTo>
                    <a:pt x="40" y="52"/>
                    <a:pt x="52" y="40"/>
                    <a:pt x="52" y="26"/>
                  </a:cubicBezTo>
                  <a:cubicBezTo>
                    <a:pt x="52" y="11"/>
                    <a:pt x="40" y="0"/>
                    <a:pt x="26" y="0"/>
                  </a:cubicBezTo>
                  <a:close/>
                  <a:moveTo>
                    <a:pt x="26" y="42"/>
                  </a:moveTo>
                  <a:cubicBezTo>
                    <a:pt x="17" y="42"/>
                    <a:pt x="10" y="34"/>
                    <a:pt x="10" y="26"/>
                  </a:cubicBezTo>
                  <a:cubicBezTo>
                    <a:pt x="10" y="17"/>
                    <a:pt x="17" y="10"/>
                    <a:pt x="26" y="10"/>
                  </a:cubicBezTo>
                  <a:cubicBezTo>
                    <a:pt x="35" y="10"/>
                    <a:pt x="42" y="17"/>
                    <a:pt x="42" y="26"/>
                  </a:cubicBezTo>
                  <a:cubicBezTo>
                    <a:pt x="42" y="34"/>
                    <a:pt x="35" y="42"/>
                    <a:pt x="26" y="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144220" y="3933130"/>
            <a:ext cx="311944" cy="500063"/>
            <a:chOff x="6036220" y="3933130"/>
            <a:chExt cx="311944" cy="500063"/>
          </a:xfrm>
        </p:grpSpPr>
        <p:sp>
          <p:nvSpPr>
            <p:cNvPr id="78" name="Freeform 193"/>
            <p:cNvSpPr>
              <a:spLocks/>
            </p:cNvSpPr>
            <p:nvPr/>
          </p:nvSpPr>
          <p:spPr bwMode="auto">
            <a:xfrm>
              <a:off x="6036220" y="4330799"/>
              <a:ext cx="86916" cy="102394"/>
            </a:xfrm>
            <a:custGeom>
              <a:avLst/>
              <a:gdLst>
                <a:gd name="T0" fmla="*/ 35 w 62"/>
                <a:gd name="T1" fmla="*/ 0 h 72"/>
                <a:gd name="T2" fmla="*/ 26 w 62"/>
                <a:gd name="T3" fmla="*/ 16 h 72"/>
                <a:gd name="T4" fmla="*/ 20 w 62"/>
                <a:gd name="T5" fmla="*/ 63 h 72"/>
                <a:gd name="T6" fmla="*/ 52 w 62"/>
                <a:gd name="T7" fmla="*/ 61 h 72"/>
                <a:gd name="T8" fmla="*/ 44 w 62"/>
                <a:gd name="T9" fmla="*/ 17 h 72"/>
                <a:gd name="T10" fmla="*/ 35 w 62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72">
                  <a:moveTo>
                    <a:pt x="35" y="0"/>
                  </a:moveTo>
                  <a:cubicBezTo>
                    <a:pt x="35" y="0"/>
                    <a:pt x="31" y="10"/>
                    <a:pt x="26" y="16"/>
                  </a:cubicBezTo>
                  <a:cubicBezTo>
                    <a:pt x="21" y="22"/>
                    <a:pt x="0" y="45"/>
                    <a:pt x="20" y="63"/>
                  </a:cubicBezTo>
                  <a:cubicBezTo>
                    <a:pt x="30" y="72"/>
                    <a:pt x="45" y="71"/>
                    <a:pt x="52" y="61"/>
                  </a:cubicBezTo>
                  <a:cubicBezTo>
                    <a:pt x="60" y="52"/>
                    <a:pt x="62" y="36"/>
                    <a:pt x="44" y="17"/>
                  </a:cubicBezTo>
                  <a:cubicBezTo>
                    <a:pt x="38" y="10"/>
                    <a:pt x="35" y="0"/>
                    <a:pt x="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9" name="Freeform 194"/>
            <p:cNvSpPr>
              <a:spLocks noEditPoints="1"/>
            </p:cNvSpPr>
            <p:nvPr/>
          </p:nvSpPr>
          <p:spPr bwMode="auto">
            <a:xfrm>
              <a:off x="6036220" y="3933130"/>
              <a:ext cx="311944" cy="377429"/>
            </a:xfrm>
            <a:custGeom>
              <a:avLst/>
              <a:gdLst>
                <a:gd name="T0" fmla="*/ 206 w 220"/>
                <a:gd name="T1" fmla="*/ 86 h 266"/>
                <a:gd name="T2" fmla="*/ 158 w 220"/>
                <a:gd name="T3" fmla="*/ 86 h 266"/>
                <a:gd name="T4" fmla="*/ 126 w 220"/>
                <a:gd name="T5" fmla="*/ 55 h 266"/>
                <a:gd name="T6" fmla="*/ 126 w 220"/>
                <a:gd name="T7" fmla="*/ 49 h 266"/>
                <a:gd name="T8" fmla="*/ 137 w 220"/>
                <a:gd name="T9" fmla="*/ 49 h 266"/>
                <a:gd name="T10" fmla="*/ 156 w 220"/>
                <a:gd name="T11" fmla="*/ 30 h 266"/>
                <a:gd name="T12" fmla="*/ 137 w 220"/>
                <a:gd name="T13" fmla="*/ 11 h 266"/>
                <a:gd name="T14" fmla="*/ 125 w 220"/>
                <a:gd name="T15" fmla="*/ 11 h 266"/>
                <a:gd name="T16" fmla="*/ 109 w 220"/>
                <a:gd name="T17" fmla="*/ 0 h 266"/>
                <a:gd name="T18" fmla="*/ 93 w 220"/>
                <a:gd name="T19" fmla="*/ 11 h 266"/>
                <a:gd name="T20" fmla="*/ 81 w 220"/>
                <a:gd name="T21" fmla="*/ 11 h 266"/>
                <a:gd name="T22" fmla="*/ 62 w 220"/>
                <a:gd name="T23" fmla="*/ 30 h 266"/>
                <a:gd name="T24" fmla="*/ 81 w 220"/>
                <a:gd name="T25" fmla="*/ 49 h 266"/>
                <a:gd name="T26" fmla="*/ 92 w 220"/>
                <a:gd name="T27" fmla="*/ 49 h 266"/>
                <a:gd name="T28" fmla="*/ 92 w 220"/>
                <a:gd name="T29" fmla="*/ 55 h 266"/>
                <a:gd name="T30" fmla="*/ 58 w 220"/>
                <a:gd name="T31" fmla="*/ 92 h 266"/>
                <a:gd name="T32" fmla="*/ 0 w 220"/>
                <a:gd name="T33" fmla="*/ 160 h 266"/>
                <a:gd name="T34" fmla="*/ 0 w 220"/>
                <a:gd name="T35" fmla="*/ 167 h 266"/>
                <a:gd name="T36" fmla="*/ 0 w 220"/>
                <a:gd name="T37" fmla="*/ 246 h 266"/>
                <a:gd name="T38" fmla="*/ 20 w 220"/>
                <a:gd name="T39" fmla="*/ 266 h 266"/>
                <a:gd name="T40" fmla="*/ 50 w 220"/>
                <a:gd name="T41" fmla="*/ 266 h 266"/>
                <a:gd name="T42" fmla="*/ 70 w 220"/>
                <a:gd name="T43" fmla="*/ 246 h 266"/>
                <a:gd name="T44" fmla="*/ 70 w 220"/>
                <a:gd name="T45" fmla="*/ 190 h 266"/>
                <a:gd name="T46" fmla="*/ 70 w 220"/>
                <a:gd name="T47" fmla="*/ 189 h 266"/>
                <a:gd name="T48" fmla="*/ 102 w 220"/>
                <a:gd name="T49" fmla="*/ 177 h 266"/>
                <a:gd name="T50" fmla="*/ 206 w 220"/>
                <a:gd name="T51" fmla="*/ 177 h 266"/>
                <a:gd name="T52" fmla="*/ 220 w 220"/>
                <a:gd name="T53" fmla="*/ 157 h 266"/>
                <a:gd name="T54" fmla="*/ 220 w 220"/>
                <a:gd name="T55" fmla="*/ 105 h 266"/>
                <a:gd name="T56" fmla="*/ 206 w 220"/>
                <a:gd name="T57" fmla="*/ 86 h 266"/>
                <a:gd name="T58" fmla="*/ 82 w 220"/>
                <a:gd name="T59" fmla="*/ 39 h 266"/>
                <a:gd name="T60" fmla="*/ 72 w 220"/>
                <a:gd name="T61" fmla="*/ 30 h 266"/>
                <a:gd name="T62" fmla="*/ 82 w 220"/>
                <a:gd name="T63" fmla="*/ 20 h 266"/>
                <a:gd name="T64" fmla="*/ 136 w 220"/>
                <a:gd name="T65" fmla="*/ 20 h 266"/>
                <a:gd name="T66" fmla="*/ 146 w 220"/>
                <a:gd name="T67" fmla="*/ 30 h 266"/>
                <a:gd name="T68" fmla="*/ 136 w 220"/>
                <a:gd name="T69" fmla="*/ 39 h 266"/>
                <a:gd name="T70" fmla="*/ 82 w 220"/>
                <a:gd name="T71" fmla="*/ 39 h 266"/>
                <a:gd name="T72" fmla="*/ 100 w 220"/>
                <a:gd name="T73" fmla="*/ 67 h 266"/>
                <a:gd name="T74" fmla="*/ 106 w 220"/>
                <a:gd name="T75" fmla="*/ 65 h 266"/>
                <a:gd name="T76" fmla="*/ 106 w 220"/>
                <a:gd name="T77" fmla="*/ 49 h 266"/>
                <a:gd name="T78" fmla="*/ 113 w 220"/>
                <a:gd name="T79" fmla="*/ 49 h 266"/>
                <a:gd name="T80" fmla="*/ 113 w 220"/>
                <a:gd name="T81" fmla="*/ 65 h 266"/>
                <a:gd name="T82" fmla="*/ 118 w 220"/>
                <a:gd name="T83" fmla="*/ 67 h 266"/>
                <a:gd name="T84" fmla="*/ 146 w 220"/>
                <a:gd name="T85" fmla="*/ 92 h 266"/>
                <a:gd name="T86" fmla="*/ 108 w 220"/>
                <a:gd name="T87" fmla="*/ 96 h 266"/>
                <a:gd name="T88" fmla="*/ 72 w 220"/>
                <a:gd name="T89" fmla="*/ 93 h 266"/>
                <a:gd name="T90" fmla="*/ 100 w 220"/>
                <a:gd name="T91" fmla="*/ 67 h 266"/>
                <a:gd name="T92" fmla="*/ 206 w 220"/>
                <a:gd name="T93" fmla="*/ 157 h 266"/>
                <a:gd name="T94" fmla="*/ 205 w 220"/>
                <a:gd name="T95" fmla="*/ 163 h 266"/>
                <a:gd name="T96" fmla="*/ 102 w 220"/>
                <a:gd name="T97" fmla="*/ 163 h 266"/>
                <a:gd name="T98" fmla="*/ 57 w 220"/>
                <a:gd name="T99" fmla="*/ 182 h 266"/>
                <a:gd name="T100" fmla="*/ 56 w 220"/>
                <a:gd name="T101" fmla="*/ 183 h 266"/>
                <a:gd name="T102" fmla="*/ 56 w 220"/>
                <a:gd name="T103" fmla="*/ 246 h 266"/>
                <a:gd name="T104" fmla="*/ 50 w 220"/>
                <a:gd name="T105" fmla="*/ 253 h 266"/>
                <a:gd name="T106" fmla="*/ 20 w 220"/>
                <a:gd name="T107" fmla="*/ 253 h 266"/>
                <a:gd name="T108" fmla="*/ 14 w 220"/>
                <a:gd name="T109" fmla="*/ 246 h 266"/>
                <a:gd name="T110" fmla="*/ 14 w 220"/>
                <a:gd name="T111" fmla="*/ 160 h 266"/>
                <a:gd name="T112" fmla="*/ 66 w 220"/>
                <a:gd name="T113" fmla="*/ 104 h 266"/>
                <a:gd name="T114" fmla="*/ 67 w 220"/>
                <a:gd name="T115" fmla="*/ 103 h 266"/>
                <a:gd name="T116" fmla="*/ 110 w 220"/>
                <a:gd name="T117" fmla="*/ 108 h 266"/>
                <a:gd name="T118" fmla="*/ 159 w 220"/>
                <a:gd name="T119" fmla="*/ 99 h 266"/>
                <a:gd name="T120" fmla="*/ 205 w 220"/>
                <a:gd name="T121" fmla="*/ 99 h 266"/>
                <a:gd name="T122" fmla="*/ 206 w 220"/>
                <a:gd name="T123" fmla="*/ 105 h 266"/>
                <a:gd name="T124" fmla="*/ 206 w 220"/>
                <a:gd name="T125" fmla="*/ 15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" h="266">
                  <a:moveTo>
                    <a:pt x="206" y="86"/>
                  </a:moveTo>
                  <a:cubicBezTo>
                    <a:pt x="158" y="86"/>
                    <a:pt x="158" y="86"/>
                    <a:pt x="158" y="86"/>
                  </a:cubicBezTo>
                  <a:cubicBezTo>
                    <a:pt x="153" y="71"/>
                    <a:pt x="141" y="60"/>
                    <a:pt x="126" y="55"/>
                  </a:cubicBezTo>
                  <a:cubicBezTo>
                    <a:pt x="126" y="49"/>
                    <a:pt x="126" y="49"/>
                    <a:pt x="126" y="49"/>
                  </a:cubicBezTo>
                  <a:cubicBezTo>
                    <a:pt x="137" y="49"/>
                    <a:pt x="137" y="49"/>
                    <a:pt x="137" y="49"/>
                  </a:cubicBezTo>
                  <a:cubicBezTo>
                    <a:pt x="148" y="49"/>
                    <a:pt x="156" y="41"/>
                    <a:pt x="156" y="30"/>
                  </a:cubicBezTo>
                  <a:cubicBezTo>
                    <a:pt x="156" y="20"/>
                    <a:pt x="148" y="11"/>
                    <a:pt x="137" y="11"/>
                  </a:cubicBezTo>
                  <a:cubicBezTo>
                    <a:pt x="125" y="11"/>
                    <a:pt x="125" y="11"/>
                    <a:pt x="125" y="11"/>
                  </a:cubicBezTo>
                  <a:cubicBezTo>
                    <a:pt x="123" y="5"/>
                    <a:pt x="116" y="0"/>
                    <a:pt x="109" y="0"/>
                  </a:cubicBezTo>
                  <a:cubicBezTo>
                    <a:pt x="102" y="0"/>
                    <a:pt x="96" y="5"/>
                    <a:pt x="93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71" y="11"/>
                    <a:pt x="62" y="20"/>
                    <a:pt x="62" y="30"/>
                  </a:cubicBezTo>
                  <a:cubicBezTo>
                    <a:pt x="62" y="41"/>
                    <a:pt x="71" y="49"/>
                    <a:pt x="81" y="49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75" y="61"/>
                    <a:pt x="63" y="74"/>
                    <a:pt x="58" y="92"/>
                  </a:cubicBezTo>
                  <a:cubicBezTo>
                    <a:pt x="32" y="99"/>
                    <a:pt x="1" y="117"/>
                    <a:pt x="0" y="160"/>
                  </a:cubicBezTo>
                  <a:cubicBezTo>
                    <a:pt x="0" y="162"/>
                    <a:pt x="0" y="165"/>
                    <a:pt x="0" y="167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0" y="257"/>
                    <a:pt x="9" y="266"/>
                    <a:pt x="20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61" y="266"/>
                    <a:pt x="70" y="257"/>
                    <a:pt x="70" y="246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1" y="189"/>
                    <a:pt x="81" y="177"/>
                    <a:pt x="102" y="177"/>
                  </a:cubicBezTo>
                  <a:cubicBezTo>
                    <a:pt x="206" y="177"/>
                    <a:pt x="206" y="177"/>
                    <a:pt x="206" y="177"/>
                  </a:cubicBezTo>
                  <a:cubicBezTo>
                    <a:pt x="214" y="177"/>
                    <a:pt x="220" y="168"/>
                    <a:pt x="220" y="157"/>
                  </a:cubicBezTo>
                  <a:cubicBezTo>
                    <a:pt x="220" y="105"/>
                    <a:pt x="220" y="105"/>
                    <a:pt x="220" y="105"/>
                  </a:cubicBezTo>
                  <a:cubicBezTo>
                    <a:pt x="220" y="94"/>
                    <a:pt x="214" y="86"/>
                    <a:pt x="206" y="86"/>
                  </a:cubicBezTo>
                  <a:close/>
                  <a:moveTo>
                    <a:pt x="82" y="39"/>
                  </a:moveTo>
                  <a:cubicBezTo>
                    <a:pt x="77" y="39"/>
                    <a:pt x="72" y="35"/>
                    <a:pt x="72" y="30"/>
                  </a:cubicBezTo>
                  <a:cubicBezTo>
                    <a:pt x="72" y="24"/>
                    <a:pt x="77" y="20"/>
                    <a:pt x="82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42" y="20"/>
                    <a:pt x="146" y="24"/>
                    <a:pt x="146" y="30"/>
                  </a:cubicBezTo>
                  <a:cubicBezTo>
                    <a:pt x="146" y="35"/>
                    <a:pt x="142" y="39"/>
                    <a:pt x="136" y="39"/>
                  </a:cubicBezTo>
                  <a:lnTo>
                    <a:pt x="82" y="39"/>
                  </a:lnTo>
                  <a:close/>
                  <a:moveTo>
                    <a:pt x="100" y="67"/>
                  </a:moveTo>
                  <a:cubicBezTo>
                    <a:pt x="106" y="65"/>
                    <a:pt x="106" y="65"/>
                    <a:pt x="106" y="65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13" y="49"/>
                    <a:pt x="113" y="49"/>
                    <a:pt x="113" y="49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31" y="70"/>
                    <a:pt x="141" y="79"/>
                    <a:pt x="146" y="92"/>
                  </a:cubicBezTo>
                  <a:cubicBezTo>
                    <a:pt x="134" y="95"/>
                    <a:pt x="122" y="96"/>
                    <a:pt x="108" y="96"/>
                  </a:cubicBezTo>
                  <a:cubicBezTo>
                    <a:pt x="92" y="96"/>
                    <a:pt x="79" y="94"/>
                    <a:pt x="72" y="93"/>
                  </a:cubicBezTo>
                  <a:cubicBezTo>
                    <a:pt x="76" y="80"/>
                    <a:pt x="87" y="70"/>
                    <a:pt x="100" y="67"/>
                  </a:cubicBezTo>
                  <a:close/>
                  <a:moveTo>
                    <a:pt x="206" y="157"/>
                  </a:moveTo>
                  <a:cubicBezTo>
                    <a:pt x="206" y="160"/>
                    <a:pt x="205" y="162"/>
                    <a:pt x="205" y="163"/>
                  </a:cubicBezTo>
                  <a:cubicBezTo>
                    <a:pt x="102" y="163"/>
                    <a:pt x="102" y="163"/>
                    <a:pt x="102" y="163"/>
                  </a:cubicBezTo>
                  <a:cubicBezTo>
                    <a:pt x="73" y="163"/>
                    <a:pt x="58" y="181"/>
                    <a:pt x="57" y="182"/>
                  </a:cubicBezTo>
                  <a:cubicBezTo>
                    <a:pt x="56" y="183"/>
                    <a:pt x="56" y="183"/>
                    <a:pt x="56" y="183"/>
                  </a:cubicBezTo>
                  <a:cubicBezTo>
                    <a:pt x="56" y="246"/>
                    <a:pt x="56" y="246"/>
                    <a:pt x="56" y="246"/>
                  </a:cubicBezTo>
                  <a:cubicBezTo>
                    <a:pt x="56" y="250"/>
                    <a:pt x="54" y="253"/>
                    <a:pt x="50" y="253"/>
                  </a:cubicBezTo>
                  <a:cubicBezTo>
                    <a:pt x="20" y="253"/>
                    <a:pt x="20" y="253"/>
                    <a:pt x="20" y="253"/>
                  </a:cubicBezTo>
                  <a:cubicBezTo>
                    <a:pt x="17" y="253"/>
                    <a:pt x="14" y="250"/>
                    <a:pt x="14" y="246"/>
                  </a:cubicBezTo>
                  <a:cubicBezTo>
                    <a:pt x="14" y="217"/>
                    <a:pt x="14" y="162"/>
                    <a:pt x="14" y="160"/>
                  </a:cubicBezTo>
                  <a:cubicBezTo>
                    <a:pt x="15" y="131"/>
                    <a:pt x="32" y="112"/>
                    <a:pt x="66" y="104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82" y="106"/>
                    <a:pt x="97" y="108"/>
                    <a:pt x="110" y="108"/>
                  </a:cubicBezTo>
                  <a:cubicBezTo>
                    <a:pt x="138" y="108"/>
                    <a:pt x="155" y="101"/>
                    <a:pt x="159" y="99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05" y="100"/>
                    <a:pt x="206" y="102"/>
                    <a:pt x="206" y="105"/>
                  </a:cubicBezTo>
                  <a:lnTo>
                    <a:pt x="206" y="15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87176" y="390437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7175" y="4139887"/>
            <a:ext cx="2454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65041" y="390437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65040" y="4139887"/>
            <a:ext cx="2454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70868" y="390437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0867" y="4139887"/>
            <a:ext cx="2454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点击输入简要文本内容，文字内容需概况精炼的说明该分项内容工作室专业设计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358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9252520" y="-164554"/>
            <a:ext cx="144016" cy="14401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061009" y="746678"/>
            <a:ext cx="1967375" cy="1902366"/>
            <a:chOff x="6061009" y="746678"/>
            <a:chExt cx="1967375" cy="1902366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6061009" y="746678"/>
              <a:ext cx="1007432" cy="1594474"/>
            </a:xfrm>
            <a:custGeom>
              <a:avLst/>
              <a:gdLst>
                <a:gd name="T0" fmla="*/ 0 w 891"/>
                <a:gd name="T1" fmla="*/ 1652 h 1652"/>
                <a:gd name="T2" fmla="*/ 891 w 891"/>
                <a:gd name="T3" fmla="*/ 1249 h 1652"/>
                <a:gd name="T4" fmla="*/ 891 w 891"/>
                <a:gd name="T5" fmla="*/ 0 h 1652"/>
                <a:gd name="T6" fmla="*/ 9 w 891"/>
                <a:gd name="T7" fmla="*/ 608 h 1652"/>
                <a:gd name="T8" fmla="*/ 0 w 891"/>
                <a:gd name="T9" fmla="*/ 1652 h 1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1" h="1652">
                  <a:moveTo>
                    <a:pt x="0" y="1652"/>
                  </a:moveTo>
                  <a:lnTo>
                    <a:pt x="891" y="1249"/>
                  </a:lnTo>
                  <a:lnTo>
                    <a:pt x="891" y="0"/>
                  </a:lnTo>
                  <a:lnTo>
                    <a:pt x="9" y="608"/>
                  </a:lnTo>
                  <a:lnTo>
                    <a:pt x="0" y="16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7067310" y="746678"/>
              <a:ext cx="961074" cy="1593509"/>
            </a:xfrm>
            <a:custGeom>
              <a:avLst/>
              <a:gdLst>
                <a:gd name="T0" fmla="*/ 850 w 850"/>
                <a:gd name="T1" fmla="*/ 1650 h 1650"/>
                <a:gd name="T2" fmla="*/ 0 w 850"/>
                <a:gd name="T3" fmla="*/ 1249 h 1650"/>
                <a:gd name="T4" fmla="*/ 0 w 850"/>
                <a:gd name="T5" fmla="*/ 0 h 1650"/>
                <a:gd name="T6" fmla="*/ 850 w 850"/>
                <a:gd name="T7" fmla="*/ 622 h 1650"/>
                <a:gd name="T8" fmla="*/ 850 w 850"/>
                <a:gd name="T9" fmla="*/ 1650 h 1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0" h="1650">
                  <a:moveTo>
                    <a:pt x="850" y="1650"/>
                  </a:moveTo>
                  <a:lnTo>
                    <a:pt x="0" y="1249"/>
                  </a:lnTo>
                  <a:lnTo>
                    <a:pt x="0" y="0"/>
                  </a:lnTo>
                  <a:lnTo>
                    <a:pt x="850" y="622"/>
                  </a:lnTo>
                  <a:lnTo>
                    <a:pt x="850" y="165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6061009" y="1951220"/>
              <a:ext cx="1967375" cy="697824"/>
            </a:xfrm>
            <a:custGeom>
              <a:avLst/>
              <a:gdLst>
                <a:gd name="T0" fmla="*/ 1741 w 1741"/>
                <a:gd name="T1" fmla="*/ 401 h 722"/>
                <a:gd name="T2" fmla="*/ 909 w 1741"/>
                <a:gd name="T3" fmla="*/ 722 h 722"/>
                <a:gd name="T4" fmla="*/ 0 w 1741"/>
                <a:gd name="T5" fmla="*/ 403 h 722"/>
                <a:gd name="T6" fmla="*/ 891 w 1741"/>
                <a:gd name="T7" fmla="*/ 0 h 722"/>
                <a:gd name="T8" fmla="*/ 1741 w 1741"/>
                <a:gd name="T9" fmla="*/ 401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1" h="722">
                  <a:moveTo>
                    <a:pt x="1741" y="401"/>
                  </a:moveTo>
                  <a:lnTo>
                    <a:pt x="909" y="722"/>
                  </a:lnTo>
                  <a:lnTo>
                    <a:pt x="0" y="403"/>
                  </a:lnTo>
                  <a:lnTo>
                    <a:pt x="891" y="0"/>
                  </a:lnTo>
                  <a:lnTo>
                    <a:pt x="1741" y="40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7764937" y="1407825"/>
              <a:ext cx="96107" cy="57911"/>
            </a:xfrm>
            <a:custGeom>
              <a:avLst/>
              <a:gdLst>
                <a:gd name="T0" fmla="*/ 83 w 44"/>
                <a:gd name="T1" fmla="*/ 0 h 31"/>
                <a:gd name="T2" fmla="*/ 0 w 44"/>
                <a:gd name="T3" fmla="*/ 48 h 31"/>
                <a:gd name="T4" fmla="*/ 6 w 44"/>
                <a:gd name="T5" fmla="*/ 60 h 31"/>
                <a:gd name="T6" fmla="*/ 85 w 44"/>
                <a:gd name="T7" fmla="*/ 14 h 31"/>
                <a:gd name="T8" fmla="*/ 83 w 44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31">
                  <a:moveTo>
                    <a:pt x="43" y="0"/>
                  </a:moveTo>
                  <a:cubicBezTo>
                    <a:pt x="25" y="4"/>
                    <a:pt x="1" y="25"/>
                    <a:pt x="0" y="25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26" y="10"/>
                    <a:pt x="44" y="7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7621341" y="1238919"/>
              <a:ext cx="38443" cy="118717"/>
            </a:xfrm>
            <a:custGeom>
              <a:avLst/>
              <a:gdLst>
                <a:gd name="T0" fmla="*/ 34 w 18"/>
                <a:gd name="T1" fmla="*/ 6 h 64"/>
                <a:gd name="T2" fmla="*/ 26 w 18"/>
                <a:gd name="T3" fmla="*/ 0 h 64"/>
                <a:gd name="T4" fmla="*/ 0 w 18"/>
                <a:gd name="T5" fmla="*/ 121 h 64"/>
                <a:gd name="T6" fmla="*/ 9 w 18"/>
                <a:gd name="T7" fmla="*/ 123 h 64"/>
                <a:gd name="T8" fmla="*/ 34 w 18"/>
                <a:gd name="T9" fmla="*/ 6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" h="64">
                  <a:moveTo>
                    <a:pt x="18" y="3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4" y="22"/>
                    <a:pt x="0" y="61"/>
                    <a:pt x="0" y="6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3"/>
                    <a:pt x="8" y="25"/>
                    <a:pt x="1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7810164" y="1558393"/>
              <a:ext cx="100630" cy="26060"/>
            </a:xfrm>
            <a:custGeom>
              <a:avLst/>
              <a:gdLst>
                <a:gd name="T0" fmla="*/ 0 w 46"/>
                <a:gd name="T1" fmla="*/ 10 h 14"/>
                <a:gd name="T2" fmla="*/ 0 w 46"/>
                <a:gd name="T3" fmla="*/ 21 h 14"/>
                <a:gd name="T4" fmla="*/ 87 w 46"/>
                <a:gd name="T5" fmla="*/ 27 h 14"/>
                <a:gd name="T6" fmla="*/ 89 w 46"/>
                <a:gd name="T7" fmla="*/ 15 h 14"/>
                <a:gd name="T8" fmla="*/ 0 w 46"/>
                <a:gd name="T9" fmla="*/ 1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" h="14">
                  <a:moveTo>
                    <a:pt x="0" y="5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28" y="7"/>
                    <a:pt x="45" y="14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28" y="0"/>
                    <a:pt x="1" y="5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7318320" y="1427128"/>
              <a:ext cx="98369" cy="55015"/>
            </a:xfrm>
            <a:custGeom>
              <a:avLst/>
              <a:gdLst>
                <a:gd name="T0" fmla="*/ 0 w 45"/>
                <a:gd name="T1" fmla="*/ 13 h 30"/>
                <a:gd name="T2" fmla="*/ 81 w 45"/>
                <a:gd name="T3" fmla="*/ 57 h 30"/>
                <a:gd name="T4" fmla="*/ 87 w 45"/>
                <a:gd name="T5" fmla="*/ 46 h 30"/>
                <a:gd name="T6" fmla="*/ 2 w 45"/>
                <a:gd name="T7" fmla="*/ 0 h 30"/>
                <a:gd name="T8" fmla="*/ 0 w 45"/>
                <a:gd name="T9" fmla="*/ 13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30">
                  <a:moveTo>
                    <a:pt x="0" y="7"/>
                  </a:moveTo>
                  <a:cubicBezTo>
                    <a:pt x="18" y="9"/>
                    <a:pt x="42" y="29"/>
                    <a:pt x="42" y="30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4" y="23"/>
                    <a:pt x="20" y="3"/>
                    <a:pt x="1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7431387" y="1261118"/>
              <a:ext cx="61056" cy="110030"/>
            </a:xfrm>
            <a:custGeom>
              <a:avLst/>
              <a:gdLst>
                <a:gd name="T0" fmla="*/ 54 w 28"/>
                <a:gd name="T1" fmla="*/ 108 h 59"/>
                <a:gd name="T2" fmla="*/ 6 w 28"/>
                <a:gd name="T3" fmla="*/ 0 h 59"/>
                <a:gd name="T4" fmla="*/ 0 w 28"/>
                <a:gd name="T5" fmla="*/ 10 h 59"/>
                <a:gd name="T6" fmla="*/ 46 w 28"/>
                <a:gd name="T7" fmla="*/ 114 h 59"/>
                <a:gd name="T8" fmla="*/ 54 w 28"/>
                <a:gd name="T9" fmla="*/ 108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59">
                  <a:moveTo>
                    <a:pt x="28" y="56"/>
                  </a:moveTo>
                  <a:cubicBezTo>
                    <a:pt x="28" y="55"/>
                    <a:pt x="17" y="18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3" y="22"/>
                    <a:pt x="24" y="58"/>
                    <a:pt x="24" y="59"/>
                  </a:cubicBezTo>
                  <a:lnTo>
                    <a:pt x="28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7301360" y="1582522"/>
              <a:ext cx="101761" cy="27990"/>
            </a:xfrm>
            <a:custGeom>
              <a:avLst/>
              <a:gdLst>
                <a:gd name="T0" fmla="*/ 0 w 47"/>
                <a:gd name="T1" fmla="*/ 17 h 15"/>
                <a:gd name="T2" fmla="*/ 4 w 47"/>
                <a:gd name="T3" fmla="*/ 29 h 15"/>
                <a:gd name="T4" fmla="*/ 88 w 47"/>
                <a:gd name="T5" fmla="*/ 21 h 15"/>
                <a:gd name="T6" fmla="*/ 90 w 47"/>
                <a:gd name="T7" fmla="*/ 10 h 15"/>
                <a:gd name="T8" fmla="*/ 0 w 47"/>
                <a:gd name="T9" fmla="*/ 17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19" y="7"/>
                    <a:pt x="46" y="11"/>
                    <a:pt x="46" y="11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6" y="5"/>
                    <a:pt x="18" y="0"/>
                    <a:pt x="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7788681" y="1682901"/>
              <a:ext cx="80278" cy="67562"/>
            </a:xfrm>
            <a:custGeom>
              <a:avLst/>
              <a:gdLst>
                <a:gd name="T0" fmla="*/ 6 w 37"/>
                <a:gd name="T1" fmla="*/ 0 h 36"/>
                <a:gd name="T2" fmla="*/ 0 w 37"/>
                <a:gd name="T3" fmla="*/ 10 h 36"/>
                <a:gd name="T4" fmla="*/ 61 w 37"/>
                <a:gd name="T5" fmla="*/ 70 h 36"/>
                <a:gd name="T6" fmla="*/ 71 w 37"/>
                <a:gd name="T7" fmla="*/ 62 h 36"/>
                <a:gd name="T8" fmla="*/ 6 w 37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36">
                  <a:moveTo>
                    <a:pt x="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24" y="19"/>
                    <a:pt x="32" y="36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29" y="14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7539932" y="1779418"/>
              <a:ext cx="122113" cy="54050"/>
            </a:xfrm>
            <a:custGeom>
              <a:avLst/>
              <a:gdLst>
                <a:gd name="T0" fmla="*/ 102 w 56"/>
                <a:gd name="T1" fmla="*/ 42 h 29"/>
                <a:gd name="T2" fmla="*/ 6 w 56"/>
                <a:gd name="T3" fmla="*/ 0 h 29"/>
                <a:gd name="T4" fmla="*/ 0 w 56"/>
                <a:gd name="T5" fmla="*/ 4 h 29"/>
                <a:gd name="T6" fmla="*/ 4 w 56"/>
                <a:gd name="T7" fmla="*/ 12 h 29"/>
                <a:gd name="T8" fmla="*/ 102 w 56"/>
                <a:gd name="T9" fmla="*/ 54 h 29"/>
                <a:gd name="T10" fmla="*/ 108 w 56"/>
                <a:gd name="T11" fmla="*/ 50 h 29"/>
                <a:gd name="T12" fmla="*/ 102 w 56"/>
                <a:gd name="T13" fmla="*/ 42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" h="29">
                  <a:moveTo>
                    <a:pt x="53" y="2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5" y="29"/>
                    <a:pt x="56" y="28"/>
                    <a:pt x="56" y="26"/>
                  </a:cubicBezTo>
                  <a:cubicBezTo>
                    <a:pt x="56" y="25"/>
                    <a:pt x="55" y="23"/>
                    <a:pt x="5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7539932" y="1796792"/>
              <a:ext cx="119852" cy="54050"/>
            </a:xfrm>
            <a:custGeom>
              <a:avLst/>
              <a:gdLst>
                <a:gd name="T0" fmla="*/ 102 w 55"/>
                <a:gd name="T1" fmla="*/ 42 h 29"/>
                <a:gd name="T2" fmla="*/ 4 w 55"/>
                <a:gd name="T3" fmla="*/ 0 h 29"/>
                <a:gd name="T4" fmla="*/ 0 w 55"/>
                <a:gd name="T5" fmla="*/ 4 h 29"/>
                <a:gd name="T6" fmla="*/ 4 w 55"/>
                <a:gd name="T7" fmla="*/ 12 h 29"/>
                <a:gd name="T8" fmla="*/ 102 w 55"/>
                <a:gd name="T9" fmla="*/ 54 h 29"/>
                <a:gd name="T10" fmla="*/ 106 w 55"/>
                <a:gd name="T11" fmla="*/ 50 h 29"/>
                <a:gd name="T12" fmla="*/ 102 w 55"/>
                <a:gd name="T13" fmla="*/ 42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" h="29">
                  <a:moveTo>
                    <a:pt x="53" y="2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9"/>
                    <a:pt x="55" y="28"/>
                    <a:pt x="55" y="26"/>
                  </a:cubicBezTo>
                  <a:cubicBezTo>
                    <a:pt x="55" y="25"/>
                    <a:pt x="54" y="23"/>
                    <a:pt x="5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7537671" y="1813200"/>
              <a:ext cx="122113" cy="54050"/>
            </a:xfrm>
            <a:custGeom>
              <a:avLst/>
              <a:gdLst>
                <a:gd name="T0" fmla="*/ 104 w 56"/>
                <a:gd name="T1" fmla="*/ 42 h 29"/>
                <a:gd name="T2" fmla="*/ 6 w 56"/>
                <a:gd name="T3" fmla="*/ 0 h 29"/>
                <a:gd name="T4" fmla="*/ 0 w 56"/>
                <a:gd name="T5" fmla="*/ 4 h 29"/>
                <a:gd name="T6" fmla="*/ 6 w 56"/>
                <a:gd name="T7" fmla="*/ 12 h 29"/>
                <a:gd name="T8" fmla="*/ 104 w 56"/>
                <a:gd name="T9" fmla="*/ 54 h 29"/>
                <a:gd name="T10" fmla="*/ 108 w 56"/>
                <a:gd name="T11" fmla="*/ 50 h 29"/>
                <a:gd name="T12" fmla="*/ 104 w 56"/>
                <a:gd name="T13" fmla="*/ 42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" h="29">
                  <a:moveTo>
                    <a:pt x="54" y="2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5" y="29"/>
                    <a:pt x="56" y="28"/>
                    <a:pt x="56" y="26"/>
                  </a:cubicBezTo>
                  <a:cubicBezTo>
                    <a:pt x="56" y="25"/>
                    <a:pt x="55" y="23"/>
                    <a:pt x="5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7539932" y="1827677"/>
              <a:ext cx="119852" cy="67562"/>
            </a:xfrm>
            <a:custGeom>
              <a:avLst/>
              <a:gdLst>
                <a:gd name="T0" fmla="*/ 102 w 55"/>
                <a:gd name="T1" fmla="*/ 43 h 36"/>
                <a:gd name="T2" fmla="*/ 4 w 55"/>
                <a:gd name="T3" fmla="*/ 0 h 36"/>
                <a:gd name="T4" fmla="*/ 0 w 55"/>
                <a:gd name="T5" fmla="*/ 2 h 36"/>
                <a:gd name="T6" fmla="*/ 2 w 55"/>
                <a:gd name="T7" fmla="*/ 8 h 36"/>
                <a:gd name="T8" fmla="*/ 10 w 55"/>
                <a:gd name="T9" fmla="*/ 19 h 36"/>
                <a:gd name="T10" fmla="*/ 15 w 55"/>
                <a:gd name="T11" fmla="*/ 29 h 36"/>
                <a:gd name="T12" fmla="*/ 17 w 55"/>
                <a:gd name="T13" fmla="*/ 31 h 36"/>
                <a:gd name="T14" fmla="*/ 17 w 55"/>
                <a:gd name="T15" fmla="*/ 31 h 36"/>
                <a:gd name="T16" fmla="*/ 27 w 55"/>
                <a:gd name="T17" fmla="*/ 47 h 36"/>
                <a:gd name="T18" fmla="*/ 75 w 55"/>
                <a:gd name="T19" fmla="*/ 68 h 36"/>
                <a:gd name="T20" fmla="*/ 85 w 55"/>
                <a:gd name="T21" fmla="*/ 60 h 36"/>
                <a:gd name="T22" fmla="*/ 85 w 55"/>
                <a:gd name="T23" fmla="*/ 60 h 36"/>
                <a:gd name="T24" fmla="*/ 89 w 55"/>
                <a:gd name="T25" fmla="*/ 60 h 36"/>
                <a:gd name="T26" fmla="*/ 102 w 55"/>
                <a:gd name="T27" fmla="*/ 51 h 36"/>
                <a:gd name="T28" fmla="*/ 102 w 55"/>
                <a:gd name="T29" fmla="*/ 51 h 36"/>
                <a:gd name="T30" fmla="*/ 106 w 55"/>
                <a:gd name="T31" fmla="*/ 49 h 36"/>
                <a:gd name="T32" fmla="*/ 102 w 55"/>
                <a:gd name="T33" fmla="*/ 43 h 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5" h="36">
                  <a:moveTo>
                    <a:pt x="53" y="2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3" y="7"/>
                    <a:pt x="5" y="10"/>
                  </a:cubicBezTo>
                  <a:cubicBezTo>
                    <a:pt x="7" y="13"/>
                    <a:pt x="7" y="14"/>
                    <a:pt x="8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9"/>
                    <a:pt x="11" y="23"/>
                    <a:pt x="14" y="2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6"/>
                    <a:pt x="44" y="34"/>
                    <a:pt x="44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7" y="31"/>
                    <a:pt x="52" y="27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6"/>
                    <a:pt x="55" y="26"/>
                    <a:pt x="55" y="25"/>
                  </a:cubicBezTo>
                  <a:cubicBezTo>
                    <a:pt x="55" y="24"/>
                    <a:pt x="54" y="23"/>
                    <a:pt x="5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7539932" y="1763010"/>
              <a:ext cx="122113" cy="54050"/>
            </a:xfrm>
            <a:custGeom>
              <a:avLst/>
              <a:gdLst>
                <a:gd name="T0" fmla="*/ 104 w 56"/>
                <a:gd name="T1" fmla="*/ 44 h 29"/>
                <a:gd name="T2" fmla="*/ 4 w 56"/>
                <a:gd name="T3" fmla="*/ 0 h 29"/>
                <a:gd name="T4" fmla="*/ 0 w 56"/>
                <a:gd name="T5" fmla="*/ 4 h 29"/>
                <a:gd name="T6" fmla="*/ 4 w 56"/>
                <a:gd name="T7" fmla="*/ 12 h 29"/>
                <a:gd name="T8" fmla="*/ 104 w 56"/>
                <a:gd name="T9" fmla="*/ 56 h 29"/>
                <a:gd name="T10" fmla="*/ 108 w 56"/>
                <a:gd name="T11" fmla="*/ 52 h 29"/>
                <a:gd name="T12" fmla="*/ 104 w 56"/>
                <a:gd name="T13" fmla="*/ 44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" h="29">
                  <a:moveTo>
                    <a:pt x="54" y="2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9"/>
                    <a:pt x="56" y="28"/>
                    <a:pt x="56" y="27"/>
                  </a:cubicBezTo>
                  <a:cubicBezTo>
                    <a:pt x="56" y="25"/>
                    <a:pt x="55" y="23"/>
                    <a:pt x="5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21"/>
            <p:cNvSpPr>
              <a:spLocks noEditPoints="1"/>
            </p:cNvSpPr>
            <p:nvPr/>
          </p:nvSpPr>
          <p:spPr bwMode="auto">
            <a:xfrm>
              <a:off x="7466438" y="1405895"/>
              <a:ext cx="291714" cy="388967"/>
            </a:xfrm>
            <a:custGeom>
              <a:avLst/>
              <a:gdLst>
                <a:gd name="T0" fmla="*/ 141 w 134"/>
                <a:gd name="T1" fmla="*/ 19 h 209"/>
                <a:gd name="T2" fmla="*/ 40 w 134"/>
                <a:gd name="T3" fmla="*/ 17 h 209"/>
                <a:gd name="T4" fmla="*/ 0 w 134"/>
                <a:gd name="T5" fmla="*/ 106 h 209"/>
                <a:gd name="T6" fmla="*/ 31 w 134"/>
                <a:gd name="T7" fmla="*/ 231 h 209"/>
                <a:gd name="T8" fmla="*/ 48 w 134"/>
                <a:gd name="T9" fmla="*/ 285 h 209"/>
                <a:gd name="T10" fmla="*/ 65 w 134"/>
                <a:gd name="T11" fmla="*/ 355 h 209"/>
                <a:gd name="T12" fmla="*/ 77 w 134"/>
                <a:gd name="T13" fmla="*/ 363 h 209"/>
                <a:gd name="T14" fmla="*/ 129 w 134"/>
                <a:gd name="T15" fmla="*/ 384 h 209"/>
                <a:gd name="T16" fmla="*/ 168 w 134"/>
                <a:gd name="T17" fmla="*/ 401 h 209"/>
                <a:gd name="T18" fmla="*/ 175 w 134"/>
                <a:gd name="T19" fmla="*/ 401 h 209"/>
                <a:gd name="T20" fmla="*/ 196 w 134"/>
                <a:gd name="T21" fmla="*/ 366 h 209"/>
                <a:gd name="T22" fmla="*/ 214 w 134"/>
                <a:gd name="T23" fmla="*/ 322 h 209"/>
                <a:gd name="T24" fmla="*/ 221 w 134"/>
                <a:gd name="T25" fmla="*/ 310 h 209"/>
                <a:gd name="T26" fmla="*/ 256 w 134"/>
                <a:gd name="T27" fmla="*/ 218 h 209"/>
                <a:gd name="T28" fmla="*/ 248 w 134"/>
                <a:gd name="T29" fmla="*/ 147 h 209"/>
                <a:gd name="T30" fmla="*/ 110 w 134"/>
                <a:gd name="T31" fmla="*/ 349 h 209"/>
                <a:gd name="T32" fmla="*/ 125 w 134"/>
                <a:gd name="T33" fmla="*/ 260 h 209"/>
                <a:gd name="T34" fmla="*/ 131 w 134"/>
                <a:gd name="T35" fmla="*/ 359 h 209"/>
                <a:gd name="T36" fmla="*/ 235 w 134"/>
                <a:gd name="T37" fmla="*/ 208 h 209"/>
                <a:gd name="T38" fmla="*/ 202 w 134"/>
                <a:gd name="T39" fmla="*/ 289 h 209"/>
                <a:gd name="T40" fmla="*/ 194 w 134"/>
                <a:gd name="T41" fmla="*/ 301 h 209"/>
                <a:gd name="T42" fmla="*/ 173 w 134"/>
                <a:gd name="T43" fmla="*/ 355 h 209"/>
                <a:gd name="T44" fmla="*/ 166 w 134"/>
                <a:gd name="T45" fmla="*/ 374 h 209"/>
                <a:gd name="T46" fmla="*/ 131 w 134"/>
                <a:gd name="T47" fmla="*/ 245 h 209"/>
                <a:gd name="T48" fmla="*/ 94 w 134"/>
                <a:gd name="T49" fmla="*/ 343 h 209"/>
                <a:gd name="T50" fmla="*/ 73 w 134"/>
                <a:gd name="T51" fmla="*/ 310 h 209"/>
                <a:gd name="T52" fmla="*/ 54 w 134"/>
                <a:gd name="T53" fmla="*/ 239 h 209"/>
                <a:gd name="T54" fmla="*/ 46 w 134"/>
                <a:gd name="T55" fmla="*/ 214 h 209"/>
                <a:gd name="T56" fmla="*/ 23 w 134"/>
                <a:gd name="T57" fmla="*/ 112 h 209"/>
                <a:gd name="T58" fmla="*/ 131 w 134"/>
                <a:gd name="T59" fmla="*/ 40 h 209"/>
                <a:gd name="T60" fmla="*/ 206 w 134"/>
                <a:gd name="T61" fmla="*/ 108 h 209"/>
                <a:gd name="T62" fmla="*/ 235 w 134"/>
                <a:gd name="T63" fmla="*/ 201 h 20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34" h="209">
                  <a:moveTo>
                    <a:pt x="116" y="50"/>
                  </a:moveTo>
                  <a:cubicBezTo>
                    <a:pt x="104" y="31"/>
                    <a:pt x="90" y="18"/>
                    <a:pt x="73" y="10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50" y="0"/>
                    <a:pt x="33" y="1"/>
                    <a:pt x="21" y="9"/>
                  </a:cubicBezTo>
                  <a:cubicBezTo>
                    <a:pt x="8" y="18"/>
                    <a:pt x="1" y="33"/>
                    <a:pt x="0" y="53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8"/>
                    <a:pt x="7" y="96"/>
                    <a:pt x="13" y="113"/>
                  </a:cubicBezTo>
                  <a:cubicBezTo>
                    <a:pt x="14" y="115"/>
                    <a:pt x="15" y="118"/>
                    <a:pt x="16" y="120"/>
                  </a:cubicBezTo>
                  <a:cubicBezTo>
                    <a:pt x="17" y="122"/>
                    <a:pt x="17" y="124"/>
                    <a:pt x="18" y="126"/>
                  </a:cubicBezTo>
                  <a:cubicBezTo>
                    <a:pt x="21" y="133"/>
                    <a:pt x="24" y="141"/>
                    <a:pt x="25" y="148"/>
                  </a:cubicBezTo>
                  <a:cubicBezTo>
                    <a:pt x="26" y="151"/>
                    <a:pt x="26" y="155"/>
                    <a:pt x="27" y="158"/>
                  </a:cubicBezTo>
                  <a:cubicBezTo>
                    <a:pt x="27" y="167"/>
                    <a:pt x="28" y="176"/>
                    <a:pt x="34" y="184"/>
                  </a:cubicBezTo>
                  <a:cubicBezTo>
                    <a:pt x="36" y="186"/>
                    <a:pt x="36" y="186"/>
                    <a:pt x="36" y="186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5" y="190"/>
                    <a:pt x="49" y="192"/>
                    <a:pt x="54" y="194"/>
                  </a:cubicBezTo>
                  <a:cubicBezTo>
                    <a:pt x="58" y="196"/>
                    <a:pt x="63" y="197"/>
                    <a:pt x="67" y="199"/>
                  </a:cubicBezTo>
                  <a:cubicBezTo>
                    <a:pt x="75" y="203"/>
                    <a:pt x="81" y="205"/>
                    <a:pt x="87" y="208"/>
                  </a:cubicBezTo>
                  <a:cubicBezTo>
                    <a:pt x="87" y="208"/>
                    <a:pt x="87" y="208"/>
                    <a:pt x="87" y="208"/>
                  </a:cubicBezTo>
                  <a:cubicBezTo>
                    <a:pt x="89" y="209"/>
                    <a:pt x="89" y="209"/>
                    <a:pt x="89" y="209"/>
                  </a:cubicBezTo>
                  <a:cubicBezTo>
                    <a:pt x="91" y="208"/>
                    <a:pt x="91" y="208"/>
                    <a:pt x="91" y="208"/>
                  </a:cubicBezTo>
                  <a:cubicBezTo>
                    <a:pt x="95" y="206"/>
                    <a:pt x="99" y="203"/>
                    <a:pt x="101" y="196"/>
                  </a:cubicBezTo>
                  <a:cubicBezTo>
                    <a:pt x="101" y="194"/>
                    <a:pt x="101" y="192"/>
                    <a:pt x="102" y="190"/>
                  </a:cubicBezTo>
                  <a:cubicBezTo>
                    <a:pt x="102" y="187"/>
                    <a:pt x="102" y="184"/>
                    <a:pt x="103" y="182"/>
                  </a:cubicBezTo>
                  <a:cubicBezTo>
                    <a:pt x="105" y="176"/>
                    <a:pt x="108" y="171"/>
                    <a:pt x="111" y="167"/>
                  </a:cubicBezTo>
                  <a:cubicBezTo>
                    <a:pt x="112" y="165"/>
                    <a:pt x="113" y="164"/>
                    <a:pt x="114" y="163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19" y="155"/>
                    <a:pt x="123" y="150"/>
                    <a:pt x="126" y="143"/>
                  </a:cubicBezTo>
                  <a:cubicBezTo>
                    <a:pt x="130" y="136"/>
                    <a:pt x="132" y="127"/>
                    <a:pt x="133" y="113"/>
                  </a:cubicBezTo>
                  <a:cubicBezTo>
                    <a:pt x="133" y="108"/>
                    <a:pt x="133" y="108"/>
                    <a:pt x="133" y="108"/>
                  </a:cubicBezTo>
                  <a:cubicBezTo>
                    <a:pt x="134" y="98"/>
                    <a:pt x="132" y="87"/>
                    <a:pt x="129" y="76"/>
                  </a:cubicBezTo>
                  <a:cubicBezTo>
                    <a:pt x="125" y="66"/>
                    <a:pt x="121" y="58"/>
                    <a:pt x="116" y="50"/>
                  </a:cubicBezTo>
                  <a:close/>
                  <a:moveTo>
                    <a:pt x="57" y="181"/>
                  </a:moveTo>
                  <a:cubicBezTo>
                    <a:pt x="55" y="164"/>
                    <a:pt x="56" y="140"/>
                    <a:pt x="62" y="135"/>
                  </a:cubicBezTo>
                  <a:cubicBezTo>
                    <a:pt x="62" y="135"/>
                    <a:pt x="63" y="134"/>
                    <a:pt x="65" y="135"/>
                  </a:cubicBezTo>
                  <a:cubicBezTo>
                    <a:pt x="79" y="140"/>
                    <a:pt x="75" y="173"/>
                    <a:pt x="72" y="188"/>
                  </a:cubicBezTo>
                  <a:cubicBezTo>
                    <a:pt x="71" y="187"/>
                    <a:pt x="69" y="187"/>
                    <a:pt x="68" y="186"/>
                  </a:cubicBezTo>
                  <a:cubicBezTo>
                    <a:pt x="64" y="184"/>
                    <a:pt x="61" y="183"/>
                    <a:pt x="57" y="181"/>
                  </a:cubicBezTo>
                  <a:close/>
                  <a:moveTo>
                    <a:pt x="122" y="108"/>
                  </a:moveTo>
                  <a:cubicBezTo>
                    <a:pt x="121" y="119"/>
                    <a:pt x="119" y="127"/>
                    <a:pt x="116" y="133"/>
                  </a:cubicBezTo>
                  <a:cubicBezTo>
                    <a:pt x="112" y="139"/>
                    <a:pt x="109" y="145"/>
                    <a:pt x="105" y="150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3" y="153"/>
                    <a:pt x="102" y="154"/>
                    <a:pt x="101" y="156"/>
                  </a:cubicBezTo>
                  <a:cubicBezTo>
                    <a:pt x="98" y="160"/>
                    <a:pt x="94" y="166"/>
                    <a:pt x="92" y="173"/>
                  </a:cubicBezTo>
                  <a:cubicBezTo>
                    <a:pt x="91" y="177"/>
                    <a:pt x="91" y="180"/>
                    <a:pt x="90" y="184"/>
                  </a:cubicBezTo>
                  <a:cubicBezTo>
                    <a:pt x="90" y="186"/>
                    <a:pt x="90" y="187"/>
                    <a:pt x="89" y="189"/>
                  </a:cubicBezTo>
                  <a:cubicBezTo>
                    <a:pt x="89" y="191"/>
                    <a:pt x="87" y="193"/>
                    <a:pt x="86" y="194"/>
                  </a:cubicBezTo>
                  <a:cubicBezTo>
                    <a:pt x="84" y="193"/>
                    <a:pt x="82" y="192"/>
                    <a:pt x="80" y="191"/>
                  </a:cubicBezTo>
                  <a:cubicBezTo>
                    <a:pt x="82" y="181"/>
                    <a:pt x="90" y="136"/>
                    <a:pt x="68" y="127"/>
                  </a:cubicBezTo>
                  <a:cubicBezTo>
                    <a:pt x="63" y="125"/>
                    <a:pt x="59" y="127"/>
                    <a:pt x="57" y="129"/>
                  </a:cubicBezTo>
                  <a:cubicBezTo>
                    <a:pt x="47" y="136"/>
                    <a:pt x="47" y="164"/>
                    <a:pt x="49" y="178"/>
                  </a:cubicBezTo>
                  <a:cubicBezTo>
                    <a:pt x="46" y="177"/>
                    <a:pt x="43" y="176"/>
                    <a:pt x="41" y="175"/>
                  </a:cubicBezTo>
                  <a:cubicBezTo>
                    <a:pt x="39" y="171"/>
                    <a:pt x="39" y="166"/>
                    <a:pt x="38" y="161"/>
                  </a:cubicBezTo>
                  <a:cubicBezTo>
                    <a:pt x="38" y="157"/>
                    <a:pt x="37" y="153"/>
                    <a:pt x="36" y="149"/>
                  </a:cubicBezTo>
                  <a:cubicBezTo>
                    <a:pt x="34" y="140"/>
                    <a:pt x="31" y="132"/>
                    <a:pt x="28" y="124"/>
                  </a:cubicBezTo>
                  <a:cubicBezTo>
                    <a:pt x="28" y="122"/>
                    <a:pt x="27" y="120"/>
                    <a:pt x="26" y="119"/>
                  </a:cubicBezTo>
                  <a:cubicBezTo>
                    <a:pt x="26" y="116"/>
                    <a:pt x="25" y="114"/>
                    <a:pt x="24" y="111"/>
                  </a:cubicBezTo>
                  <a:cubicBezTo>
                    <a:pt x="18" y="95"/>
                    <a:pt x="12" y="79"/>
                    <a:pt x="12" y="60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3" y="42"/>
                    <a:pt x="19" y="30"/>
                    <a:pt x="29" y="22"/>
                  </a:cubicBezTo>
                  <a:cubicBezTo>
                    <a:pt x="39" y="15"/>
                    <a:pt x="52" y="15"/>
                    <a:pt x="68" y="21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86" y="29"/>
                    <a:pt x="98" y="40"/>
                    <a:pt x="107" y="56"/>
                  </a:cubicBezTo>
                  <a:cubicBezTo>
                    <a:pt x="111" y="62"/>
                    <a:pt x="115" y="69"/>
                    <a:pt x="118" y="77"/>
                  </a:cubicBezTo>
                  <a:cubicBezTo>
                    <a:pt x="121" y="86"/>
                    <a:pt x="122" y="95"/>
                    <a:pt x="122" y="104"/>
                  </a:cubicBezTo>
                  <a:lnTo>
                    <a:pt x="122" y="1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342547" y="2242704"/>
            <a:ext cx="1510583" cy="1213229"/>
            <a:chOff x="6342547" y="2242704"/>
            <a:chExt cx="1510583" cy="1213229"/>
          </a:xfrm>
        </p:grpSpPr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6342547" y="3293783"/>
              <a:ext cx="1510582" cy="162150"/>
            </a:xfrm>
            <a:custGeom>
              <a:avLst/>
              <a:gdLst>
                <a:gd name="T0" fmla="*/ 0 w 1335"/>
                <a:gd name="T1" fmla="*/ 77 h 168"/>
                <a:gd name="T2" fmla="*/ 840 w 1335"/>
                <a:gd name="T3" fmla="*/ 168 h 168"/>
                <a:gd name="T4" fmla="*/ 1335 w 1335"/>
                <a:gd name="T5" fmla="*/ 85 h 168"/>
                <a:gd name="T6" fmla="*/ 651 w 1335"/>
                <a:gd name="T7" fmla="*/ 0 h 168"/>
                <a:gd name="T8" fmla="*/ 0 w 1335"/>
                <a:gd name="T9" fmla="*/ 7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5" h="168">
                  <a:moveTo>
                    <a:pt x="0" y="77"/>
                  </a:moveTo>
                  <a:lnTo>
                    <a:pt x="840" y="168"/>
                  </a:lnTo>
                  <a:lnTo>
                    <a:pt x="1335" y="85"/>
                  </a:lnTo>
                  <a:lnTo>
                    <a:pt x="651" y="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342547" y="2242704"/>
              <a:ext cx="1510583" cy="1133119"/>
              <a:chOff x="6342547" y="2242704"/>
              <a:chExt cx="1510583" cy="1133119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7078617" y="2243669"/>
                <a:ext cx="774513" cy="1132154"/>
              </a:xfrm>
              <a:custGeom>
                <a:avLst/>
                <a:gdLst>
                  <a:gd name="T0" fmla="*/ 684 w 684"/>
                  <a:gd name="T1" fmla="*/ 1174 h 1174"/>
                  <a:gd name="T2" fmla="*/ 0 w 684"/>
                  <a:gd name="T3" fmla="*/ 1091 h 1174"/>
                  <a:gd name="T4" fmla="*/ 0 w 684"/>
                  <a:gd name="T5" fmla="*/ 0 h 1174"/>
                  <a:gd name="T6" fmla="*/ 684 w 684"/>
                  <a:gd name="T7" fmla="*/ 294 h 1174"/>
                  <a:gd name="T8" fmla="*/ 684 w 684"/>
                  <a:gd name="T9" fmla="*/ 1174 h 1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4" h="1174">
                    <a:moveTo>
                      <a:pt x="684" y="1174"/>
                    </a:moveTo>
                    <a:lnTo>
                      <a:pt x="0" y="1091"/>
                    </a:lnTo>
                    <a:lnTo>
                      <a:pt x="0" y="0"/>
                    </a:lnTo>
                    <a:lnTo>
                      <a:pt x="684" y="294"/>
                    </a:lnTo>
                    <a:lnTo>
                      <a:pt x="684" y="117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27" name="Freeform 23"/>
              <p:cNvSpPr>
                <a:spLocks/>
              </p:cNvSpPr>
              <p:nvPr/>
            </p:nvSpPr>
            <p:spPr bwMode="auto">
              <a:xfrm>
                <a:off x="6342547" y="2242704"/>
                <a:ext cx="736070" cy="1125398"/>
              </a:xfrm>
              <a:custGeom>
                <a:avLst/>
                <a:gdLst>
                  <a:gd name="T0" fmla="*/ 0 w 651"/>
                  <a:gd name="T1" fmla="*/ 1166 h 1166"/>
                  <a:gd name="T2" fmla="*/ 651 w 651"/>
                  <a:gd name="T3" fmla="*/ 1091 h 1166"/>
                  <a:gd name="T4" fmla="*/ 651 w 651"/>
                  <a:gd name="T5" fmla="*/ 0 h 1166"/>
                  <a:gd name="T6" fmla="*/ 0 w 651"/>
                  <a:gd name="T7" fmla="*/ 269 h 1166"/>
                  <a:gd name="T8" fmla="*/ 0 w 651"/>
                  <a:gd name="T9" fmla="*/ 1166 h 11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51" h="1166">
                    <a:moveTo>
                      <a:pt x="0" y="1166"/>
                    </a:moveTo>
                    <a:lnTo>
                      <a:pt x="651" y="1091"/>
                    </a:lnTo>
                    <a:lnTo>
                      <a:pt x="651" y="0"/>
                    </a:lnTo>
                    <a:lnTo>
                      <a:pt x="0" y="269"/>
                    </a:lnTo>
                    <a:lnTo>
                      <a:pt x="0" y="116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Freeform 25"/>
              <p:cNvSpPr>
                <a:spLocks noEditPoints="1"/>
              </p:cNvSpPr>
              <p:nvPr/>
            </p:nvSpPr>
            <p:spPr bwMode="auto">
              <a:xfrm>
                <a:off x="6504234" y="2590168"/>
                <a:ext cx="439833" cy="478728"/>
              </a:xfrm>
              <a:custGeom>
                <a:avLst/>
                <a:gdLst>
                  <a:gd name="T0" fmla="*/ 0 w 389"/>
                  <a:gd name="T1" fmla="*/ 173 h 496"/>
                  <a:gd name="T2" fmla="*/ 0 w 389"/>
                  <a:gd name="T3" fmla="*/ 496 h 496"/>
                  <a:gd name="T4" fmla="*/ 389 w 389"/>
                  <a:gd name="T5" fmla="*/ 396 h 496"/>
                  <a:gd name="T6" fmla="*/ 389 w 389"/>
                  <a:gd name="T7" fmla="*/ 0 h 496"/>
                  <a:gd name="T8" fmla="*/ 0 w 389"/>
                  <a:gd name="T9" fmla="*/ 173 h 496"/>
                  <a:gd name="T10" fmla="*/ 375 w 389"/>
                  <a:gd name="T11" fmla="*/ 36 h 496"/>
                  <a:gd name="T12" fmla="*/ 273 w 389"/>
                  <a:gd name="T13" fmla="*/ 223 h 496"/>
                  <a:gd name="T14" fmla="*/ 377 w 389"/>
                  <a:gd name="T15" fmla="*/ 381 h 496"/>
                  <a:gd name="T16" fmla="*/ 377 w 389"/>
                  <a:gd name="T17" fmla="*/ 381 h 496"/>
                  <a:gd name="T18" fmla="*/ 256 w 389"/>
                  <a:gd name="T19" fmla="*/ 248 h 496"/>
                  <a:gd name="T20" fmla="*/ 188 w 389"/>
                  <a:gd name="T21" fmla="*/ 340 h 496"/>
                  <a:gd name="T22" fmla="*/ 132 w 389"/>
                  <a:gd name="T23" fmla="*/ 298 h 496"/>
                  <a:gd name="T24" fmla="*/ 13 w 389"/>
                  <a:gd name="T25" fmla="*/ 462 h 496"/>
                  <a:gd name="T26" fmla="*/ 13 w 389"/>
                  <a:gd name="T27" fmla="*/ 462 h 496"/>
                  <a:gd name="T28" fmla="*/ 100 w 389"/>
                  <a:gd name="T29" fmla="*/ 281 h 496"/>
                  <a:gd name="T30" fmla="*/ 13 w 389"/>
                  <a:gd name="T31" fmla="*/ 192 h 496"/>
                  <a:gd name="T32" fmla="*/ 182 w 389"/>
                  <a:gd name="T33" fmla="*/ 294 h 496"/>
                  <a:gd name="T34" fmla="*/ 375 w 389"/>
                  <a:gd name="T35" fmla="*/ 36 h 496"/>
                  <a:gd name="T36" fmla="*/ 375 w 389"/>
                  <a:gd name="T37" fmla="*/ 36 h 49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89" h="496">
                    <a:moveTo>
                      <a:pt x="0" y="173"/>
                    </a:moveTo>
                    <a:lnTo>
                      <a:pt x="0" y="496"/>
                    </a:lnTo>
                    <a:lnTo>
                      <a:pt x="389" y="396"/>
                    </a:lnTo>
                    <a:lnTo>
                      <a:pt x="389" y="0"/>
                    </a:lnTo>
                    <a:lnTo>
                      <a:pt x="0" y="173"/>
                    </a:lnTo>
                    <a:close/>
                    <a:moveTo>
                      <a:pt x="375" y="36"/>
                    </a:moveTo>
                    <a:lnTo>
                      <a:pt x="273" y="223"/>
                    </a:lnTo>
                    <a:lnTo>
                      <a:pt x="377" y="381"/>
                    </a:lnTo>
                    <a:lnTo>
                      <a:pt x="256" y="248"/>
                    </a:lnTo>
                    <a:lnTo>
                      <a:pt x="188" y="340"/>
                    </a:lnTo>
                    <a:lnTo>
                      <a:pt x="132" y="298"/>
                    </a:lnTo>
                    <a:lnTo>
                      <a:pt x="13" y="462"/>
                    </a:lnTo>
                    <a:lnTo>
                      <a:pt x="100" y="281"/>
                    </a:lnTo>
                    <a:lnTo>
                      <a:pt x="13" y="192"/>
                    </a:lnTo>
                    <a:lnTo>
                      <a:pt x="182" y="294"/>
                    </a:lnTo>
                    <a:lnTo>
                      <a:pt x="375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736505" y="3315982"/>
            <a:ext cx="2125670" cy="1600265"/>
            <a:chOff x="5736505" y="3315982"/>
            <a:chExt cx="2125670" cy="1600265"/>
          </a:xfrm>
        </p:grpSpPr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6767681" y="3315982"/>
              <a:ext cx="1094494" cy="1600265"/>
            </a:xfrm>
            <a:custGeom>
              <a:avLst/>
              <a:gdLst>
                <a:gd name="T0" fmla="*/ 968 w 968"/>
                <a:gd name="T1" fmla="*/ 1371 h 1658"/>
                <a:gd name="T2" fmla="*/ 0 w 968"/>
                <a:gd name="T3" fmla="*/ 1658 h 1658"/>
                <a:gd name="T4" fmla="*/ 0 w 968"/>
                <a:gd name="T5" fmla="*/ 0 h 1658"/>
                <a:gd name="T6" fmla="*/ 968 w 968"/>
                <a:gd name="T7" fmla="*/ 112 h 1658"/>
                <a:gd name="T8" fmla="*/ 968 w 968"/>
                <a:gd name="T9" fmla="*/ 1371 h 1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8" h="1658">
                  <a:moveTo>
                    <a:pt x="968" y="1371"/>
                  </a:moveTo>
                  <a:lnTo>
                    <a:pt x="0" y="1658"/>
                  </a:lnTo>
                  <a:lnTo>
                    <a:pt x="0" y="0"/>
                  </a:lnTo>
                  <a:lnTo>
                    <a:pt x="968" y="112"/>
                  </a:lnTo>
                  <a:lnTo>
                    <a:pt x="968" y="13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5736505" y="3315982"/>
              <a:ext cx="1031176" cy="1600265"/>
            </a:xfrm>
            <a:custGeom>
              <a:avLst/>
              <a:gdLst>
                <a:gd name="T0" fmla="*/ 0 w 912"/>
                <a:gd name="T1" fmla="*/ 1371 h 1658"/>
                <a:gd name="T2" fmla="*/ 912 w 912"/>
                <a:gd name="T3" fmla="*/ 1658 h 1658"/>
                <a:gd name="T4" fmla="*/ 912 w 912"/>
                <a:gd name="T5" fmla="*/ 0 h 1658"/>
                <a:gd name="T6" fmla="*/ 8 w 912"/>
                <a:gd name="T7" fmla="*/ 112 h 1658"/>
                <a:gd name="T8" fmla="*/ 0 w 912"/>
                <a:gd name="T9" fmla="*/ 1371 h 16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12" h="1658">
                  <a:moveTo>
                    <a:pt x="0" y="1371"/>
                  </a:moveTo>
                  <a:lnTo>
                    <a:pt x="912" y="1658"/>
                  </a:lnTo>
                  <a:lnTo>
                    <a:pt x="912" y="0"/>
                  </a:lnTo>
                  <a:lnTo>
                    <a:pt x="8" y="112"/>
                  </a:lnTo>
                  <a:lnTo>
                    <a:pt x="0" y="13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6974595" y="3671167"/>
              <a:ext cx="707803" cy="849357"/>
            </a:xfrm>
            <a:custGeom>
              <a:avLst/>
              <a:gdLst>
                <a:gd name="T0" fmla="*/ 601 w 325"/>
                <a:gd name="T1" fmla="*/ 626 h 457"/>
                <a:gd name="T2" fmla="*/ 499 w 325"/>
                <a:gd name="T3" fmla="*/ 570 h 457"/>
                <a:gd name="T4" fmla="*/ 456 w 325"/>
                <a:gd name="T5" fmla="*/ 549 h 457"/>
                <a:gd name="T6" fmla="*/ 422 w 325"/>
                <a:gd name="T7" fmla="*/ 449 h 457"/>
                <a:gd name="T8" fmla="*/ 456 w 325"/>
                <a:gd name="T9" fmla="*/ 341 h 457"/>
                <a:gd name="T10" fmla="*/ 485 w 325"/>
                <a:gd name="T11" fmla="*/ 273 h 457"/>
                <a:gd name="T12" fmla="*/ 476 w 325"/>
                <a:gd name="T13" fmla="*/ 229 h 457"/>
                <a:gd name="T14" fmla="*/ 476 w 325"/>
                <a:gd name="T15" fmla="*/ 231 h 457"/>
                <a:gd name="T16" fmla="*/ 476 w 325"/>
                <a:gd name="T17" fmla="*/ 229 h 457"/>
                <a:gd name="T18" fmla="*/ 476 w 325"/>
                <a:gd name="T19" fmla="*/ 229 h 457"/>
                <a:gd name="T20" fmla="*/ 476 w 325"/>
                <a:gd name="T21" fmla="*/ 227 h 457"/>
                <a:gd name="T22" fmla="*/ 478 w 325"/>
                <a:gd name="T23" fmla="*/ 214 h 457"/>
                <a:gd name="T24" fmla="*/ 478 w 325"/>
                <a:gd name="T25" fmla="*/ 212 h 457"/>
                <a:gd name="T26" fmla="*/ 478 w 325"/>
                <a:gd name="T27" fmla="*/ 200 h 457"/>
                <a:gd name="T28" fmla="*/ 478 w 325"/>
                <a:gd name="T29" fmla="*/ 200 h 457"/>
                <a:gd name="T30" fmla="*/ 478 w 325"/>
                <a:gd name="T31" fmla="*/ 200 h 457"/>
                <a:gd name="T32" fmla="*/ 478 w 325"/>
                <a:gd name="T33" fmla="*/ 198 h 457"/>
                <a:gd name="T34" fmla="*/ 478 w 325"/>
                <a:gd name="T35" fmla="*/ 198 h 457"/>
                <a:gd name="T36" fmla="*/ 478 w 325"/>
                <a:gd name="T37" fmla="*/ 198 h 457"/>
                <a:gd name="T38" fmla="*/ 478 w 325"/>
                <a:gd name="T39" fmla="*/ 196 h 457"/>
                <a:gd name="T40" fmla="*/ 478 w 325"/>
                <a:gd name="T41" fmla="*/ 196 h 457"/>
                <a:gd name="T42" fmla="*/ 478 w 325"/>
                <a:gd name="T43" fmla="*/ 196 h 457"/>
                <a:gd name="T44" fmla="*/ 474 w 325"/>
                <a:gd name="T45" fmla="*/ 119 h 457"/>
                <a:gd name="T46" fmla="*/ 198 w 325"/>
                <a:gd name="T47" fmla="*/ 119 h 457"/>
                <a:gd name="T48" fmla="*/ 195 w 325"/>
                <a:gd name="T49" fmla="*/ 196 h 457"/>
                <a:gd name="T50" fmla="*/ 195 w 325"/>
                <a:gd name="T51" fmla="*/ 196 h 457"/>
                <a:gd name="T52" fmla="*/ 195 w 325"/>
                <a:gd name="T53" fmla="*/ 196 h 457"/>
                <a:gd name="T54" fmla="*/ 195 w 325"/>
                <a:gd name="T55" fmla="*/ 200 h 457"/>
                <a:gd name="T56" fmla="*/ 195 w 325"/>
                <a:gd name="T57" fmla="*/ 200 h 457"/>
                <a:gd name="T58" fmla="*/ 195 w 325"/>
                <a:gd name="T59" fmla="*/ 200 h 457"/>
                <a:gd name="T60" fmla="*/ 195 w 325"/>
                <a:gd name="T61" fmla="*/ 202 h 457"/>
                <a:gd name="T62" fmla="*/ 195 w 325"/>
                <a:gd name="T63" fmla="*/ 202 h 457"/>
                <a:gd name="T64" fmla="*/ 195 w 325"/>
                <a:gd name="T65" fmla="*/ 202 h 457"/>
                <a:gd name="T66" fmla="*/ 195 w 325"/>
                <a:gd name="T67" fmla="*/ 202 h 457"/>
                <a:gd name="T68" fmla="*/ 198 w 325"/>
                <a:gd name="T69" fmla="*/ 237 h 457"/>
                <a:gd name="T70" fmla="*/ 185 w 325"/>
                <a:gd name="T71" fmla="*/ 273 h 457"/>
                <a:gd name="T72" fmla="*/ 216 w 325"/>
                <a:gd name="T73" fmla="*/ 341 h 457"/>
                <a:gd name="T74" fmla="*/ 250 w 325"/>
                <a:gd name="T75" fmla="*/ 449 h 457"/>
                <a:gd name="T76" fmla="*/ 216 w 325"/>
                <a:gd name="T77" fmla="*/ 570 h 457"/>
                <a:gd name="T78" fmla="*/ 39 w 325"/>
                <a:gd name="T79" fmla="*/ 699 h 457"/>
                <a:gd name="T80" fmla="*/ 10 w 325"/>
                <a:gd name="T81" fmla="*/ 880 h 457"/>
                <a:gd name="T82" fmla="*/ 618 w 325"/>
                <a:gd name="T83" fmla="*/ 745 h 457"/>
                <a:gd name="T84" fmla="*/ 601 w 325"/>
                <a:gd name="T85" fmla="*/ 626 h 45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25" h="457">
                  <a:moveTo>
                    <a:pt x="312" y="325"/>
                  </a:moveTo>
                  <a:cubicBezTo>
                    <a:pt x="297" y="311"/>
                    <a:pt x="280" y="308"/>
                    <a:pt x="259" y="296"/>
                  </a:cubicBezTo>
                  <a:cubicBezTo>
                    <a:pt x="237" y="285"/>
                    <a:pt x="237" y="285"/>
                    <a:pt x="237" y="285"/>
                  </a:cubicBezTo>
                  <a:cubicBezTo>
                    <a:pt x="237" y="285"/>
                    <a:pt x="197" y="262"/>
                    <a:pt x="219" y="233"/>
                  </a:cubicBezTo>
                  <a:cubicBezTo>
                    <a:pt x="228" y="221"/>
                    <a:pt x="233" y="200"/>
                    <a:pt x="237" y="177"/>
                  </a:cubicBezTo>
                  <a:cubicBezTo>
                    <a:pt x="242" y="177"/>
                    <a:pt x="249" y="162"/>
                    <a:pt x="252" y="142"/>
                  </a:cubicBezTo>
                  <a:cubicBezTo>
                    <a:pt x="256" y="126"/>
                    <a:pt x="251" y="121"/>
                    <a:pt x="247" y="119"/>
                  </a:cubicBezTo>
                  <a:cubicBezTo>
                    <a:pt x="247" y="119"/>
                    <a:pt x="247" y="120"/>
                    <a:pt x="247" y="120"/>
                  </a:cubicBezTo>
                  <a:cubicBezTo>
                    <a:pt x="247" y="120"/>
                    <a:pt x="247" y="119"/>
                    <a:pt x="247" y="119"/>
                  </a:cubicBezTo>
                  <a:cubicBezTo>
                    <a:pt x="247" y="119"/>
                    <a:pt x="247" y="119"/>
                    <a:pt x="247" y="119"/>
                  </a:cubicBezTo>
                  <a:cubicBezTo>
                    <a:pt x="247" y="119"/>
                    <a:pt x="247" y="118"/>
                    <a:pt x="247" y="118"/>
                  </a:cubicBezTo>
                  <a:cubicBezTo>
                    <a:pt x="247" y="116"/>
                    <a:pt x="247" y="113"/>
                    <a:pt x="248" y="111"/>
                  </a:cubicBezTo>
                  <a:cubicBezTo>
                    <a:pt x="248" y="110"/>
                    <a:pt x="248" y="110"/>
                    <a:pt x="248" y="110"/>
                  </a:cubicBezTo>
                  <a:cubicBezTo>
                    <a:pt x="248" y="108"/>
                    <a:pt x="248" y="106"/>
                    <a:pt x="248" y="104"/>
                  </a:cubicBezTo>
                  <a:cubicBezTo>
                    <a:pt x="248" y="104"/>
                    <a:pt x="248" y="104"/>
                    <a:pt x="248" y="104"/>
                  </a:cubicBezTo>
                  <a:cubicBezTo>
                    <a:pt x="248" y="104"/>
                    <a:pt x="248" y="104"/>
                    <a:pt x="248" y="104"/>
                  </a:cubicBezTo>
                  <a:cubicBezTo>
                    <a:pt x="248" y="104"/>
                    <a:pt x="248" y="103"/>
                    <a:pt x="248" y="103"/>
                  </a:cubicBezTo>
                  <a:cubicBezTo>
                    <a:pt x="248" y="103"/>
                    <a:pt x="248" y="103"/>
                    <a:pt x="248" y="103"/>
                  </a:cubicBezTo>
                  <a:cubicBezTo>
                    <a:pt x="248" y="103"/>
                    <a:pt x="248" y="103"/>
                    <a:pt x="248" y="103"/>
                  </a:cubicBezTo>
                  <a:cubicBezTo>
                    <a:pt x="248" y="103"/>
                    <a:pt x="248" y="103"/>
                    <a:pt x="248" y="102"/>
                  </a:cubicBezTo>
                  <a:cubicBezTo>
                    <a:pt x="248" y="102"/>
                    <a:pt x="248" y="102"/>
                    <a:pt x="248" y="102"/>
                  </a:cubicBezTo>
                  <a:cubicBezTo>
                    <a:pt x="248" y="102"/>
                    <a:pt x="248" y="102"/>
                    <a:pt x="248" y="102"/>
                  </a:cubicBezTo>
                  <a:cubicBezTo>
                    <a:pt x="250" y="85"/>
                    <a:pt x="248" y="70"/>
                    <a:pt x="246" y="62"/>
                  </a:cubicBezTo>
                  <a:cubicBezTo>
                    <a:pt x="233" y="16"/>
                    <a:pt x="133" y="0"/>
                    <a:pt x="103" y="62"/>
                  </a:cubicBezTo>
                  <a:cubicBezTo>
                    <a:pt x="99" y="69"/>
                    <a:pt x="99" y="85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103"/>
                    <a:pt x="101" y="103"/>
                    <a:pt x="101" y="104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1" y="104"/>
                    <a:pt x="101" y="104"/>
                    <a:pt x="101" y="105"/>
                  </a:cubicBezTo>
                  <a:cubicBezTo>
                    <a:pt x="101" y="105"/>
                    <a:pt x="101" y="105"/>
                    <a:pt x="101" y="105"/>
                  </a:cubicBezTo>
                  <a:cubicBezTo>
                    <a:pt x="101" y="105"/>
                    <a:pt x="101" y="105"/>
                    <a:pt x="101" y="105"/>
                  </a:cubicBezTo>
                  <a:cubicBezTo>
                    <a:pt x="101" y="105"/>
                    <a:pt x="101" y="105"/>
                    <a:pt x="101" y="105"/>
                  </a:cubicBezTo>
                  <a:cubicBezTo>
                    <a:pt x="102" y="111"/>
                    <a:pt x="102" y="117"/>
                    <a:pt x="103" y="123"/>
                  </a:cubicBezTo>
                  <a:cubicBezTo>
                    <a:pt x="98" y="124"/>
                    <a:pt x="93" y="127"/>
                    <a:pt x="96" y="142"/>
                  </a:cubicBezTo>
                  <a:cubicBezTo>
                    <a:pt x="100" y="162"/>
                    <a:pt x="107" y="177"/>
                    <a:pt x="112" y="177"/>
                  </a:cubicBezTo>
                  <a:cubicBezTo>
                    <a:pt x="115" y="200"/>
                    <a:pt x="121" y="221"/>
                    <a:pt x="130" y="233"/>
                  </a:cubicBezTo>
                  <a:cubicBezTo>
                    <a:pt x="152" y="262"/>
                    <a:pt x="113" y="296"/>
                    <a:pt x="112" y="296"/>
                  </a:cubicBezTo>
                  <a:cubicBezTo>
                    <a:pt x="112" y="296"/>
                    <a:pt x="34" y="348"/>
                    <a:pt x="20" y="363"/>
                  </a:cubicBezTo>
                  <a:cubicBezTo>
                    <a:pt x="0" y="385"/>
                    <a:pt x="5" y="457"/>
                    <a:pt x="5" y="457"/>
                  </a:cubicBezTo>
                  <a:cubicBezTo>
                    <a:pt x="321" y="387"/>
                    <a:pt x="321" y="387"/>
                    <a:pt x="321" y="387"/>
                  </a:cubicBezTo>
                  <a:cubicBezTo>
                    <a:pt x="321" y="387"/>
                    <a:pt x="325" y="338"/>
                    <a:pt x="312" y="3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131594" y="1560323"/>
            <a:ext cx="1429173" cy="3303804"/>
            <a:chOff x="5131594" y="1560323"/>
            <a:chExt cx="1429173" cy="3303804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5837135" y="2656765"/>
              <a:ext cx="298498" cy="92657"/>
            </a:xfrm>
            <a:custGeom>
              <a:avLst/>
              <a:gdLst>
                <a:gd name="T0" fmla="*/ 0 w 264"/>
                <a:gd name="T1" fmla="*/ 92 h 96"/>
                <a:gd name="T2" fmla="*/ 258 w 264"/>
                <a:gd name="T3" fmla="*/ 0 h 96"/>
                <a:gd name="T4" fmla="*/ 264 w 264"/>
                <a:gd name="T5" fmla="*/ 15 h 96"/>
                <a:gd name="T6" fmla="*/ 31 w 264"/>
                <a:gd name="T7" fmla="*/ 96 h 96"/>
                <a:gd name="T8" fmla="*/ 0 w 264"/>
                <a:gd name="T9" fmla="*/ 92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4" h="96">
                  <a:moveTo>
                    <a:pt x="0" y="92"/>
                  </a:moveTo>
                  <a:lnTo>
                    <a:pt x="258" y="0"/>
                  </a:lnTo>
                  <a:lnTo>
                    <a:pt x="264" y="15"/>
                  </a:lnTo>
                  <a:lnTo>
                    <a:pt x="31" y="96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D1D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5217525" y="1743707"/>
              <a:ext cx="967858" cy="2993982"/>
            </a:xfrm>
            <a:custGeom>
              <a:avLst/>
              <a:gdLst>
                <a:gd name="T0" fmla="*/ 823 w 855"/>
                <a:gd name="T1" fmla="*/ 0 h 3103"/>
                <a:gd name="T2" fmla="*/ 855 w 855"/>
                <a:gd name="T3" fmla="*/ 0 h 3103"/>
                <a:gd name="T4" fmla="*/ 31 w 855"/>
                <a:gd name="T5" fmla="*/ 3095 h 3103"/>
                <a:gd name="T6" fmla="*/ 0 w 855"/>
                <a:gd name="T7" fmla="*/ 3103 h 3103"/>
                <a:gd name="T8" fmla="*/ 823 w 855"/>
                <a:gd name="T9" fmla="*/ 0 h 3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5" h="3103">
                  <a:moveTo>
                    <a:pt x="823" y="0"/>
                  </a:moveTo>
                  <a:lnTo>
                    <a:pt x="855" y="0"/>
                  </a:lnTo>
                  <a:lnTo>
                    <a:pt x="31" y="3095"/>
                  </a:lnTo>
                  <a:lnTo>
                    <a:pt x="0" y="3103"/>
                  </a:lnTo>
                  <a:lnTo>
                    <a:pt x="82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6032742" y="1989827"/>
              <a:ext cx="286061" cy="124508"/>
            </a:xfrm>
            <a:custGeom>
              <a:avLst/>
              <a:gdLst>
                <a:gd name="T0" fmla="*/ 0 w 253"/>
                <a:gd name="T1" fmla="*/ 129 h 129"/>
                <a:gd name="T2" fmla="*/ 253 w 253"/>
                <a:gd name="T3" fmla="*/ 0 h 129"/>
                <a:gd name="T4" fmla="*/ 249 w 253"/>
                <a:gd name="T5" fmla="*/ 21 h 129"/>
                <a:gd name="T6" fmla="*/ 35 w 253"/>
                <a:gd name="T7" fmla="*/ 127 h 129"/>
                <a:gd name="T8" fmla="*/ 0 w 253"/>
                <a:gd name="T9" fmla="*/ 129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3" h="129">
                  <a:moveTo>
                    <a:pt x="0" y="129"/>
                  </a:moveTo>
                  <a:lnTo>
                    <a:pt x="253" y="0"/>
                  </a:lnTo>
                  <a:lnTo>
                    <a:pt x="249" y="21"/>
                  </a:lnTo>
                  <a:lnTo>
                    <a:pt x="35" y="127"/>
                  </a:lnTo>
                  <a:lnTo>
                    <a:pt x="0" y="129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5940027" y="2290963"/>
              <a:ext cx="293976" cy="128369"/>
            </a:xfrm>
            <a:custGeom>
              <a:avLst/>
              <a:gdLst>
                <a:gd name="T0" fmla="*/ 0 w 260"/>
                <a:gd name="T1" fmla="*/ 131 h 133"/>
                <a:gd name="T2" fmla="*/ 260 w 260"/>
                <a:gd name="T3" fmla="*/ 0 h 133"/>
                <a:gd name="T4" fmla="*/ 254 w 260"/>
                <a:gd name="T5" fmla="*/ 27 h 133"/>
                <a:gd name="T6" fmla="*/ 32 w 260"/>
                <a:gd name="T7" fmla="*/ 133 h 133"/>
                <a:gd name="T8" fmla="*/ 0 w 260"/>
                <a:gd name="T9" fmla="*/ 131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0" h="133">
                  <a:moveTo>
                    <a:pt x="0" y="131"/>
                  </a:moveTo>
                  <a:lnTo>
                    <a:pt x="260" y="0"/>
                  </a:lnTo>
                  <a:lnTo>
                    <a:pt x="254" y="27"/>
                  </a:lnTo>
                  <a:lnTo>
                    <a:pt x="32" y="133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5741028" y="2985891"/>
              <a:ext cx="312066" cy="66597"/>
            </a:xfrm>
            <a:custGeom>
              <a:avLst/>
              <a:gdLst>
                <a:gd name="T0" fmla="*/ 0 w 276"/>
                <a:gd name="T1" fmla="*/ 67 h 69"/>
                <a:gd name="T2" fmla="*/ 270 w 276"/>
                <a:gd name="T3" fmla="*/ 0 h 69"/>
                <a:gd name="T4" fmla="*/ 276 w 276"/>
                <a:gd name="T5" fmla="*/ 17 h 69"/>
                <a:gd name="T6" fmla="*/ 33 w 276"/>
                <a:gd name="T7" fmla="*/ 69 h 69"/>
                <a:gd name="T8" fmla="*/ 0 w 276"/>
                <a:gd name="T9" fmla="*/ 67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6" h="69">
                  <a:moveTo>
                    <a:pt x="0" y="67"/>
                  </a:moveTo>
                  <a:lnTo>
                    <a:pt x="270" y="0"/>
                  </a:lnTo>
                  <a:lnTo>
                    <a:pt x="276" y="17"/>
                  </a:lnTo>
                  <a:lnTo>
                    <a:pt x="33" y="69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5637006" y="3347833"/>
              <a:ext cx="306413" cy="41503"/>
            </a:xfrm>
            <a:custGeom>
              <a:avLst/>
              <a:gdLst>
                <a:gd name="T0" fmla="*/ 0 w 271"/>
                <a:gd name="T1" fmla="*/ 41 h 43"/>
                <a:gd name="T2" fmla="*/ 266 w 271"/>
                <a:gd name="T3" fmla="*/ 0 h 43"/>
                <a:gd name="T4" fmla="*/ 271 w 271"/>
                <a:gd name="T5" fmla="*/ 17 h 43"/>
                <a:gd name="T6" fmla="*/ 31 w 271"/>
                <a:gd name="T7" fmla="*/ 43 h 43"/>
                <a:gd name="T8" fmla="*/ 0 w 271"/>
                <a:gd name="T9" fmla="*/ 41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1" h="43">
                  <a:moveTo>
                    <a:pt x="0" y="41"/>
                  </a:moveTo>
                  <a:lnTo>
                    <a:pt x="266" y="0"/>
                  </a:lnTo>
                  <a:lnTo>
                    <a:pt x="271" y="17"/>
                  </a:lnTo>
                  <a:lnTo>
                    <a:pt x="31" y="43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5444791" y="4006084"/>
              <a:ext cx="314328" cy="24129"/>
            </a:xfrm>
            <a:custGeom>
              <a:avLst/>
              <a:gdLst>
                <a:gd name="T0" fmla="*/ 0 w 278"/>
                <a:gd name="T1" fmla="*/ 0 h 25"/>
                <a:gd name="T2" fmla="*/ 264 w 278"/>
                <a:gd name="T3" fmla="*/ 25 h 25"/>
                <a:gd name="T4" fmla="*/ 278 w 278"/>
                <a:gd name="T5" fmla="*/ 21 h 25"/>
                <a:gd name="T6" fmla="*/ 31 w 278"/>
                <a:gd name="T7" fmla="*/ 0 h 25"/>
                <a:gd name="T8" fmla="*/ 0 w 278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8" h="25">
                  <a:moveTo>
                    <a:pt x="0" y="0"/>
                  </a:moveTo>
                  <a:lnTo>
                    <a:pt x="264" y="25"/>
                  </a:lnTo>
                  <a:lnTo>
                    <a:pt x="278" y="21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5333985" y="4360304"/>
              <a:ext cx="305282" cy="52120"/>
            </a:xfrm>
            <a:custGeom>
              <a:avLst/>
              <a:gdLst>
                <a:gd name="T0" fmla="*/ 0 w 270"/>
                <a:gd name="T1" fmla="*/ 0 h 54"/>
                <a:gd name="T2" fmla="*/ 266 w 270"/>
                <a:gd name="T3" fmla="*/ 54 h 54"/>
                <a:gd name="T4" fmla="*/ 270 w 270"/>
                <a:gd name="T5" fmla="*/ 45 h 54"/>
                <a:gd name="T6" fmla="*/ 33 w 270"/>
                <a:gd name="T7" fmla="*/ 0 h 54"/>
                <a:gd name="T8" fmla="*/ 0 w 270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0" h="54">
                  <a:moveTo>
                    <a:pt x="0" y="0"/>
                  </a:moveTo>
                  <a:lnTo>
                    <a:pt x="266" y="54"/>
                  </a:lnTo>
                  <a:lnTo>
                    <a:pt x="270" y="45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/>
          </p:nvSpPr>
          <p:spPr bwMode="auto">
            <a:xfrm>
              <a:off x="5131594" y="1560323"/>
              <a:ext cx="1394123" cy="3303804"/>
            </a:xfrm>
            <a:custGeom>
              <a:avLst/>
              <a:gdLst>
                <a:gd name="T0" fmla="*/ 1136 w 1233"/>
                <a:gd name="T1" fmla="*/ 89 h 3423"/>
                <a:gd name="T2" fmla="*/ 1077 w 1233"/>
                <a:gd name="T3" fmla="*/ 337 h 3423"/>
                <a:gd name="T4" fmla="*/ 826 w 1233"/>
                <a:gd name="T5" fmla="*/ 466 h 3423"/>
                <a:gd name="T6" fmla="*/ 900 w 1233"/>
                <a:gd name="T7" fmla="*/ 189 h 3423"/>
                <a:gd name="T8" fmla="*/ 821 w 1233"/>
                <a:gd name="T9" fmla="*/ 266 h 3423"/>
                <a:gd name="T10" fmla="*/ 0 w 1233"/>
                <a:gd name="T11" fmla="*/ 3259 h 3423"/>
                <a:gd name="T12" fmla="*/ 77 w 1233"/>
                <a:gd name="T13" fmla="*/ 3292 h 3423"/>
                <a:gd name="T14" fmla="*/ 158 w 1233"/>
                <a:gd name="T15" fmla="*/ 2990 h 3423"/>
                <a:gd name="T16" fmla="*/ 420 w 1233"/>
                <a:gd name="T17" fmla="*/ 3061 h 3423"/>
                <a:gd name="T18" fmla="*/ 343 w 1233"/>
                <a:gd name="T19" fmla="*/ 3383 h 3423"/>
                <a:gd name="T20" fmla="*/ 455 w 1233"/>
                <a:gd name="T21" fmla="*/ 3423 h 3423"/>
                <a:gd name="T22" fmla="*/ 1233 w 1233"/>
                <a:gd name="T23" fmla="*/ 0 h 3423"/>
                <a:gd name="T24" fmla="*/ 1136 w 1233"/>
                <a:gd name="T25" fmla="*/ 89 h 3423"/>
                <a:gd name="T26" fmla="*/ 1050 w 1233"/>
                <a:gd name="T27" fmla="*/ 445 h 3423"/>
                <a:gd name="T28" fmla="*/ 1002 w 1233"/>
                <a:gd name="T29" fmla="*/ 649 h 3423"/>
                <a:gd name="T30" fmla="*/ 742 w 1233"/>
                <a:gd name="T31" fmla="*/ 782 h 3423"/>
                <a:gd name="T32" fmla="*/ 797 w 1233"/>
                <a:gd name="T33" fmla="*/ 572 h 3423"/>
                <a:gd name="T34" fmla="*/ 1050 w 1233"/>
                <a:gd name="T35" fmla="*/ 445 h 3423"/>
                <a:gd name="T36" fmla="*/ 372 w 1233"/>
                <a:gd name="T37" fmla="*/ 2181 h 3423"/>
                <a:gd name="T38" fmla="*/ 449 w 1233"/>
                <a:gd name="T39" fmla="*/ 1893 h 3423"/>
                <a:gd name="T40" fmla="*/ 709 w 1233"/>
                <a:gd name="T41" fmla="*/ 1860 h 3423"/>
                <a:gd name="T42" fmla="*/ 636 w 1233"/>
                <a:gd name="T43" fmla="*/ 2168 h 3423"/>
                <a:gd name="T44" fmla="*/ 372 w 1233"/>
                <a:gd name="T45" fmla="*/ 2181 h 3423"/>
                <a:gd name="T46" fmla="*/ 611 w 1233"/>
                <a:gd name="T47" fmla="*/ 2272 h 3423"/>
                <a:gd name="T48" fmla="*/ 541 w 1233"/>
                <a:gd name="T49" fmla="*/ 2559 h 3423"/>
                <a:gd name="T50" fmla="*/ 277 w 1233"/>
                <a:gd name="T51" fmla="*/ 2534 h 3423"/>
                <a:gd name="T52" fmla="*/ 349 w 1233"/>
                <a:gd name="T53" fmla="*/ 2270 h 3423"/>
                <a:gd name="T54" fmla="*/ 611 w 1233"/>
                <a:gd name="T55" fmla="*/ 2272 h 3423"/>
                <a:gd name="T56" fmla="*/ 474 w 1233"/>
                <a:gd name="T57" fmla="*/ 1798 h 3423"/>
                <a:gd name="T58" fmla="*/ 541 w 1233"/>
                <a:gd name="T59" fmla="*/ 1544 h 3423"/>
                <a:gd name="T60" fmla="*/ 799 w 1233"/>
                <a:gd name="T61" fmla="*/ 1483 h 3423"/>
                <a:gd name="T62" fmla="*/ 734 w 1233"/>
                <a:gd name="T63" fmla="*/ 1754 h 3423"/>
                <a:gd name="T64" fmla="*/ 474 w 1233"/>
                <a:gd name="T65" fmla="*/ 1798 h 3423"/>
                <a:gd name="T66" fmla="*/ 566 w 1233"/>
                <a:gd name="T67" fmla="*/ 1446 h 3423"/>
                <a:gd name="T68" fmla="*/ 624 w 1233"/>
                <a:gd name="T69" fmla="*/ 1228 h 3423"/>
                <a:gd name="T70" fmla="*/ 884 w 1233"/>
                <a:gd name="T71" fmla="*/ 1136 h 3423"/>
                <a:gd name="T72" fmla="*/ 824 w 1233"/>
                <a:gd name="T73" fmla="*/ 1377 h 3423"/>
                <a:gd name="T74" fmla="*/ 566 w 1233"/>
                <a:gd name="T75" fmla="*/ 1446 h 3423"/>
                <a:gd name="T76" fmla="*/ 653 w 1233"/>
                <a:gd name="T77" fmla="*/ 1121 h 3423"/>
                <a:gd name="T78" fmla="*/ 715 w 1233"/>
                <a:gd name="T79" fmla="*/ 888 h 3423"/>
                <a:gd name="T80" fmla="*/ 975 w 1233"/>
                <a:gd name="T81" fmla="*/ 757 h 3423"/>
                <a:gd name="T82" fmla="*/ 911 w 1233"/>
                <a:gd name="T83" fmla="*/ 1019 h 3423"/>
                <a:gd name="T84" fmla="*/ 653 w 1233"/>
                <a:gd name="T85" fmla="*/ 1121 h 3423"/>
                <a:gd name="T86" fmla="*/ 445 w 1233"/>
                <a:gd name="T87" fmla="*/ 2955 h 3423"/>
                <a:gd name="T88" fmla="*/ 181 w 1233"/>
                <a:gd name="T89" fmla="*/ 2901 h 3423"/>
                <a:gd name="T90" fmla="*/ 252 w 1233"/>
                <a:gd name="T91" fmla="*/ 2634 h 3423"/>
                <a:gd name="T92" fmla="*/ 514 w 1233"/>
                <a:gd name="T93" fmla="*/ 2665 h 3423"/>
                <a:gd name="T94" fmla="*/ 445 w 1233"/>
                <a:gd name="T95" fmla="*/ 2955 h 342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233" h="3423">
                  <a:moveTo>
                    <a:pt x="1136" y="89"/>
                  </a:moveTo>
                  <a:lnTo>
                    <a:pt x="1077" y="337"/>
                  </a:lnTo>
                  <a:lnTo>
                    <a:pt x="826" y="466"/>
                  </a:lnTo>
                  <a:lnTo>
                    <a:pt x="900" y="189"/>
                  </a:lnTo>
                  <a:lnTo>
                    <a:pt x="821" y="266"/>
                  </a:lnTo>
                  <a:lnTo>
                    <a:pt x="0" y="3259"/>
                  </a:lnTo>
                  <a:lnTo>
                    <a:pt x="77" y="3292"/>
                  </a:lnTo>
                  <a:lnTo>
                    <a:pt x="158" y="2990"/>
                  </a:lnTo>
                  <a:lnTo>
                    <a:pt x="420" y="3061"/>
                  </a:lnTo>
                  <a:lnTo>
                    <a:pt x="343" y="3383"/>
                  </a:lnTo>
                  <a:lnTo>
                    <a:pt x="455" y="3423"/>
                  </a:lnTo>
                  <a:lnTo>
                    <a:pt x="1233" y="0"/>
                  </a:lnTo>
                  <a:lnTo>
                    <a:pt x="1136" y="89"/>
                  </a:lnTo>
                  <a:close/>
                  <a:moveTo>
                    <a:pt x="1050" y="445"/>
                  </a:moveTo>
                  <a:lnTo>
                    <a:pt x="1002" y="649"/>
                  </a:lnTo>
                  <a:lnTo>
                    <a:pt x="742" y="782"/>
                  </a:lnTo>
                  <a:lnTo>
                    <a:pt x="797" y="572"/>
                  </a:lnTo>
                  <a:lnTo>
                    <a:pt x="1050" y="445"/>
                  </a:lnTo>
                  <a:close/>
                  <a:moveTo>
                    <a:pt x="372" y="2181"/>
                  </a:moveTo>
                  <a:lnTo>
                    <a:pt x="449" y="1893"/>
                  </a:lnTo>
                  <a:lnTo>
                    <a:pt x="709" y="1860"/>
                  </a:lnTo>
                  <a:lnTo>
                    <a:pt x="636" y="2168"/>
                  </a:lnTo>
                  <a:lnTo>
                    <a:pt x="372" y="2181"/>
                  </a:lnTo>
                  <a:close/>
                  <a:moveTo>
                    <a:pt x="611" y="2272"/>
                  </a:moveTo>
                  <a:lnTo>
                    <a:pt x="541" y="2559"/>
                  </a:lnTo>
                  <a:lnTo>
                    <a:pt x="277" y="2534"/>
                  </a:lnTo>
                  <a:lnTo>
                    <a:pt x="349" y="2270"/>
                  </a:lnTo>
                  <a:lnTo>
                    <a:pt x="611" y="2272"/>
                  </a:lnTo>
                  <a:close/>
                  <a:moveTo>
                    <a:pt x="474" y="1798"/>
                  </a:moveTo>
                  <a:lnTo>
                    <a:pt x="541" y="1544"/>
                  </a:lnTo>
                  <a:lnTo>
                    <a:pt x="799" y="1483"/>
                  </a:lnTo>
                  <a:lnTo>
                    <a:pt x="734" y="1754"/>
                  </a:lnTo>
                  <a:lnTo>
                    <a:pt x="474" y="1798"/>
                  </a:lnTo>
                  <a:close/>
                  <a:moveTo>
                    <a:pt x="566" y="1446"/>
                  </a:moveTo>
                  <a:lnTo>
                    <a:pt x="624" y="1228"/>
                  </a:lnTo>
                  <a:lnTo>
                    <a:pt x="884" y="1136"/>
                  </a:lnTo>
                  <a:lnTo>
                    <a:pt x="824" y="1377"/>
                  </a:lnTo>
                  <a:lnTo>
                    <a:pt x="566" y="1446"/>
                  </a:lnTo>
                  <a:close/>
                  <a:moveTo>
                    <a:pt x="653" y="1121"/>
                  </a:moveTo>
                  <a:lnTo>
                    <a:pt x="715" y="888"/>
                  </a:lnTo>
                  <a:lnTo>
                    <a:pt x="975" y="757"/>
                  </a:lnTo>
                  <a:lnTo>
                    <a:pt x="911" y="1019"/>
                  </a:lnTo>
                  <a:lnTo>
                    <a:pt x="653" y="1121"/>
                  </a:lnTo>
                  <a:close/>
                  <a:moveTo>
                    <a:pt x="445" y="2955"/>
                  </a:moveTo>
                  <a:lnTo>
                    <a:pt x="181" y="2901"/>
                  </a:lnTo>
                  <a:lnTo>
                    <a:pt x="252" y="2634"/>
                  </a:lnTo>
                  <a:lnTo>
                    <a:pt x="514" y="2665"/>
                  </a:lnTo>
                  <a:lnTo>
                    <a:pt x="445" y="29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5646051" y="1560323"/>
              <a:ext cx="914716" cy="3303804"/>
            </a:xfrm>
            <a:custGeom>
              <a:avLst/>
              <a:gdLst>
                <a:gd name="T0" fmla="*/ 776 w 809"/>
                <a:gd name="T1" fmla="*/ 0 h 3423"/>
                <a:gd name="T2" fmla="*/ 809 w 809"/>
                <a:gd name="T3" fmla="*/ 0 h 3423"/>
                <a:gd name="T4" fmla="*/ 57 w 809"/>
                <a:gd name="T5" fmla="*/ 3410 h 3423"/>
                <a:gd name="T6" fmla="*/ 0 w 809"/>
                <a:gd name="T7" fmla="*/ 3423 h 3423"/>
                <a:gd name="T8" fmla="*/ 776 w 809"/>
                <a:gd name="T9" fmla="*/ 0 h 3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" h="3423">
                  <a:moveTo>
                    <a:pt x="776" y="0"/>
                  </a:moveTo>
                  <a:lnTo>
                    <a:pt x="809" y="0"/>
                  </a:lnTo>
                  <a:lnTo>
                    <a:pt x="57" y="3410"/>
                  </a:lnTo>
                  <a:lnTo>
                    <a:pt x="0" y="3423"/>
                  </a:lnTo>
                  <a:lnTo>
                    <a:pt x="776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64" name="Rectangle 62"/>
          <p:cNvSpPr>
            <a:spLocks noChangeArrowheads="1"/>
          </p:cNvSpPr>
          <p:nvPr/>
        </p:nvSpPr>
        <p:spPr bwMode="auto">
          <a:xfrm>
            <a:off x="1052512" y="1703996"/>
            <a:ext cx="14157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5" name="Rectangle 63"/>
          <p:cNvSpPr/>
          <p:nvPr/>
        </p:nvSpPr>
        <p:spPr bwMode="auto">
          <a:xfrm>
            <a:off x="1052512" y="2001652"/>
            <a:ext cx="3237310" cy="36933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4" name="Group 344"/>
          <p:cNvGrpSpPr>
            <a:grpSpLocks/>
          </p:cNvGrpSpPr>
          <p:nvPr/>
        </p:nvGrpSpPr>
        <p:grpSpPr bwMode="auto">
          <a:xfrm>
            <a:off x="1078270" y="2606490"/>
            <a:ext cx="3927378" cy="230832"/>
            <a:chOff x="4643438" y="2785367"/>
            <a:chExt cx="5235239" cy="307826"/>
          </a:xfrm>
        </p:grpSpPr>
        <p:sp>
          <p:nvSpPr>
            <p:cNvPr id="60" name="Rectangle 58"/>
            <p:cNvSpPr/>
            <p:nvPr/>
          </p:nvSpPr>
          <p:spPr>
            <a:xfrm>
              <a:off x="5072540" y="2785367"/>
              <a:ext cx="4806137" cy="3078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点击输入简要文本内容，文字内容需概况精炼的说明该分项</a:t>
              </a: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endPara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1" name="Group 332"/>
            <p:cNvGrpSpPr>
              <a:grpSpLocks/>
            </p:cNvGrpSpPr>
            <p:nvPr/>
          </p:nvGrpSpPr>
          <p:grpSpPr bwMode="auto">
            <a:xfrm>
              <a:off x="4643438" y="2786064"/>
              <a:ext cx="288476" cy="288476"/>
              <a:chOff x="4643438" y="2786064"/>
              <a:chExt cx="288476" cy="288476"/>
            </a:xfrm>
          </p:grpSpPr>
          <p:sp>
            <p:nvSpPr>
              <p:cNvPr id="62" name="Oval 60"/>
              <p:cNvSpPr/>
              <p:nvPr/>
            </p:nvSpPr>
            <p:spPr>
              <a:xfrm>
                <a:off x="4644019" y="2785366"/>
                <a:ext cx="288855" cy="28897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11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Freeform 26"/>
              <p:cNvSpPr>
                <a:spLocks/>
              </p:cNvSpPr>
              <p:nvPr/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43049 w 274"/>
                  <a:gd name="T1" fmla="*/ 118766 h 284"/>
                  <a:gd name="T2" fmla="*/ 33436 w 274"/>
                  <a:gd name="T3" fmla="*/ 114166 h 284"/>
                  <a:gd name="T4" fmla="*/ 3762 w 274"/>
                  <a:gd name="T5" fmla="*/ 74438 h 284"/>
                  <a:gd name="T6" fmla="*/ 5851 w 274"/>
                  <a:gd name="T7" fmla="*/ 58128 h 284"/>
                  <a:gd name="T8" fmla="*/ 22151 w 274"/>
                  <a:gd name="T9" fmla="*/ 60638 h 284"/>
                  <a:gd name="T10" fmla="*/ 41795 w 274"/>
                  <a:gd name="T11" fmla="*/ 86565 h 284"/>
                  <a:gd name="T12" fmla="*/ 91531 w 274"/>
                  <a:gd name="T13" fmla="*/ 7109 h 284"/>
                  <a:gd name="T14" fmla="*/ 107413 w 274"/>
                  <a:gd name="T15" fmla="*/ 3346 h 284"/>
                  <a:gd name="T16" fmla="*/ 111174 w 274"/>
                  <a:gd name="T17" fmla="*/ 19655 h 284"/>
                  <a:gd name="T18" fmla="*/ 52662 w 274"/>
                  <a:gd name="T19" fmla="*/ 113330 h 284"/>
                  <a:gd name="T20" fmla="*/ 43467 w 274"/>
                  <a:gd name="T21" fmla="*/ 118766 h 284"/>
                  <a:gd name="T22" fmla="*/ 43049 w 274"/>
                  <a:gd name="T23" fmla="*/ 118766 h 2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5" name="Group 347"/>
          <p:cNvGrpSpPr>
            <a:grpSpLocks/>
          </p:cNvGrpSpPr>
          <p:nvPr/>
        </p:nvGrpSpPr>
        <p:grpSpPr bwMode="auto">
          <a:xfrm>
            <a:off x="1078270" y="3570896"/>
            <a:ext cx="3927378" cy="230832"/>
            <a:chOff x="4643438" y="4071452"/>
            <a:chExt cx="5235239" cy="307826"/>
          </a:xfrm>
        </p:grpSpPr>
        <p:sp>
          <p:nvSpPr>
            <p:cNvPr id="56" name="Rectangle 54"/>
            <p:cNvSpPr/>
            <p:nvPr/>
          </p:nvSpPr>
          <p:spPr>
            <a:xfrm>
              <a:off x="5072540" y="4071452"/>
              <a:ext cx="4806137" cy="3078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点击输入简要文本内容，文字内容需概况精炼的说明该分项</a:t>
              </a: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endPara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7" name="Group 342"/>
            <p:cNvGrpSpPr>
              <a:grpSpLocks/>
            </p:cNvGrpSpPr>
            <p:nvPr/>
          </p:nvGrpSpPr>
          <p:grpSpPr bwMode="auto">
            <a:xfrm>
              <a:off x="4643438" y="4071948"/>
              <a:ext cx="288476" cy="288476"/>
              <a:chOff x="4643438" y="4071948"/>
              <a:chExt cx="288476" cy="288476"/>
            </a:xfrm>
          </p:grpSpPr>
          <p:sp>
            <p:nvSpPr>
              <p:cNvPr id="58" name="Oval 56"/>
              <p:cNvSpPr/>
              <p:nvPr/>
            </p:nvSpPr>
            <p:spPr>
              <a:xfrm>
                <a:off x="4644019" y="4071452"/>
                <a:ext cx="288855" cy="28897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11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Freeform 105"/>
              <p:cNvSpPr>
                <a:spLocks/>
              </p:cNvSpPr>
              <p:nvPr/>
            </p:nvSpPr>
            <p:spPr bwMode="auto">
              <a:xfrm>
                <a:off x="4742079" y="4165806"/>
                <a:ext cx="105018" cy="105018"/>
              </a:xfrm>
              <a:custGeom>
                <a:avLst/>
                <a:gdLst>
                  <a:gd name="T0" fmla="*/ 255 w 262"/>
                  <a:gd name="T1" fmla="*/ 58 h 263"/>
                  <a:gd name="T2" fmla="*/ 257 w 262"/>
                  <a:gd name="T3" fmla="*/ 53 h 263"/>
                  <a:gd name="T4" fmla="*/ 262 w 262"/>
                  <a:gd name="T5" fmla="*/ 38 h 263"/>
                  <a:gd name="T6" fmla="*/ 257 w 262"/>
                  <a:gd name="T7" fmla="*/ 24 h 263"/>
                  <a:gd name="T8" fmla="*/ 244 w 262"/>
                  <a:gd name="T9" fmla="*/ 9 h 263"/>
                  <a:gd name="T10" fmla="*/ 241 w 262"/>
                  <a:gd name="T11" fmla="*/ 5 h 263"/>
                  <a:gd name="T12" fmla="*/ 224 w 262"/>
                  <a:gd name="T13" fmla="*/ 0 h 263"/>
                  <a:gd name="T14" fmla="*/ 210 w 262"/>
                  <a:gd name="T15" fmla="*/ 5 h 263"/>
                  <a:gd name="T16" fmla="*/ 132 w 262"/>
                  <a:gd name="T17" fmla="*/ 82 h 263"/>
                  <a:gd name="T18" fmla="*/ 58 w 262"/>
                  <a:gd name="T19" fmla="*/ 9 h 263"/>
                  <a:gd name="T20" fmla="*/ 49 w 262"/>
                  <a:gd name="T21" fmla="*/ 2 h 263"/>
                  <a:gd name="T22" fmla="*/ 27 w 262"/>
                  <a:gd name="T23" fmla="*/ 2 h 263"/>
                  <a:gd name="T24" fmla="*/ 18 w 262"/>
                  <a:gd name="T25" fmla="*/ 9 h 263"/>
                  <a:gd name="T26" fmla="*/ 9 w 262"/>
                  <a:gd name="T27" fmla="*/ 18 h 263"/>
                  <a:gd name="T28" fmla="*/ 3 w 262"/>
                  <a:gd name="T29" fmla="*/ 27 h 263"/>
                  <a:gd name="T30" fmla="*/ 3 w 262"/>
                  <a:gd name="T31" fmla="*/ 49 h 263"/>
                  <a:gd name="T32" fmla="*/ 9 w 262"/>
                  <a:gd name="T33" fmla="*/ 58 h 263"/>
                  <a:gd name="T34" fmla="*/ 9 w 262"/>
                  <a:gd name="T35" fmla="*/ 205 h 263"/>
                  <a:gd name="T36" fmla="*/ 5 w 262"/>
                  <a:gd name="T37" fmla="*/ 210 h 263"/>
                  <a:gd name="T38" fmla="*/ 0 w 262"/>
                  <a:gd name="T39" fmla="*/ 225 h 263"/>
                  <a:gd name="T40" fmla="*/ 5 w 262"/>
                  <a:gd name="T41" fmla="*/ 241 h 263"/>
                  <a:gd name="T42" fmla="*/ 18 w 262"/>
                  <a:gd name="T43" fmla="*/ 254 h 263"/>
                  <a:gd name="T44" fmla="*/ 23 w 262"/>
                  <a:gd name="T45" fmla="*/ 257 h 263"/>
                  <a:gd name="T46" fmla="*/ 38 w 262"/>
                  <a:gd name="T47" fmla="*/ 263 h 263"/>
                  <a:gd name="T48" fmla="*/ 54 w 262"/>
                  <a:gd name="T49" fmla="*/ 257 h 263"/>
                  <a:gd name="T50" fmla="*/ 132 w 262"/>
                  <a:gd name="T51" fmla="*/ 181 h 263"/>
                  <a:gd name="T52" fmla="*/ 204 w 262"/>
                  <a:gd name="T53" fmla="*/ 254 h 263"/>
                  <a:gd name="T54" fmla="*/ 214 w 262"/>
                  <a:gd name="T55" fmla="*/ 261 h 263"/>
                  <a:gd name="T56" fmla="*/ 235 w 262"/>
                  <a:gd name="T57" fmla="*/ 261 h 263"/>
                  <a:gd name="T58" fmla="*/ 244 w 262"/>
                  <a:gd name="T59" fmla="*/ 254 h 263"/>
                  <a:gd name="T60" fmla="*/ 255 w 262"/>
                  <a:gd name="T61" fmla="*/ 245 h 263"/>
                  <a:gd name="T62" fmla="*/ 261 w 262"/>
                  <a:gd name="T63" fmla="*/ 236 h 263"/>
                  <a:gd name="T64" fmla="*/ 261 w 262"/>
                  <a:gd name="T65" fmla="*/ 214 h 263"/>
                  <a:gd name="T66" fmla="*/ 255 w 262"/>
                  <a:gd name="T67" fmla="*/ 205 h 2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6" name="Group 346"/>
          <p:cNvGrpSpPr>
            <a:grpSpLocks/>
          </p:cNvGrpSpPr>
          <p:nvPr/>
        </p:nvGrpSpPr>
        <p:grpSpPr bwMode="auto">
          <a:xfrm>
            <a:off x="1078270" y="3249428"/>
            <a:ext cx="3927378" cy="230832"/>
            <a:chOff x="4643438" y="3642757"/>
            <a:chExt cx="5235239" cy="307826"/>
          </a:xfrm>
        </p:grpSpPr>
        <p:sp>
          <p:nvSpPr>
            <p:cNvPr id="52" name="Rectangle 50"/>
            <p:cNvSpPr/>
            <p:nvPr/>
          </p:nvSpPr>
          <p:spPr>
            <a:xfrm>
              <a:off x="5072540" y="3642757"/>
              <a:ext cx="4806137" cy="3078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点击输入简要文本内容，文字内容需概况精炼的说明该分项</a:t>
              </a: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endPara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3" name="Group 341"/>
            <p:cNvGrpSpPr>
              <a:grpSpLocks/>
            </p:cNvGrpSpPr>
            <p:nvPr/>
          </p:nvGrpSpPr>
          <p:grpSpPr bwMode="auto">
            <a:xfrm>
              <a:off x="4643438" y="3643320"/>
              <a:ext cx="288476" cy="288476"/>
              <a:chOff x="4643438" y="3643320"/>
              <a:chExt cx="288476" cy="288476"/>
            </a:xfrm>
          </p:grpSpPr>
          <p:sp>
            <p:nvSpPr>
              <p:cNvPr id="54" name="Oval 52"/>
              <p:cNvSpPr/>
              <p:nvPr/>
            </p:nvSpPr>
            <p:spPr>
              <a:xfrm>
                <a:off x="4644019" y="3642757"/>
                <a:ext cx="288855" cy="28897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1100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Freeform 26"/>
              <p:cNvSpPr>
                <a:spLocks/>
              </p:cNvSpPr>
              <p:nvPr/>
            </p:nvSpPr>
            <p:spPr bwMode="auto">
              <a:xfrm>
                <a:off x="4735506" y="3729002"/>
                <a:ext cx="114518" cy="118766"/>
              </a:xfrm>
              <a:custGeom>
                <a:avLst/>
                <a:gdLst>
                  <a:gd name="T0" fmla="*/ 43049 w 274"/>
                  <a:gd name="T1" fmla="*/ 118766 h 284"/>
                  <a:gd name="T2" fmla="*/ 33436 w 274"/>
                  <a:gd name="T3" fmla="*/ 114166 h 284"/>
                  <a:gd name="T4" fmla="*/ 3762 w 274"/>
                  <a:gd name="T5" fmla="*/ 74438 h 284"/>
                  <a:gd name="T6" fmla="*/ 5851 w 274"/>
                  <a:gd name="T7" fmla="*/ 58128 h 284"/>
                  <a:gd name="T8" fmla="*/ 22151 w 274"/>
                  <a:gd name="T9" fmla="*/ 60638 h 284"/>
                  <a:gd name="T10" fmla="*/ 41795 w 274"/>
                  <a:gd name="T11" fmla="*/ 86565 h 284"/>
                  <a:gd name="T12" fmla="*/ 91531 w 274"/>
                  <a:gd name="T13" fmla="*/ 7109 h 284"/>
                  <a:gd name="T14" fmla="*/ 107413 w 274"/>
                  <a:gd name="T15" fmla="*/ 3346 h 284"/>
                  <a:gd name="T16" fmla="*/ 111174 w 274"/>
                  <a:gd name="T17" fmla="*/ 19655 h 284"/>
                  <a:gd name="T18" fmla="*/ 52662 w 274"/>
                  <a:gd name="T19" fmla="*/ 113330 h 284"/>
                  <a:gd name="T20" fmla="*/ 43467 w 274"/>
                  <a:gd name="T21" fmla="*/ 118766 h 284"/>
                  <a:gd name="T22" fmla="*/ 43049 w 274"/>
                  <a:gd name="T23" fmla="*/ 118766 h 2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7" name="Group 345"/>
          <p:cNvGrpSpPr>
            <a:grpSpLocks/>
          </p:cNvGrpSpPr>
          <p:nvPr/>
        </p:nvGrpSpPr>
        <p:grpSpPr bwMode="auto">
          <a:xfrm>
            <a:off x="1078270" y="2927958"/>
            <a:ext cx="3927378" cy="230832"/>
            <a:chOff x="4643438" y="3214061"/>
            <a:chExt cx="5235239" cy="307826"/>
          </a:xfrm>
        </p:grpSpPr>
        <p:sp>
          <p:nvSpPr>
            <p:cNvPr id="48" name="Rectangle 46"/>
            <p:cNvSpPr/>
            <p:nvPr/>
          </p:nvSpPr>
          <p:spPr>
            <a:xfrm>
              <a:off x="5072540" y="3214061"/>
              <a:ext cx="4806137" cy="3078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点击输入简要文本内容，文字内容需概况精炼的说明该分项</a:t>
              </a: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  <a:r>
                <a:rPr lang="en-US" altLang="zh-CN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endPara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9" name="Group 333"/>
            <p:cNvGrpSpPr>
              <a:grpSpLocks/>
            </p:cNvGrpSpPr>
            <p:nvPr/>
          </p:nvGrpSpPr>
          <p:grpSpPr bwMode="auto">
            <a:xfrm>
              <a:off x="4643438" y="3214692"/>
              <a:ext cx="288476" cy="288476"/>
              <a:chOff x="4643438" y="3214692"/>
              <a:chExt cx="288476" cy="288476"/>
            </a:xfrm>
          </p:grpSpPr>
          <p:sp>
            <p:nvSpPr>
              <p:cNvPr id="50" name="Oval 48"/>
              <p:cNvSpPr/>
              <p:nvPr/>
            </p:nvSpPr>
            <p:spPr>
              <a:xfrm>
                <a:off x="4644019" y="3214061"/>
                <a:ext cx="288855" cy="28897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 sz="11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Freeform 105"/>
              <p:cNvSpPr>
                <a:spLocks/>
              </p:cNvSpPr>
              <p:nvPr/>
            </p:nvSpPr>
            <p:spPr bwMode="auto">
              <a:xfrm>
                <a:off x="4739688" y="3310676"/>
                <a:ext cx="105018" cy="105018"/>
              </a:xfrm>
              <a:custGeom>
                <a:avLst/>
                <a:gdLst>
                  <a:gd name="T0" fmla="*/ 255 w 262"/>
                  <a:gd name="T1" fmla="*/ 58 h 263"/>
                  <a:gd name="T2" fmla="*/ 257 w 262"/>
                  <a:gd name="T3" fmla="*/ 53 h 263"/>
                  <a:gd name="T4" fmla="*/ 262 w 262"/>
                  <a:gd name="T5" fmla="*/ 38 h 263"/>
                  <a:gd name="T6" fmla="*/ 257 w 262"/>
                  <a:gd name="T7" fmla="*/ 24 h 263"/>
                  <a:gd name="T8" fmla="*/ 244 w 262"/>
                  <a:gd name="T9" fmla="*/ 9 h 263"/>
                  <a:gd name="T10" fmla="*/ 241 w 262"/>
                  <a:gd name="T11" fmla="*/ 5 h 263"/>
                  <a:gd name="T12" fmla="*/ 224 w 262"/>
                  <a:gd name="T13" fmla="*/ 0 h 263"/>
                  <a:gd name="T14" fmla="*/ 210 w 262"/>
                  <a:gd name="T15" fmla="*/ 5 h 263"/>
                  <a:gd name="T16" fmla="*/ 132 w 262"/>
                  <a:gd name="T17" fmla="*/ 82 h 263"/>
                  <a:gd name="T18" fmla="*/ 58 w 262"/>
                  <a:gd name="T19" fmla="*/ 9 h 263"/>
                  <a:gd name="T20" fmla="*/ 49 w 262"/>
                  <a:gd name="T21" fmla="*/ 2 h 263"/>
                  <a:gd name="T22" fmla="*/ 27 w 262"/>
                  <a:gd name="T23" fmla="*/ 2 h 263"/>
                  <a:gd name="T24" fmla="*/ 18 w 262"/>
                  <a:gd name="T25" fmla="*/ 9 h 263"/>
                  <a:gd name="T26" fmla="*/ 9 w 262"/>
                  <a:gd name="T27" fmla="*/ 18 h 263"/>
                  <a:gd name="T28" fmla="*/ 3 w 262"/>
                  <a:gd name="T29" fmla="*/ 27 h 263"/>
                  <a:gd name="T30" fmla="*/ 3 w 262"/>
                  <a:gd name="T31" fmla="*/ 49 h 263"/>
                  <a:gd name="T32" fmla="*/ 9 w 262"/>
                  <a:gd name="T33" fmla="*/ 58 h 263"/>
                  <a:gd name="T34" fmla="*/ 9 w 262"/>
                  <a:gd name="T35" fmla="*/ 205 h 263"/>
                  <a:gd name="T36" fmla="*/ 5 w 262"/>
                  <a:gd name="T37" fmla="*/ 210 h 263"/>
                  <a:gd name="T38" fmla="*/ 0 w 262"/>
                  <a:gd name="T39" fmla="*/ 225 h 263"/>
                  <a:gd name="T40" fmla="*/ 5 w 262"/>
                  <a:gd name="T41" fmla="*/ 241 h 263"/>
                  <a:gd name="T42" fmla="*/ 18 w 262"/>
                  <a:gd name="T43" fmla="*/ 254 h 263"/>
                  <a:gd name="T44" fmla="*/ 23 w 262"/>
                  <a:gd name="T45" fmla="*/ 257 h 263"/>
                  <a:gd name="T46" fmla="*/ 38 w 262"/>
                  <a:gd name="T47" fmla="*/ 263 h 263"/>
                  <a:gd name="T48" fmla="*/ 54 w 262"/>
                  <a:gd name="T49" fmla="*/ 257 h 263"/>
                  <a:gd name="T50" fmla="*/ 132 w 262"/>
                  <a:gd name="T51" fmla="*/ 181 h 263"/>
                  <a:gd name="T52" fmla="*/ 204 w 262"/>
                  <a:gd name="T53" fmla="*/ 254 h 263"/>
                  <a:gd name="T54" fmla="*/ 214 w 262"/>
                  <a:gd name="T55" fmla="*/ 261 h 263"/>
                  <a:gd name="T56" fmla="*/ 235 w 262"/>
                  <a:gd name="T57" fmla="*/ 261 h 263"/>
                  <a:gd name="T58" fmla="*/ 244 w 262"/>
                  <a:gd name="T59" fmla="*/ 254 h 263"/>
                  <a:gd name="T60" fmla="*/ 255 w 262"/>
                  <a:gd name="T61" fmla="*/ 245 h 263"/>
                  <a:gd name="T62" fmla="*/ 261 w 262"/>
                  <a:gd name="T63" fmla="*/ 236 h 263"/>
                  <a:gd name="T64" fmla="*/ 261 w 262"/>
                  <a:gd name="T65" fmla="*/ 214 h 263"/>
                  <a:gd name="T66" fmla="*/ 255 w 262"/>
                  <a:gd name="T67" fmla="*/ 205 h 2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102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4" grpId="0"/>
      <p:bldP spid="6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3"/>
          <p:cNvGrpSpPr/>
          <p:nvPr/>
        </p:nvGrpSpPr>
        <p:grpSpPr>
          <a:xfrm>
            <a:off x="3895161" y="3306313"/>
            <a:ext cx="623455" cy="623455"/>
            <a:chOff x="5193547" y="4408417"/>
            <a:chExt cx="831273" cy="831273"/>
          </a:xfrm>
        </p:grpSpPr>
        <p:sp>
          <p:nvSpPr>
            <p:cNvPr id="28" name="Oval 4"/>
            <p:cNvSpPr/>
            <p:nvPr/>
          </p:nvSpPr>
          <p:spPr>
            <a:xfrm>
              <a:off x="5193547" y="4408417"/>
              <a:ext cx="831273" cy="83127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9" name="Group 5"/>
            <p:cNvGrpSpPr/>
            <p:nvPr/>
          </p:nvGrpSpPr>
          <p:grpSpPr>
            <a:xfrm>
              <a:off x="5389057" y="4600732"/>
              <a:ext cx="464344" cy="465138"/>
              <a:chOff x="9145588" y="4435475"/>
              <a:chExt cx="464344" cy="465138"/>
            </a:xfrm>
            <a:solidFill>
              <a:schemeClr val="bg1"/>
            </a:solidFill>
          </p:grpSpPr>
          <p:sp>
            <p:nvSpPr>
              <p:cNvPr id="30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1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7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8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9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0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1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2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3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4" name="Group 15"/>
          <p:cNvGrpSpPr/>
          <p:nvPr/>
        </p:nvGrpSpPr>
        <p:grpSpPr>
          <a:xfrm>
            <a:off x="4690455" y="1887165"/>
            <a:ext cx="623455" cy="623455"/>
            <a:chOff x="6253939" y="2516220"/>
            <a:chExt cx="831273" cy="831273"/>
          </a:xfrm>
        </p:grpSpPr>
        <p:sp>
          <p:nvSpPr>
            <p:cNvPr id="45" name="Oval 16"/>
            <p:cNvSpPr/>
            <p:nvPr/>
          </p:nvSpPr>
          <p:spPr>
            <a:xfrm>
              <a:off x="6253939" y="2516220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AutoShape 117"/>
            <p:cNvSpPr>
              <a:spLocks/>
            </p:cNvSpPr>
            <p:nvPr/>
          </p:nvSpPr>
          <p:spPr bwMode="auto">
            <a:xfrm>
              <a:off x="6437403" y="2772142"/>
              <a:ext cx="464344" cy="348456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47" name="Group 18"/>
          <p:cNvGrpSpPr/>
          <p:nvPr/>
        </p:nvGrpSpPr>
        <p:grpSpPr>
          <a:xfrm>
            <a:off x="4287683" y="2598449"/>
            <a:ext cx="623455" cy="623455"/>
            <a:chOff x="5716910" y="3464598"/>
            <a:chExt cx="831273" cy="831273"/>
          </a:xfrm>
        </p:grpSpPr>
        <p:sp>
          <p:nvSpPr>
            <p:cNvPr id="48" name="Oval 19"/>
            <p:cNvSpPr/>
            <p:nvPr/>
          </p:nvSpPr>
          <p:spPr>
            <a:xfrm>
              <a:off x="5716910" y="3464598"/>
              <a:ext cx="831273" cy="8312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9" name="Group 20"/>
            <p:cNvGrpSpPr/>
            <p:nvPr/>
          </p:nvGrpSpPr>
          <p:grpSpPr>
            <a:xfrm>
              <a:off x="5900374" y="3655628"/>
              <a:ext cx="464344" cy="464344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50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1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2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53" name="Group 24"/>
          <p:cNvGrpSpPr/>
          <p:nvPr/>
        </p:nvGrpSpPr>
        <p:grpSpPr>
          <a:xfrm>
            <a:off x="5008914" y="1183639"/>
            <a:ext cx="623455" cy="623455"/>
            <a:chOff x="6678551" y="1578185"/>
            <a:chExt cx="831273" cy="831273"/>
          </a:xfrm>
        </p:grpSpPr>
        <p:sp>
          <p:nvSpPr>
            <p:cNvPr id="54" name="Oval 25"/>
            <p:cNvSpPr/>
            <p:nvPr/>
          </p:nvSpPr>
          <p:spPr>
            <a:xfrm>
              <a:off x="6678551" y="1578185"/>
              <a:ext cx="831273" cy="8312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AutoShape 139"/>
            <p:cNvSpPr>
              <a:spLocks/>
            </p:cNvSpPr>
            <p:nvPr/>
          </p:nvSpPr>
          <p:spPr bwMode="auto">
            <a:xfrm>
              <a:off x="6862015" y="1768792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5632369" y="119458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58" name="Rectangle 29"/>
          <p:cNvSpPr/>
          <p:nvPr/>
        </p:nvSpPr>
        <p:spPr>
          <a:xfrm>
            <a:off x="5632368" y="1410867"/>
            <a:ext cx="29064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13910" y="190543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" name="Rectangle 32"/>
          <p:cNvSpPr/>
          <p:nvPr/>
        </p:nvSpPr>
        <p:spPr>
          <a:xfrm>
            <a:off x="5313909" y="2121709"/>
            <a:ext cx="29064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911138" y="265118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4" name="Rectangle 35"/>
          <p:cNvSpPr/>
          <p:nvPr/>
        </p:nvSpPr>
        <p:spPr>
          <a:xfrm>
            <a:off x="4911137" y="2867459"/>
            <a:ext cx="29064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18617" y="332107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7" name="Rectangle 38"/>
          <p:cNvSpPr/>
          <p:nvPr/>
        </p:nvSpPr>
        <p:spPr>
          <a:xfrm>
            <a:off x="4518616" y="3537353"/>
            <a:ext cx="29064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8" name="Rectangle 39"/>
          <p:cNvSpPr/>
          <p:nvPr/>
        </p:nvSpPr>
        <p:spPr>
          <a:xfrm>
            <a:off x="754029" y="4287565"/>
            <a:ext cx="7635106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  <a:p>
            <a:pPr algn="ctr"/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内容工作室专业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9" name="Straight Connector 40"/>
          <p:cNvCxnSpPr/>
          <p:nvPr/>
        </p:nvCxnSpPr>
        <p:spPr>
          <a:xfrm>
            <a:off x="1442839" y="4180115"/>
            <a:ext cx="625748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3"/>
          <p:cNvSpPr/>
          <p:nvPr/>
        </p:nvSpPr>
        <p:spPr>
          <a:xfrm rot="5400000" flipV="1">
            <a:off x="734432" y="1701098"/>
            <a:ext cx="473274" cy="19421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2" name="梯形 10"/>
          <p:cNvSpPr/>
          <p:nvPr/>
        </p:nvSpPr>
        <p:spPr>
          <a:xfrm rot="5400000" flipV="1">
            <a:off x="1635400" y="3211066"/>
            <a:ext cx="1071311" cy="457835"/>
          </a:xfrm>
          <a:custGeom>
            <a:avLst/>
            <a:gdLst>
              <a:gd name="connsiteX0" fmla="*/ 0 w 872098"/>
              <a:gd name="connsiteY0" fmla="*/ 0 h 368608"/>
              <a:gd name="connsiteX1" fmla="*/ 386770 w 872098"/>
              <a:gd name="connsiteY1" fmla="*/ 0 h 368608"/>
              <a:gd name="connsiteX2" fmla="*/ 866850 w 872098"/>
              <a:gd name="connsiteY2" fmla="*/ 365224 h 368608"/>
              <a:gd name="connsiteX3" fmla="*/ 872098 w 872098"/>
              <a:gd name="connsiteY3" fmla="*/ 368608 h 368608"/>
              <a:gd name="connsiteX4" fmla="*/ 290477 w 872098"/>
              <a:gd name="connsiteY4" fmla="*/ 368608 h 368608"/>
              <a:gd name="connsiteX5" fmla="*/ 0 w 872098"/>
              <a:gd name="connsiteY5" fmla="*/ 0 h 368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098" h="368608">
                <a:moveTo>
                  <a:pt x="0" y="0"/>
                </a:moveTo>
                <a:lnTo>
                  <a:pt x="386770" y="0"/>
                </a:lnTo>
                <a:lnTo>
                  <a:pt x="866850" y="365224"/>
                </a:lnTo>
                <a:lnTo>
                  <a:pt x="872098" y="368608"/>
                </a:lnTo>
                <a:lnTo>
                  <a:pt x="290477" y="3686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5"/>
          <p:cNvSpPr/>
          <p:nvPr/>
        </p:nvSpPr>
        <p:spPr>
          <a:xfrm rot="5400000" flipV="1">
            <a:off x="734432" y="1227824"/>
            <a:ext cx="473274" cy="19421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6"/>
          <p:cNvSpPr/>
          <p:nvPr/>
        </p:nvSpPr>
        <p:spPr>
          <a:xfrm rot="5400000" flipV="1">
            <a:off x="734432" y="754550"/>
            <a:ext cx="473274" cy="19421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"/>
          <p:cNvSpPr/>
          <p:nvPr/>
        </p:nvSpPr>
        <p:spPr>
          <a:xfrm rot="5400000" flipV="1">
            <a:off x="734432" y="2174374"/>
            <a:ext cx="473274" cy="194213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梯形 10"/>
          <p:cNvSpPr/>
          <p:nvPr/>
        </p:nvSpPr>
        <p:spPr>
          <a:xfrm rot="5400000" flipV="1">
            <a:off x="1330901" y="2630959"/>
            <a:ext cx="1680679" cy="458207"/>
          </a:xfrm>
          <a:custGeom>
            <a:avLst/>
            <a:gdLst/>
            <a:ahLst/>
            <a:cxnLst/>
            <a:rect l="l" t="t" r="r" b="b"/>
            <a:pathLst>
              <a:path w="1368152" h="368908">
                <a:moveTo>
                  <a:pt x="0" y="0"/>
                </a:moveTo>
                <a:lnTo>
                  <a:pt x="722527" y="1"/>
                </a:lnTo>
                <a:lnTo>
                  <a:pt x="1012968" y="368564"/>
                </a:lnTo>
                <a:lnTo>
                  <a:pt x="1356379" y="368564"/>
                </a:lnTo>
                <a:lnTo>
                  <a:pt x="1368152" y="368908"/>
                </a:lnTo>
                <a:lnTo>
                  <a:pt x="434260" y="368670"/>
                </a:lnTo>
                <a:lnTo>
                  <a:pt x="434260" y="366402"/>
                </a:lnTo>
                <a:lnTo>
                  <a:pt x="336977" y="2"/>
                </a:lnTo>
                <a:lnTo>
                  <a:pt x="1" y="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8" name="梯形 10"/>
          <p:cNvSpPr/>
          <p:nvPr/>
        </p:nvSpPr>
        <p:spPr>
          <a:xfrm rot="5400000" flipV="1">
            <a:off x="1817873" y="1973459"/>
            <a:ext cx="706569" cy="458039"/>
          </a:xfrm>
          <a:custGeom>
            <a:avLst/>
            <a:gdLst>
              <a:gd name="connsiteX0" fmla="*/ 86591 w 573078"/>
              <a:gd name="connsiteY0" fmla="*/ 0 h 368773"/>
              <a:gd name="connsiteX1" fmla="*/ 475795 w 573078"/>
              <a:gd name="connsiteY1" fmla="*/ 1 h 368773"/>
              <a:gd name="connsiteX2" fmla="*/ 573078 w 573078"/>
              <a:gd name="connsiteY2" fmla="*/ 366401 h 368773"/>
              <a:gd name="connsiteX3" fmla="*/ 573078 w 573078"/>
              <a:gd name="connsiteY3" fmla="*/ 368773 h 368773"/>
              <a:gd name="connsiteX4" fmla="*/ 0 w 573078"/>
              <a:gd name="connsiteY4" fmla="*/ 368618 h 368773"/>
              <a:gd name="connsiteX5" fmla="*/ 86591 w 573078"/>
              <a:gd name="connsiteY5" fmla="*/ 0 h 368773"/>
              <a:gd name="connsiteX0" fmla="*/ 88693 w 575180"/>
              <a:gd name="connsiteY0" fmla="*/ 0 h 368773"/>
              <a:gd name="connsiteX1" fmla="*/ 477897 w 575180"/>
              <a:gd name="connsiteY1" fmla="*/ 1 h 368773"/>
              <a:gd name="connsiteX2" fmla="*/ 575180 w 575180"/>
              <a:gd name="connsiteY2" fmla="*/ 366401 h 368773"/>
              <a:gd name="connsiteX3" fmla="*/ 575180 w 575180"/>
              <a:gd name="connsiteY3" fmla="*/ 368773 h 368773"/>
              <a:gd name="connsiteX4" fmla="*/ 0 w 575180"/>
              <a:gd name="connsiteY4" fmla="*/ 368618 h 368773"/>
              <a:gd name="connsiteX5" fmla="*/ 88693 w 575180"/>
              <a:gd name="connsiteY5" fmla="*/ 0 h 36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5180" h="368773">
                <a:moveTo>
                  <a:pt x="88693" y="0"/>
                </a:moveTo>
                <a:lnTo>
                  <a:pt x="477897" y="1"/>
                </a:lnTo>
                <a:lnTo>
                  <a:pt x="575180" y="366401"/>
                </a:lnTo>
                <a:lnTo>
                  <a:pt x="575180" y="368773"/>
                </a:lnTo>
                <a:lnTo>
                  <a:pt x="0" y="368618"/>
                </a:lnTo>
                <a:cubicBezTo>
                  <a:pt x="30966" y="245745"/>
                  <a:pt x="57727" y="122873"/>
                  <a:pt x="88693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9" name="矩形 7"/>
          <p:cNvSpPr/>
          <p:nvPr/>
        </p:nvSpPr>
        <p:spPr>
          <a:xfrm rot="5400000" flipV="1">
            <a:off x="3230131" y="311383"/>
            <a:ext cx="707654" cy="2367969"/>
          </a:xfrm>
          <a:custGeom>
            <a:avLst/>
            <a:gdLst/>
            <a:ahLst/>
            <a:cxnLst/>
            <a:rect l="l" t="t" r="r" b="b"/>
            <a:pathLst>
              <a:path w="576064" h="2304193">
                <a:moveTo>
                  <a:pt x="0" y="0"/>
                </a:moveTo>
                <a:lnTo>
                  <a:pt x="576064" y="0"/>
                </a:lnTo>
                <a:lnTo>
                  <a:pt x="576064" y="2016193"/>
                </a:lnTo>
                <a:lnTo>
                  <a:pt x="576064" y="2016224"/>
                </a:lnTo>
                <a:lnTo>
                  <a:pt x="576033" y="2016224"/>
                </a:lnTo>
                <a:lnTo>
                  <a:pt x="288064" y="2304193"/>
                </a:lnTo>
                <a:lnTo>
                  <a:pt x="95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梯形 10"/>
          <p:cNvSpPr/>
          <p:nvPr/>
        </p:nvSpPr>
        <p:spPr>
          <a:xfrm rot="5400000" flipV="1">
            <a:off x="1758542" y="1324511"/>
            <a:ext cx="824970" cy="457778"/>
          </a:xfrm>
          <a:custGeom>
            <a:avLst/>
            <a:gdLst/>
            <a:ahLst/>
            <a:cxnLst/>
            <a:rect l="l" t="t" r="r" b="b"/>
            <a:pathLst>
              <a:path w="671564" h="368563">
                <a:moveTo>
                  <a:pt x="284875" y="0"/>
                </a:moveTo>
                <a:lnTo>
                  <a:pt x="311844" y="0"/>
                </a:lnTo>
                <a:lnTo>
                  <a:pt x="311844" y="2"/>
                </a:lnTo>
                <a:lnTo>
                  <a:pt x="671564" y="2"/>
                </a:lnTo>
                <a:lnTo>
                  <a:pt x="671564" y="904"/>
                </a:lnTo>
                <a:lnTo>
                  <a:pt x="669469" y="904"/>
                </a:lnTo>
                <a:lnTo>
                  <a:pt x="576814" y="368563"/>
                </a:lnTo>
                <a:lnTo>
                  <a:pt x="0" y="36846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1" name="矩形 7"/>
          <p:cNvSpPr/>
          <p:nvPr/>
        </p:nvSpPr>
        <p:spPr>
          <a:xfrm rot="5400000" flipV="1">
            <a:off x="3032801" y="1215869"/>
            <a:ext cx="707654" cy="1973309"/>
          </a:xfrm>
          <a:custGeom>
            <a:avLst/>
            <a:gdLst/>
            <a:ahLst/>
            <a:cxnLst/>
            <a:rect l="l" t="t" r="r" b="b"/>
            <a:pathLst>
              <a:path w="576064" h="2304193">
                <a:moveTo>
                  <a:pt x="0" y="0"/>
                </a:moveTo>
                <a:lnTo>
                  <a:pt x="576064" y="0"/>
                </a:lnTo>
                <a:lnTo>
                  <a:pt x="576064" y="2016193"/>
                </a:lnTo>
                <a:lnTo>
                  <a:pt x="576064" y="2016224"/>
                </a:lnTo>
                <a:lnTo>
                  <a:pt x="576033" y="2016224"/>
                </a:lnTo>
                <a:lnTo>
                  <a:pt x="288064" y="2304193"/>
                </a:lnTo>
                <a:lnTo>
                  <a:pt x="95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7"/>
          <p:cNvSpPr/>
          <p:nvPr/>
        </p:nvSpPr>
        <p:spPr>
          <a:xfrm rot="5400000" flipV="1">
            <a:off x="2835469" y="2120854"/>
            <a:ext cx="707654" cy="1578647"/>
          </a:xfrm>
          <a:custGeom>
            <a:avLst/>
            <a:gdLst/>
            <a:ahLst/>
            <a:cxnLst/>
            <a:rect l="l" t="t" r="r" b="b"/>
            <a:pathLst>
              <a:path w="576064" h="2304193">
                <a:moveTo>
                  <a:pt x="0" y="0"/>
                </a:moveTo>
                <a:lnTo>
                  <a:pt x="576064" y="0"/>
                </a:lnTo>
                <a:lnTo>
                  <a:pt x="576064" y="2016193"/>
                </a:lnTo>
                <a:lnTo>
                  <a:pt x="576064" y="2016224"/>
                </a:lnTo>
                <a:lnTo>
                  <a:pt x="576033" y="2016224"/>
                </a:lnTo>
                <a:lnTo>
                  <a:pt x="288064" y="2304193"/>
                </a:lnTo>
                <a:lnTo>
                  <a:pt x="95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 7"/>
          <p:cNvSpPr/>
          <p:nvPr/>
        </p:nvSpPr>
        <p:spPr>
          <a:xfrm rot="5400000" flipV="1">
            <a:off x="2637891" y="3026049"/>
            <a:ext cx="708149" cy="1183985"/>
          </a:xfrm>
          <a:custGeom>
            <a:avLst/>
            <a:gdLst/>
            <a:ahLst/>
            <a:cxnLst/>
            <a:rect l="l" t="t" r="r" b="b"/>
            <a:pathLst>
              <a:path w="576064" h="2304193">
                <a:moveTo>
                  <a:pt x="0" y="0"/>
                </a:moveTo>
                <a:lnTo>
                  <a:pt x="576064" y="0"/>
                </a:lnTo>
                <a:lnTo>
                  <a:pt x="576064" y="2016193"/>
                </a:lnTo>
                <a:lnTo>
                  <a:pt x="576064" y="2016224"/>
                </a:lnTo>
                <a:lnTo>
                  <a:pt x="576033" y="2016224"/>
                </a:lnTo>
                <a:lnTo>
                  <a:pt x="288064" y="2304193"/>
                </a:lnTo>
                <a:lnTo>
                  <a:pt x="95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3771781" y="134945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483862" y="205243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142884" y="276013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737633" y="346775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29796" y="158390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10731" y="205815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10731" y="253366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10731" y="301461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75143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60" grpId="0"/>
      <p:bldP spid="61" grpId="0"/>
      <p:bldP spid="63" grpId="0"/>
      <p:bldP spid="64" grpId="0"/>
      <p:bldP spid="66" grpId="0"/>
      <p:bldP spid="67" grpId="0"/>
      <p:bldP spid="68" grpId="0"/>
      <p:bldP spid="71" grpId="0" animBg="1"/>
      <p:bldP spid="72" grpId="0" animBg="1"/>
      <p:bldP spid="73" grpId="0" animBg="1"/>
      <p:bldP spid="74" grpId="0" animBg="1"/>
      <p:bldP spid="75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7162"/>
            <a:ext cx="3004457" cy="238316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12" y="333729"/>
            <a:ext cx="1541589" cy="14342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920" y="2571750"/>
            <a:ext cx="4248080" cy="267612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1574"/>
            <a:ext cx="8940800" cy="12519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1" y="362077"/>
            <a:ext cx="2235199" cy="73519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109219" y="1183162"/>
            <a:ext cx="3127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2019POWERPOINT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32001" y="1699389"/>
            <a:ext cx="55973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感谢观看 </a:t>
            </a: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 YOU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814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193">
      <a:dk1>
        <a:srgbClr val="C00000"/>
      </a:dk1>
      <a:lt1>
        <a:sysClr val="window" lastClr="FFFFFF"/>
      </a:lt1>
      <a:dk2>
        <a:srgbClr val="EF5A03"/>
      </a:dk2>
      <a:lt2>
        <a:srgbClr val="B30000"/>
      </a:lt2>
      <a:accent1>
        <a:srgbClr val="C00000"/>
      </a:accent1>
      <a:accent2>
        <a:srgbClr val="900000"/>
      </a:accent2>
      <a:accent3>
        <a:srgbClr val="EF0000"/>
      </a:accent3>
      <a:accent4>
        <a:srgbClr val="6C0000"/>
      </a:accent4>
      <a:accent5>
        <a:srgbClr val="EF0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2079</Words>
  <Application>Microsoft Office PowerPoint</Application>
  <PresentationFormat>全屏显示(16:9)</PresentationFormat>
  <Paragraphs>211</Paragraphs>
  <Slides>25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Sky123.Org</cp:lastModifiedBy>
  <cp:revision>22</cp:revision>
  <dcterms:created xsi:type="dcterms:W3CDTF">2017-03-04T06:55:50Z</dcterms:created>
  <dcterms:modified xsi:type="dcterms:W3CDTF">2018-01-09T07:53:44Z</dcterms:modified>
</cp:coreProperties>
</file>