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1" r:id="rId2"/>
    <p:sldId id="258" r:id="rId3"/>
    <p:sldId id="257" r:id="rId4"/>
    <p:sldId id="293" r:id="rId5"/>
    <p:sldId id="292" r:id="rId6"/>
    <p:sldId id="294" r:id="rId7"/>
    <p:sldId id="295" r:id="rId8"/>
    <p:sldId id="296" r:id="rId9"/>
    <p:sldId id="309" r:id="rId10"/>
    <p:sldId id="297" r:id="rId11"/>
    <p:sldId id="298" r:id="rId12"/>
    <p:sldId id="299" r:id="rId13"/>
    <p:sldId id="300" r:id="rId14"/>
    <p:sldId id="301" r:id="rId15"/>
    <p:sldId id="310" r:id="rId16"/>
    <p:sldId id="302" r:id="rId17"/>
    <p:sldId id="303" r:id="rId18"/>
    <p:sldId id="304" r:id="rId19"/>
    <p:sldId id="305" r:id="rId20"/>
    <p:sldId id="311" r:id="rId21"/>
    <p:sldId id="306" r:id="rId22"/>
    <p:sldId id="307" r:id="rId23"/>
    <p:sldId id="308"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63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Sheet1!$C$1</c:f>
              <c:strCache>
                <c:ptCount val="1"/>
                <c:pt idx="0">
                  <c:v>系列 2</c:v>
                </c:pt>
              </c:strCache>
            </c:strRef>
          </c:tx>
          <c:spPr>
            <a:solidFill>
              <a:srgbClr val="17324D"/>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C87-45CB-B8E5-A8247C6B0DC4}"/>
            </c:ext>
          </c:extLst>
        </c:ser>
        <c:dLbls>
          <c:showLegendKey val="0"/>
          <c:showVal val="0"/>
          <c:showCatName val="0"/>
          <c:showSerName val="0"/>
          <c:showPercent val="0"/>
          <c:showBubbleSize val="0"/>
        </c:dLbls>
        <c:gapWidth val="219"/>
        <c:overlap val="-27"/>
        <c:axId val="2001843392"/>
        <c:axId val="2001860800"/>
      </c:barChart>
      <c:catAx>
        <c:axId val="2001843392"/>
        <c:scaling>
          <c:orientation val="minMax"/>
        </c:scaling>
        <c:delete val="1"/>
        <c:axPos val="b"/>
        <c:numFmt formatCode="General" sourceLinked="1"/>
        <c:majorTickMark val="none"/>
        <c:minorTickMark val="none"/>
        <c:tickLblPos val="nextTo"/>
        <c:crossAx val="2001860800"/>
        <c:crosses val="autoZero"/>
        <c:auto val="1"/>
        <c:lblAlgn val="ctr"/>
        <c:lblOffset val="100"/>
        <c:noMultiLvlLbl val="0"/>
      </c:catAx>
      <c:valAx>
        <c:axId val="2001860800"/>
        <c:scaling>
          <c:orientation val="minMax"/>
        </c:scaling>
        <c:delete val="1"/>
        <c:axPos val="l"/>
        <c:numFmt formatCode="General" sourceLinked="1"/>
        <c:majorTickMark val="none"/>
        <c:minorTickMark val="none"/>
        <c:tickLblPos val="nextTo"/>
        <c:crossAx val="2001843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2200" b="0" i="0" u="none" strike="noStrike" kern="1200" cap="none" spc="5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17324D"/>
            </a:solidFill>
            <a:ln w="25400" cap="flat" cmpd="sng" algn="ctr">
              <a:noFill/>
              <a:miter lim="800000"/>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3-567F-48FE-A223-F18309F5B846}"/>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67F-48FE-A223-F18309F5B846}"/>
            </c:ext>
          </c:extLst>
        </c:ser>
        <c:ser>
          <c:idx val="1"/>
          <c:order val="1"/>
          <c:tx>
            <c:strRef>
              <c:f>Sheet1!$C$1</c:f>
              <c:strCache>
                <c:ptCount val="1"/>
                <c:pt idx="0">
                  <c:v>系列 2</c:v>
                </c:pt>
              </c:strCache>
            </c:strRef>
          </c:tx>
          <c:spPr>
            <a:solidFill>
              <a:schemeClr val="tx1">
                <a:lumMod val="50000"/>
                <a:lumOff val="50000"/>
              </a:schemeClr>
            </a:solidFill>
            <a:ln w="25400" cap="flat" cmpd="sng" algn="ctr">
              <a:noFill/>
              <a:miter lim="800000"/>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67F-48FE-A223-F18309F5B846}"/>
            </c:ext>
          </c:extLst>
        </c:ser>
        <c:ser>
          <c:idx val="2"/>
          <c:order val="2"/>
          <c:tx>
            <c:strRef>
              <c:f>Sheet1!$D$1</c:f>
              <c:strCache>
                <c:ptCount val="1"/>
                <c:pt idx="0">
                  <c:v>系列 3</c:v>
                </c:pt>
              </c:strCache>
            </c:strRef>
          </c:tx>
          <c:spPr>
            <a:noFill/>
            <a:ln w="25400" cap="flat" cmpd="sng" algn="ctr">
              <a:solidFill>
                <a:srgbClr val="17324D"/>
              </a:solidFill>
              <a:miter lim="800000"/>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67F-48FE-A223-F18309F5B846}"/>
            </c:ext>
          </c:extLst>
        </c:ser>
        <c:dLbls>
          <c:showLegendKey val="0"/>
          <c:showVal val="0"/>
          <c:showCatName val="0"/>
          <c:showSerName val="0"/>
          <c:showPercent val="0"/>
          <c:showBubbleSize val="0"/>
        </c:dLbls>
        <c:gapWidth val="164"/>
        <c:overlap val="-35"/>
        <c:axId val="2001871136"/>
        <c:axId val="2001873856"/>
      </c:barChart>
      <c:catAx>
        <c:axId val="20018711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2001873856"/>
        <c:crosses val="autoZero"/>
        <c:auto val="1"/>
        <c:lblAlgn val="ctr"/>
        <c:lblOffset val="100"/>
        <c:noMultiLvlLbl val="0"/>
      </c:catAx>
      <c:valAx>
        <c:axId val="20018738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20018711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F151C5-21C1-0141-8140-5284F08C5164}" type="doc">
      <dgm:prSet loTypeId="urn:microsoft.com/office/officeart/2009/layout/CircleArrowProcess" loCatId="" qsTypeId="urn:microsoft.com/office/officeart/2005/8/quickstyle/simple4" qsCatId="simple" csTypeId="urn:microsoft.com/office/officeart/2005/8/colors/accent1_2" csCatId="accent1" phldr="1"/>
      <dgm:spPr/>
      <dgm:t>
        <a:bodyPr/>
        <a:lstStyle/>
        <a:p>
          <a:endParaRPr lang="en-US"/>
        </a:p>
      </dgm:t>
    </dgm:pt>
    <dgm:pt modelId="{50381575-B802-BC43-BD00-F204690220FA}">
      <dgm:prSet/>
      <dgm:spPr>
        <a:xfrm>
          <a:off x="1527417" y="992435"/>
          <a:ext cx="1062441" cy="531093"/>
        </a:xfrm>
        <a:prstGeom prst="rect">
          <a:avLst/>
        </a:prstGeom>
        <a:noFill/>
        <a:ln>
          <a:noFill/>
        </a:ln>
        <a:effectLst/>
      </dgm:spPr>
      <dgm:t>
        <a:bodyPr/>
        <a:lstStyle/>
        <a:p>
          <a:endParaRPr lang="en-US">
            <a:solidFill>
              <a:sysClr val="windowText" lastClr="000000">
                <a:hueOff val="0"/>
                <a:satOff val="0"/>
                <a:lumOff val="0"/>
                <a:alphaOff val="0"/>
              </a:sysClr>
            </a:solidFill>
            <a:latin typeface="+mn-lt"/>
            <a:ea typeface="+mn-ea"/>
            <a:cs typeface="+mn-cs"/>
          </a:endParaRPr>
        </a:p>
      </dgm:t>
    </dgm:pt>
    <dgm:pt modelId="{793BE0AC-93FF-5741-A389-267276961E74}" type="parTrans" cxnId="{E4FE3A7D-F78C-8F4F-B15B-6BF91434DF52}">
      <dgm:prSet/>
      <dgm:spPr/>
      <dgm:t>
        <a:bodyPr/>
        <a:lstStyle/>
        <a:p>
          <a:endParaRPr lang="en-US"/>
        </a:p>
      </dgm:t>
    </dgm:pt>
    <dgm:pt modelId="{0B6C397E-B1F7-5247-99AE-6407E3DA8B71}" type="sibTrans" cxnId="{E4FE3A7D-F78C-8F4F-B15B-6BF91434DF52}">
      <dgm:prSet/>
      <dgm:spPr/>
      <dgm:t>
        <a:bodyPr/>
        <a:lstStyle/>
        <a:p>
          <a:endParaRPr lang="en-US"/>
        </a:p>
      </dgm:t>
    </dgm:pt>
    <dgm:pt modelId="{1DB8AD18-93E6-6F44-AB3F-6B92BDF55906}">
      <dgm:prSet/>
      <dgm:spPr>
        <a:xfrm>
          <a:off x="998530" y="2097523"/>
          <a:ext cx="1062441" cy="531093"/>
        </a:xfrm>
        <a:prstGeom prst="rect">
          <a:avLst/>
        </a:prstGeom>
        <a:noFill/>
        <a:ln>
          <a:noFill/>
        </a:ln>
        <a:effectLst/>
      </dgm:spPr>
      <dgm:t>
        <a:bodyPr/>
        <a:lstStyle/>
        <a:p>
          <a:endParaRPr lang="en-US">
            <a:solidFill>
              <a:sysClr val="windowText" lastClr="000000">
                <a:hueOff val="0"/>
                <a:satOff val="0"/>
                <a:lumOff val="0"/>
                <a:alphaOff val="0"/>
              </a:sysClr>
            </a:solidFill>
            <a:latin typeface="+mn-lt"/>
            <a:ea typeface="+mn-ea"/>
            <a:cs typeface="+mn-cs"/>
          </a:endParaRPr>
        </a:p>
      </dgm:t>
    </dgm:pt>
    <dgm:pt modelId="{DAA3FEB9-8775-4B43-AC25-4EA142A4993F}" type="parTrans" cxnId="{0BCF08BC-6C39-6441-BD6A-C0A975C996FD}">
      <dgm:prSet/>
      <dgm:spPr/>
      <dgm:t>
        <a:bodyPr/>
        <a:lstStyle/>
        <a:p>
          <a:endParaRPr lang="en-US"/>
        </a:p>
      </dgm:t>
    </dgm:pt>
    <dgm:pt modelId="{55049317-068E-5243-9A0E-D5D4A67EDC5F}" type="sibTrans" cxnId="{0BCF08BC-6C39-6441-BD6A-C0A975C996FD}">
      <dgm:prSet/>
      <dgm:spPr/>
      <dgm:t>
        <a:bodyPr/>
        <a:lstStyle/>
        <a:p>
          <a:endParaRPr lang="en-US"/>
        </a:p>
      </dgm:t>
    </dgm:pt>
    <dgm:pt modelId="{CA247453-C629-5F4B-A1E7-225C43F2C94D}">
      <dgm:prSet/>
      <dgm:spPr>
        <a:xfrm>
          <a:off x="1529930" y="3204200"/>
          <a:ext cx="1062441" cy="531093"/>
        </a:xfrm>
        <a:prstGeom prst="rect">
          <a:avLst/>
        </a:prstGeom>
        <a:noFill/>
        <a:ln>
          <a:noFill/>
        </a:ln>
        <a:effectLst/>
      </dgm:spPr>
      <dgm:t>
        <a:bodyPr/>
        <a:lstStyle/>
        <a:p>
          <a:endParaRPr lang="en-US">
            <a:solidFill>
              <a:sysClr val="windowText" lastClr="000000">
                <a:hueOff val="0"/>
                <a:satOff val="0"/>
                <a:lumOff val="0"/>
                <a:alphaOff val="0"/>
              </a:sysClr>
            </a:solidFill>
            <a:latin typeface="+mn-lt"/>
            <a:ea typeface="+mn-ea"/>
            <a:cs typeface="+mn-cs"/>
          </a:endParaRPr>
        </a:p>
      </dgm:t>
    </dgm:pt>
    <dgm:pt modelId="{BE08E101-A92F-8C4A-8C57-C09CC854A80B}" type="parTrans" cxnId="{99AAE61F-319A-DE47-BA45-620EF20BF82C}">
      <dgm:prSet/>
      <dgm:spPr/>
      <dgm:t>
        <a:bodyPr/>
        <a:lstStyle/>
        <a:p>
          <a:endParaRPr lang="en-US"/>
        </a:p>
      </dgm:t>
    </dgm:pt>
    <dgm:pt modelId="{D79589D5-96F6-E04F-8FD9-AAF3F000161F}" type="sibTrans" cxnId="{99AAE61F-319A-DE47-BA45-620EF20BF82C}">
      <dgm:prSet/>
      <dgm:spPr/>
      <dgm:t>
        <a:bodyPr/>
        <a:lstStyle/>
        <a:p>
          <a:endParaRPr lang="en-US"/>
        </a:p>
      </dgm:t>
    </dgm:pt>
    <dgm:pt modelId="{737340F1-EF03-A743-B011-4713A3774715}" type="pres">
      <dgm:prSet presAssocID="{EEF151C5-21C1-0141-8140-5284F08C5164}" presName="Name0" presStyleCnt="0">
        <dgm:presLayoutVars>
          <dgm:chMax val="7"/>
          <dgm:chPref val="7"/>
          <dgm:dir/>
          <dgm:animLvl val="lvl"/>
        </dgm:presLayoutVars>
      </dgm:prSet>
      <dgm:spPr/>
      <dgm:t>
        <a:bodyPr/>
        <a:lstStyle/>
        <a:p>
          <a:endParaRPr lang="zh-CN" altLang="en-US"/>
        </a:p>
      </dgm:t>
    </dgm:pt>
    <dgm:pt modelId="{2D663505-8B3E-7948-B146-530ECBA6AB85}" type="pres">
      <dgm:prSet presAssocID="{50381575-B802-BC43-BD00-F204690220FA}" presName="Accent1" presStyleCnt="0"/>
      <dgm:spPr/>
    </dgm:pt>
    <dgm:pt modelId="{9AE41F29-53A0-2642-A1B9-0D2F308182E5}" type="pres">
      <dgm:prSet presAssocID="{50381575-B802-BC43-BD00-F204690220FA}" presName="Accent" presStyleLbl="node1" presStyleIdx="0" presStyleCnt="3"/>
      <dgm:spPr>
        <a:xfrm>
          <a:off x="1104810" y="302052"/>
          <a:ext cx="1911964" cy="1912255"/>
        </a:xfrm>
        <a:prstGeom prst="circularArrow">
          <a:avLst>
            <a:gd name="adj1" fmla="val 10980"/>
            <a:gd name="adj2" fmla="val 1142322"/>
            <a:gd name="adj3" fmla="val 4500000"/>
            <a:gd name="adj4" fmla="val 10800000"/>
            <a:gd name="adj5" fmla="val 12500"/>
          </a:avLst>
        </a:prstGeom>
        <a:noFill/>
        <a:ln>
          <a:solidFill>
            <a:srgbClr val="17324D"/>
          </a:solidFill>
        </a:ln>
        <a:effectLst/>
      </dgm:spPr>
      <dgm:t>
        <a:bodyPr/>
        <a:lstStyle/>
        <a:p>
          <a:endParaRPr lang="zh-CN" altLang="en-US"/>
        </a:p>
      </dgm:t>
    </dgm:pt>
    <dgm:pt modelId="{448E778E-788C-684D-8A1B-6FF88A42F69A}" type="pres">
      <dgm:prSet presAssocID="{50381575-B802-BC43-BD00-F204690220FA}" presName="Parent1" presStyleLbl="revTx" presStyleIdx="0" presStyleCnt="3">
        <dgm:presLayoutVars>
          <dgm:chMax val="1"/>
          <dgm:chPref val="1"/>
          <dgm:bulletEnabled val="1"/>
        </dgm:presLayoutVars>
      </dgm:prSet>
      <dgm:spPr/>
      <dgm:t>
        <a:bodyPr/>
        <a:lstStyle/>
        <a:p>
          <a:endParaRPr lang="zh-CN" altLang="en-US"/>
        </a:p>
      </dgm:t>
    </dgm:pt>
    <dgm:pt modelId="{DE437B61-57A2-4440-A301-474D9973C01E}" type="pres">
      <dgm:prSet presAssocID="{1DB8AD18-93E6-6F44-AB3F-6B92BDF55906}" presName="Accent2" presStyleCnt="0"/>
      <dgm:spPr/>
    </dgm:pt>
    <dgm:pt modelId="{59DF8D81-CE33-EC46-ACB4-E185347CD6E7}" type="pres">
      <dgm:prSet presAssocID="{1DB8AD18-93E6-6F44-AB3F-6B92BDF55906}" presName="Accent" presStyleLbl="node1" presStyleIdx="1" presStyleCnt="3"/>
      <dgm:spPr>
        <a:xfrm>
          <a:off x="573768" y="1400785"/>
          <a:ext cx="1911964" cy="1912255"/>
        </a:xfrm>
        <a:prstGeom prst="leftCircularArrow">
          <a:avLst>
            <a:gd name="adj1" fmla="val 10980"/>
            <a:gd name="adj2" fmla="val 1142322"/>
            <a:gd name="adj3" fmla="val 6300000"/>
            <a:gd name="adj4" fmla="val 18900000"/>
            <a:gd name="adj5" fmla="val 12500"/>
          </a:avLst>
        </a:prstGeom>
        <a:noFill/>
        <a:ln>
          <a:solidFill>
            <a:srgbClr val="17324D"/>
          </a:solidFill>
        </a:ln>
        <a:effectLst/>
      </dgm:spPr>
      <dgm:t>
        <a:bodyPr/>
        <a:lstStyle/>
        <a:p>
          <a:endParaRPr lang="zh-CN" altLang="en-US"/>
        </a:p>
      </dgm:t>
    </dgm:pt>
    <dgm:pt modelId="{2FDE7BC7-FCD6-DE41-A6CD-CD28DB3584A2}" type="pres">
      <dgm:prSet presAssocID="{1DB8AD18-93E6-6F44-AB3F-6B92BDF55906}" presName="Parent2" presStyleLbl="revTx" presStyleIdx="1" presStyleCnt="3">
        <dgm:presLayoutVars>
          <dgm:chMax val="1"/>
          <dgm:chPref val="1"/>
          <dgm:bulletEnabled val="1"/>
        </dgm:presLayoutVars>
      </dgm:prSet>
      <dgm:spPr/>
      <dgm:t>
        <a:bodyPr/>
        <a:lstStyle/>
        <a:p>
          <a:endParaRPr lang="zh-CN" altLang="en-US"/>
        </a:p>
      </dgm:t>
    </dgm:pt>
    <dgm:pt modelId="{70E2137E-C71B-D14A-9389-EC254A8E9B2D}" type="pres">
      <dgm:prSet presAssocID="{CA247453-C629-5F4B-A1E7-225C43F2C94D}" presName="Accent3" presStyleCnt="0"/>
      <dgm:spPr/>
    </dgm:pt>
    <dgm:pt modelId="{64B9B5B3-84FC-1140-9801-172C3CDAECE4}" type="pres">
      <dgm:prSet presAssocID="{CA247453-C629-5F4B-A1E7-225C43F2C94D}" presName="Accent" presStyleLbl="node1" presStyleIdx="2" presStyleCnt="3"/>
      <dgm:spPr>
        <a:xfrm>
          <a:off x="1240892" y="2631000"/>
          <a:ext cx="1642673" cy="1643332"/>
        </a:xfrm>
        <a:prstGeom prst="blockArc">
          <a:avLst>
            <a:gd name="adj1" fmla="val 13500000"/>
            <a:gd name="adj2" fmla="val 10800000"/>
            <a:gd name="adj3" fmla="val 12740"/>
          </a:avLst>
        </a:prstGeom>
        <a:noFill/>
        <a:ln>
          <a:solidFill>
            <a:srgbClr val="17324D"/>
          </a:solidFill>
        </a:ln>
        <a:effectLst/>
      </dgm:spPr>
      <dgm:t>
        <a:bodyPr/>
        <a:lstStyle/>
        <a:p>
          <a:endParaRPr lang="zh-CN" altLang="en-US"/>
        </a:p>
      </dgm:t>
    </dgm:pt>
    <dgm:pt modelId="{39A966E5-4159-7340-9962-89D60FB662A9}" type="pres">
      <dgm:prSet presAssocID="{CA247453-C629-5F4B-A1E7-225C43F2C94D}" presName="Parent3" presStyleLbl="revTx" presStyleIdx="2" presStyleCnt="3">
        <dgm:presLayoutVars>
          <dgm:chMax val="1"/>
          <dgm:chPref val="1"/>
          <dgm:bulletEnabled val="1"/>
        </dgm:presLayoutVars>
      </dgm:prSet>
      <dgm:spPr/>
      <dgm:t>
        <a:bodyPr/>
        <a:lstStyle/>
        <a:p>
          <a:endParaRPr lang="zh-CN" altLang="en-US"/>
        </a:p>
      </dgm:t>
    </dgm:pt>
  </dgm:ptLst>
  <dgm:cxnLst>
    <dgm:cxn modelId="{0D936C77-F4D8-4B83-A270-8AD2AE7FD371}" type="presOf" srcId="{1DB8AD18-93E6-6F44-AB3F-6B92BDF55906}" destId="{2FDE7BC7-FCD6-DE41-A6CD-CD28DB3584A2}" srcOrd="0" destOrd="0" presId="urn:microsoft.com/office/officeart/2009/layout/CircleArrowProcess"/>
    <dgm:cxn modelId="{4FD692A1-C817-448A-8AEB-A70B3A47F628}" type="presOf" srcId="{CA247453-C629-5F4B-A1E7-225C43F2C94D}" destId="{39A966E5-4159-7340-9962-89D60FB662A9}" srcOrd="0" destOrd="0" presId="urn:microsoft.com/office/officeart/2009/layout/CircleArrowProcess"/>
    <dgm:cxn modelId="{0BCF08BC-6C39-6441-BD6A-C0A975C996FD}" srcId="{EEF151C5-21C1-0141-8140-5284F08C5164}" destId="{1DB8AD18-93E6-6F44-AB3F-6B92BDF55906}" srcOrd="1" destOrd="0" parTransId="{DAA3FEB9-8775-4B43-AC25-4EA142A4993F}" sibTransId="{55049317-068E-5243-9A0E-D5D4A67EDC5F}"/>
    <dgm:cxn modelId="{7A0CC0A0-23AD-4C14-89B4-6DECD1E1A016}" type="presOf" srcId="{50381575-B802-BC43-BD00-F204690220FA}" destId="{448E778E-788C-684D-8A1B-6FF88A42F69A}" srcOrd="0" destOrd="0" presId="urn:microsoft.com/office/officeart/2009/layout/CircleArrowProcess"/>
    <dgm:cxn modelId="{99AAE61F-319A-DE47-BA45-620EF20BF82C}" srcId="{EEF151C5-21C1-0141-8140-5284F08C5164}" destId="{CA247453-C629-5F4B-A1E7-225C43F2C94D}" srcOrd="2" destOrd="0" parTransId="{BE08E101-A92F-8C4A-8C57-C09CC854A80B}" sibTransId="{D79589D5-96F6-E04F-8FD9-AAF3F000161F}"/>
    <dgm:cxn modelId="{E4FE3A7D-F78C-8F4F-B15B-6BF91434DF52}" srcId="{EEF151C5-21C1-0141-8140-5284F08C5164}" destId="{50381575-B802-BC43-BD00-F204690220FA}" srcOrd="0" destOrd="0" parTransId="{793BE0AC-93FF-5741-A389-267276961E74}" sibTransId="{0B6C397E-B1F7-5247-99AE-6407E3DA8B71}"/>
    <dgm:cxn modelId="{0354105C-FF53-44B6-8E2D-2012F83AAE5A}" type="presOf" srcId="{EEF151C5-21C1-0141-8140-5284F08C5164}" destId="{737340F1-EF03-A743-B011-4713A3774715}" srcOrd="0" destOrd="0" presId="urn:microsoft.com/office/officeart/2009/layout/CircleArrowProcess"/>
    <dgm:cxn modelId="{A6D859ED-7D9A-4C2C-8A9E-118D9E78FE2B}" type="presParOf" srcId="{737340F1-EF03-A743-B011-4713A3774715}" destId="{2D663505-8B3E-7948-B146-530ECBA6AB85}" srcOrd="0" destOrd="0" presId="urn:microsoft.com/office/officeart/2009/layout/CircleArrowProcess"/>
    <dgm:cxn modelId="{33611F0F-39E5-4CDC-9B7E-17DC61EB9456}" type="presParOf" srcId="{2D663505-8B3E-7948-B146-530ECBA6AB85}" destId="{9AE41F29-53A0-2642-A1B9-0D2F308182E5}" srcOrd="0" destOrd="0" presId="urn:microsoft.com/office/officeart/2009/layout/CircleArrowProcess"/>
    <dgm:cxn modelId="{986991FD-3AF1-4414-953E-0F58AACB0ED2}" type="presParOf" srcId="{737340F1-EF03-A743-B011-4713A3774715}" destId="{448E778E-788C-684D-8A1B-6FF88A42F69A}" srcOrd="1" destOrd="0" presId="urn:microsoft.com/office/officeart/2009/layout/CircleArrowProcess"/>
    <dgm:cxn modelId="{FF2AFFFE-E510-4446-AE75-DB91B21A463F}" type="presParOf" srcId="{737340F1-EF03-A743-B011-4713A3774715}" destId="{DE437B61-57A2-4440-A301-474D9973C01E}" srcOrd="2" destOrd="0" presId="urn:microsoft.com/office/officeart/2009/layout/CircleArrowProcess"/>
    <dgm:cxn modelId="{80E33AAC-1BAC-4B33-8097-314BFD160948}" type="presParOf" srcId="{DE437B61-57A2-4440-A301-474D9973C01E}" destId="{59DF8D81-CE33-EC46-ACB4-E185347CD6E7}" srcOrd="0" destOrd="0" presId="urn:microsoft.com/office/officeart/2009/layout/CircleArrowProcess"/>
    <dgm:cxn modelId="{76B560CD-B05D-40B4-B380-97D66E03DB0F}" type="presParOf" srcId="{737340F1-EF03-A743-B011-4713A3774715}" destId="{2FDE7BC7-FCD6-DE41-A6CD-CD28DB3584A2}" srcOrd="3" destOrd="0" presId="urn:microsoft.com/office/officeart/2009/layout/CircleArrowProcess"/>
    <dgm:cxn modelId="{2FBC303C-2CD8-46B9-A19F-3B3F418E529D}" type="presParOf" srcId="{737340F1-EF03-A743-B011-4713A3774715}" destId="{70E2137E-C71B-D14A-9389-EC254A8E9B2D}" srcOrd="4" destOrd="0" presId="urn:microsoft.com/office/officeart/2009/layout/CircleArrowProcess"/>
    <dgm:cxn modelId="{CB8FE84C-9D9E-4B4D-B820-400DB51A401D}" type="presParOf" srcId="{70E2137E-C71B-D14A-9389-EC254A8E9B2D}" destId="{64B9B5B3-84FC-1140-9801-172C3CDAECE4}" srcOrd="0" destOrd="0" presId="urn:microsoft.com/office/officeart/2009/layout/CircleArrowProcess"/>
    <dgm:cxn modelId="{D2733A42-9024-4425-ADD8-5382B5E007A1}" type="presParOf" srcId="{737340F1-EF03-A743-B011-4713A3774715}" destId="{39A966E5-4159-7340-9962-89D60FB662A9}"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2F7A3-4195-4F1A-BB6B-79C53153DCE8}" type="datetimeFigureOut">
              <a:rPr lang="zh-CN" altLang="en-US" smtClean="0"/>
              <a:t>2019/12/9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B5D3D7-CC87-4950-8197-26F7E3C63EEF}" type="slidenum">
              <a:rPr lang="zh-CN" altLang="en-US" smtClean="0"/>
              <a:t>‹#›</a:t>
            </a:fld>
            <a:endParaRPr lang="zh-CN" altLang="en-US"/>
          </a:p>
        </p:txBody>
      </p:sp>
    </p:spTree>
    <p:extLst>
      <p:ext uri="{BB962C8B-B14F-4D97-AF65-F5344CB8AC3E}">
        <p14:creationId xmlns:p14="http://schemas.microsoft.com/office/powerpoint/2010/main" val="27387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a:t>
            </a:fld>
            <a:endParaRPr lang="zh-CN" altLang="en-US"/>
          </a:p>
        </p:txBody>
      </p:sp>
    </p:spTree>
    <p:extLst>
      <p:ext uri="{BB962C8B-B14F-4D97-AF65-F5344CB8AC3E}">
        <p14:creationId xmlns:p14="http://schemas.microsoft.com/office/powerpoint/2010/main" val="2765532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2</a:t>
            </a:fld>
            <a:endParaRPr lang="zh-CN" altLang="en-US"/>
          </a:p>
        </p:txBody>
      </p:sp>
    </p:spTree>
    <p:extLst>
      <p:ext uri="{BB962C8B-B14F-4D97-AF65-F5344CB8AC3E}">
        <p14:creationId xmlns:p14="http://schemas.microsoft.com/office/powerpoint/2010/main" val="1589031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3</a:t>
            </a:fld>
            <a:endParaRPr lang="zh-CN" altLang="en-US"/>
          </a:p>
        </p:txBody>
      </p:sp>
    </p:spTree>
    <p:extLst>
      <p:ext uri="{BB962C8B-B14F-4D97-AF65-F5344CB8AC3E}">
        <p14:creationId xmlns:p14="http://schemas.microsoft.com/office/powerpoint/2010/main" val="2479497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4</a:t>
            </a:fld>
            <a:endParaRPr lang="zh-CN" altLang="en-US"/>
          </a:p>
        </p:txBody>
      </p:sp>
    </p:spTree>
    <p:extLst>
      <p:ext uri="{BB962C8B-B14F-4D97-AF65-F5344CB8AC3E}">
        <p14:creationId xmlns:p14="http://schemas.microsoft.com/office/powerpoint/2010/main" val="167140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5</a:t>
            </a:fld>
            <a:endParaRPr lang="zh-CN" altLang="en-US"/>
          </a:p>
        </p:txBody>
      </p:sp>
    </p:spTree>
    <p:extLst>
      <p:ext uri="{BB962C8B-B14F-4D97-AF65-F5344CB8AC3E}">
        <p14:creationId xmlns:p14="http://schemas.microsoft.com/office/powerpoint/2010/main" val="1282318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6</a:t>
            </a:fld>
            <a:endParaRPr lang="zh-CN" altLang="en-US"/>
          </a:p>
        </p:txBody>
      </p:sp>
    </p:spTree>
    <p:extLst>
      <p:ext uri="{BB962C8B-B14F-4D97-AF65-F5344CB8AC3E}">
        <p14:creationId xmlns:p14="http://schemas.microsoft.com/office/powerpoint/2010/main" val="3614034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7</a:t>
            </a:fld>
            <a:endParaRPr lang="zh-CN" altLang="en-US"/>
          </a:p>
        </p:txBody>
      </p:sp>
    </p:spTree>
    <p:extLst>
      <p:ext uri="{BB962C8B-B14F-4D97-AF65-F5344CB8AC3E}">
        <p14:creationId xmlns:p14="http://schemas.microsoft.com/office/powerpoint/2010/main" val="2729182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8</a:t>
            </a:fld>
            <a:endParaRPr lang="zh-CN" altLang="en-US"/>
          </a:p>
        </p:txBody>
      </p:sp>
    </p:spTree>
    <p:extLst>
      <p:ext uri="{BB962C8B-B14F-4D97-AF65-F5344CB8AC3E}">
        <p14:creationId xmlns:p14="http://schemas.microsoft.com/office/powerpoint/2010/main" val="3203103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solidFill>
                  <a:prstClr val="black"/>
                </a:solidFill>
                <a:latin typeface="Calibri"/>
                <a:ea typeface="宋体"/>
              </a:rPr>
              <a:pPr/>
              <a:t>9</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479497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10</a:t>
            </a:fld>
            <a:endParaRPr lang="zh-CN" altLang="en-US"/>
          </a:p>
        </p:txBody>
      </p:sp>
    </p:spTree>
    <p:extLst>
      <p:ext uri="{BB962C8B-B14F-4D97-AF65-F5344CB8AC3E}">
        <p14:creationId xmlns:p14="http://schemas.microsoft.com/office/powerpoint/2010/main" val="1721654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11</a:t>
            </a:fld>
            <a:endParaRPr lang="zh-CN" altLang="en-US"/>
          </a:p>
        </p:txBody>
      </p:sp>
    </p:spTree>
    <p:extLst>
      <p:ext uri="{BB962C8B-B14F-4D97-AF65-F5344CB8AC3E}">
        <p14:creationId xmlns:p14="http://schemas.microsoft.com/office/powerpoint/2010/main" val="3231516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12</a:t>
            </a:fld>
            <a:endParaRPr lang="zh-CN" altLang="en-US"/>
          </a:p>
        </p:txBody>
      </p:sp>
    </p:spTree>
    <p:extLst>
      <p:ext uri="{BB962C8B-B14F-4D97-AF65-F5344CB8AC3E}">
        <p14:creationId xmlns:p14="http://schemas.microsoft.com/office/powerpoint/2010/main" val="2290452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13</a:t>
            </a:fld>
            <a:endParaRPr lang="zh-CN" altLang="en-US"/>
          </a:p>
        </p:txBody>
      </p:sp>
    </p:spTree>
    <p:extLst>
      <p:ext uri="{BB962C8B-B14F-4D97-AF65-F5344CB8AC3E}">
        <p14:creationId xmlns:p14="http://schemas.microsoft.com/office/powerpoint/2010/main" val="1804117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14</a:t>
            </a:fld>
            <a:endParaRPr lang="zh-CN" altLang="en-US"/>
          </a:p>
        </p:txBody>
      </p:sp>
    </p:spTree>
    <p:extLst>
      <p:ext uri="{BB962C8B-B14F-4D97-AF65-F5344CB8AC3E}">
        <p14:creationId xmlns:p14="http://schemas.microsoft.com/office/powerpoint/2010/main" val="62527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solidFill>
                  <a:prstClr val="black"/>
                </a:solidFill>
                <a:latin typeface="Calibri"/>
                <a:ea typeface="宋体"/>
              </a:rPr>
              <a:pPr/>
              <a:t>15</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479497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16</a:t>
            </a:fld>
            <a:endParaRPr lang="zh-CN" altLang="en-US"/>
          </a:p>
        </p:txBody>
      </p:sp>
    </p:spTree>
    <p:extLst>
      <p:ext uri="{BB962C8B-B14F-4D97-AF65-F5344CB8AC3E}">
        <p14:creationId xmlns:p14="http://schemas.microsoft.com/office/powerpoint/2010/main" val="3341764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17</a:t>
            </a:fld>
            <a:endParaRPr lang="zh-CN" altLang="en-US"/>
          </a:p>
        </p:txBody>
      </p:sp>
    </p:spTree>
    <p:extLst>
      <p:ext uri="{BB962C8B-B14F-4D97-AF65-F5344CB8AC3E}">
        <p14:creationId xmlns:p14="http://schemas.microsoft.com/office/powerpoint/2010/main" val="4225782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18</a:t>
            </a:fld>
            <a:endParaRPr lang="zh-CN" altLang="en-US"/>
          </a:p>
        </p:txBody>
      </p:sp>
    </p:spTree>
    <p:extLst>
      <p:ext uri="{BB962C8B-B14F-4D97-AF65-F5344CB8AC3E}">
        <p14:creationId xmlns:p14="http://schemas.microsoft.com/office/powerpoint/2010/main" val="4232758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19</a:t>
            </a:fld>
            <a:endParaRPr lang="zh-CN" altLang="en-US"/>
          </a:p>
        </p:txBody>
      </p:sp>
    </p:spTree>
    <p:extLst>
      <p:ext uri="{BB962C8B-B14F-4D97-AF65-F5344CB8AC3E}">
        <p14:creationId xmlns:p14="http://schemas.microsoft.com/office/powerpoint/2010/main" val="175508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solidFill>
                  <a:prstClr val="black"/>
                </a:solidFill>
                <a:latin typeface="Calibri"/>
                <a:ea typeface="宋体"/>
              </a:rPr>
              <a:pPr/>
              <a:t>20</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479497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21</a:t>
            </a:fld>
            <a:endParaRPr lang="zh-CN" altLang="en-US"/>
          </a:p>
        </p:txBody>
      </p:sp>
    </p:spTree>
    <p:extLst>
      <p:ext uri="{BB962C8B-B14F-4D97-AF65-F5344CB8AC3E}">
        <p14:creationId xmlns:p14="http://schemas.microsoft.com/office/powerpoint/2010/main" val="549725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22</a:t>
            </a:fld>
            <a:endParaRPr lang="zh-CN" altLang="en-US"/>
          </a:p>
        </p:txBody>
      </p:sp>
    </p:spTree>
    <p:extLst>
      <p:ext uri="{BB962C8B-B14F-4D97-AF65-F5344CB8AC3E}">
        <p14:creationId xmlns:p14="http://schemas.microsoft.com/office/powerpoint/2010/main" val="404627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23</a:t>
            </a:fld>
            <a:endParaRPr lang="zh-CN" altLang="en-US"/>
          </a:p>
        </p:txBody>
      </p:sp>
    </p:spTree>
    <p:extLst>
      <p:ext uri="{BB962C8B-B14F-4D97-AF65-F5344CB8AC3E}">
        <p14:creationId xmlns:p14="http://schemas.microsoft.com/office/powerpoint/2010/main" val="1044130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24</a:t>
            </a:fld>
            <a:endParaRPr lang="zh-CN" altLang="en-US"/>
          </a:p>
        </p:txBody>
      </p:sp>
    </p:spTree>
    <p:extLst>
      <p:ext uri="{BB962C8B-B14F-4D97-AF65-F5344CB8AC3E}">
        <p14:creationId xmlns:p14="http://schemas.microsoft.com/office/powerpoint/2010/main" val="2210947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6500081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206FCC-0CBB-4DF4-89C1-3C9DB4B6E776}" type="slidenum">
              <a:rPr lang="zh-CN" altLang="en-US" smtClean="0"/>
              <a:t>‹#›</a:t>
            </a:fld>
            <a:endParaRPr lang="zh-CN" altLang="en-US"/>
          </a:p>
        </p:txBody>
      </p:sp>
      <p:sp>
        <p:nvSpPr>
          <p:cNvPr id="7" name="矩形 6"/>
          <p:cNvSpPr/>
          <p:nvPr userDrawn="1"/>
        </p:nvSpPr>
        <p:spPr>
          <a:xfrm>
            <a:off x="0" y="320511"/>
            <a:ext cx="141402" cy="207390"/>
          </a:xfrm>
          <a:prstGeom prst="rect">
            <a:avLst/>
          </a:prstGeom>
          <a:solidFill>
            <a:srgbClr val="6363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userDrawn="1"/>
        </p:nvSpPr>
        <p:spPr>
          <a:xfrm>
            <a:off x="297455" y="159372"/>
            <a:ext cx="1620957"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标题内容</a:t>
            </a:r>
          </a:p>
        </p:txBody>
      </p:sp>
      <p:grpSp>
        <p:nvGrpSpPr>
          <p:cNvPr id="9" name="组合 8"/>
          <p:cNvGrpSpPr/>
          <p:nvPr userDrawn="1"/>
        </p:nvGrpSpPr>
        <p:grpSpPr>
          <a:xfrm rot="2068323">
            <a:off x="9613987" y="-3922793"/>
            <a:ext cx="6034179" cy="5908663"/>
            <a:chOff x="3239400" y="552486"/>
            <a:chExt cx="5727179" cy="5608049"/>
          </a:xfrm>
        </p:grpSpPr>
        <p:grpSp>
          <p:nvGrpSpPr>
            <p:cNvPr id="10" name="Group 205"/>
            <p:cNvGrpSpPr>
              <a:grpSpLocks/>
            </p:cNvGrpSpPr>
            <p:nvPr/>
          </p:nvGrpSpPr>
          <p:grpSpPr bwMode="auto">
            <a:xfrm>
              <a:off x="3472039" y="885148"/>
              <a:ext cx="5080961" cy="5255158"/>
              <a:chOff x="1577" y="64"/>
              <a:chExt cx="4521" cy="4676"/>
            </a:xfrm>
          </p:grpSpPr>
          <p:sp>
            <p:nvSpPr>
              <p:cNvPr id="495" name="Freeform 5"/>
              <p:cNvSpPr>
                <a:spLocks noEditPoints="1"/>
              </p:cNvSpPr>
              <p:nvPr/>
            </p:nvSpPr>
            <p:spPr bwMode="auto">
              <a:xfrm>
                <a:off x="2706" y="1570"/>
                <a:ext cx="285" cy="393"/>
              </a:xfrm>
              <a:custGeom>
                <a:avLst/>
                <a:gdLst>
                  <a:gd name="T0" fmla="*/ 39 w 285"/>
                  <a:gd name="T1" fmla="*/ 279 h 393"/>
                  <a:gd name="T2" fmla="*/ 81 w 285"/>
                  <a:gd name="T3" fmla="*/ 393 h 393"/>
                  <a:gd name="T4" fmla="*/ 81 w 285"/>
                  <a:gd name="T5" fmla="*/ 393 h 393"/>
                  <a:gd name="T6" fmla="*/ 39 w 285"/>
                  <a:gd name="T7" fmla="*/ 279 h 393"/>
                  <a:gd name="T8" fmla="*/ 1 w 285"/>
                  <a:gd name="T9" fmla="*/ 174 h 393"/>
                  <a:gd name="T10" fmla="*/ 0 w 285"/>
                  <a:gd name="T11" fmla="*/ 175 h 393"/>
                  <a:gd name="T12" fmla="*/ 0 w 285"/>
                  <a:gd name="T13" fmla="*/ 175 h 393"/>
                  <a:gd name="T14" fmla="*/ 1 w 285"/>
                  <a:gd name="T15" fmla="*/ 175 h 393"/>
                  <a:gd name="T16" fmla="*/ 1 w 285"/>
                  <a:gd name="T17" fmla="*/ 174 h 393"/>
                  <a:gd name="T18" fmla="*/ 285 w 285"/>
                  <a:gd name="T19" fmla="*/ 2 h 393"/>
                  <a:gd name="T20" fmla="*/ 86 w 285"/>
                  <a:gd name="T21" fmla="*/ 392 h 393"/>
                  <a:gd name="T22" fmla="*/ 285 w 285"/>
                  <a:gd name="T23" fmla="*/ 2 h 393"/>
                  <a:gd name="T24" fmla="*/ 277 w 285"/>
                  <a:gd name="T25" fmla="*/ 1 h 393"/>
                  <a:gd name="T26" fmla="*/ 277 w 285"/>
                  <a:gd name="T27" fmla="*/ 1 h 393"/>
                  <a:gd name="T28" fmla="*/ 5 w 285"/>
                  <a:gd name="T29" fmla="*/ 171 h 393"/>
                  <a:gd name="T30" fmla="*/ 5 w 285"/>
                  <a:gd name="T31" fmla="*/ 171 h 393"/>
                  <a:gd name="T32" fmla="*/ 277 w 285"/>
                  <a:gd name="T33" fmla="*/ 1 h 393"/>
                  <a:gd name="T34" fmla="*/ 283 w 285"/>
                  <a:gd name="T35" fmla="*/ 0 h 393"/>
                  <a:gd name="T36" fmla="*/ 157 w 285"/>
                  <a:gd name="T37" fmla="*/ 79 h 393"/>
                  <a:gd name="T38" fmla="*/ 283 w 285"/>
                  <a:gd name="T39" fmla="*/ 0 h 393"/>
                  <a:gd name="T40" fmla="*/ 283 w 285"/>
                  <a:gd name="T4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393">
                    <a:moveTo>
                      <a:pt x="39" y="279"/>
                    </a:moveTo>
                    <a:lnTo>
                      <a:pt x="81" y="393"/>
                    </a:lnTo>
                    <a:lnTo>
                      <a:pt x="81" y="393"/>
                    </a:lnTo>
                    <a:lnTo>
                      <a:pt x="39" y="279"/>
                    </a:lnTo>
                    <a:close/>
                    <a:moveTo>
                      <a:pt x="1" y="174"/>
                    </a:moveTo>
                    <a:lnTo>
                      <a:pt x="0" y="175"/>
                    </a:lnTo>
                    <a:lnTo>
                      <a:pt x="0" y="175"/>
                    </a:lnTo>
                    <a:lnTo>
                      <a:pt x="1" y="175"/>
                    </a:lnTo>
                    <a:lnTo>
                      <a:pt x="1" y="174"/>
                    </a:lnTo>
                    <a:close/>
                    <a:moveTo>
                      <a:pt x="285" y="2"/>
                    </a:moveTo>
                    <a:lnTo>
                      <a:pt x="86" y="392"/>
                    </a:lnTo>
                    <a:lnTo>
                      <a:pt x="285" y="2"/>
                    </a:lnTo>
                    <a:close/>
                    <a:moveTo>
                      <a:pt x="277" y="1"/>
                    </a:moveTo>
                    <a:lnTo>
                      <a:pt x="277" y="1"/>
                    </a:lnTo>
                    <a:lnTo>
                      <a:pt x="5" y="171"/>
                    </a:lnTo>
                    <a:lnTo>
                      <a:pt x="5" y="171"/>
                    </a:lnTo>
                    <a:lnTo>
                      <a:pt x="277" y="1"/>
                    </a:lnTo>
                    <a:close/>
                    <a:moveTo>
                      <a:pt x="283" y="0"/>
                    </a:moveTo>
                    <a:lnTo>
                      <a:pt x="157" y="79"/>
                    </a:lnTo>
                    <a:lnTo>
                      <a:pt x="283" y="0"/>
                    </a:lnTo>
                    <a:lnTo>
                      <a:pt x="28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6"/>
              <p:cNvSpPr>
                <a:spLocks noEditPoints="1"/>
              </p:cNvSpPr>
              <p:nvPr/>
            </p:nvSpPr>
            <p:spPr bwMode="auto">
              <a:xfrm>
                <a:off x="2706" y="1570"/>
                <a:ext cx="285" cy="393"/>
              </a:xfrm>
              <a:custGeom>
                <a:avLst/>
                <a:gdLst>
                  <a:gd name="T0" fmla="*/ 39 w 285"/>
                  <a:gd name="T1" fmla="*/ 279 h 393"/>
                  <a:gd name="T2" fmla="*/ 81 w 285"/>
                  <a:gd name="T3" fmla="*/ 393 h 393"/>
                  <a:gd name="T4" fmla="*/ 81 w 285"/>
                  <a:gd name="T5" fmla="*/ 393 h 393"/>
                  <a:gd name="T6" fmla="*/ 39 w 285"/>
                  <a:gd name="T7" fmla="*/ 279 h 393"/>
                  <a:gd name="T8" fmla="*/ 1 w 285"/>
                  <a:gd name="T9" fmla="*/ 174 h 393"/>
                  <a:gd name="T10" fmla="*/ 0 w 285"/>
                  <a:gd name="T11" fmla="*/ 175 h 393"/>
                  <a:gd name="T12" fmla="*/ 0 w 285"/>
                  <a:gd name="T13" fmla="*/ 175 h 393"/>
                  <a:gd name="T14" fmla="*/ 1 w 285"/>
                  <a:gd name="T15" fmla="*/ 175 h 393"/>
                  <a:gd name="T16" fmla="*/ 1 w 285"/>
                  <a:gd name="T17" fmla="*/ 174 h 393"/>
                  <a:gd name="T18" fmla="*/ 285 w 285"/>
                  <a:gd name="T19" fmla="*/ 2 h 393"/>
                  <a:gd name="T20" fmla="*/ 86 w 285"/>
                  <a:gd name="T21" fmla="*/ 392 h 393"/>
                  <a:gd name="T22" fmla="*/ 285 w 285"/>
                  <a:gd name="T23" fmla="*/ 2 h 393"/>
                  <a:gd name="T24" fmla="*/ 277 w 285"/>
                  <a:gd name="T25" fmla="*/ 1 h 393"/>
                  <a:gd name="T26" fmla="*/ 277 w 285"/>
                  <a:gd name="T27" fmla="*/ 1 h 393"/>
                  <a:gd name="T28" fmla="*/ 5 w 285"/>
                  <a:gd name="T29" fmla="*/ 171 h 393"/>
                  <a:gd name="T30" fmla="*/ 5 w 285"/>
                  <a:gd name="T31" fmla="*/ 171 h 393"/>
                  <a:gd name="T32" fmla="*/ 277 w 285"/>
                  <a:gd name="T33" fmla="*/ 1 h 393"/>
                  <a:gd name="T34" fmla="*/ 283 w 285"/>
                  <a:gd name="T35" fmla="*/ 0 h 393"/>
                  <a:gd name="T36" fmla="*/ 157 w 285"/>
                  <a:gd name="T37" fmla="*/ 79 h 393"/>
                  <a:gd name="T38" fmla="*/ 283 w 285"/>
                  <a:gd name="T39" fmla="*/ 0 h 393"/>
                  <a:gd name="T40" fmla="*/ 283 w 285"/>
                  <a:gd name="T4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393">
                    <a:moveTo>
                      <a:pt x="39" y="279"/>
                    </a:moveTo>
                    <a:lnTo>
                      <a:pt x="81" y="393"/>
                    </a:lnTo>
                    <a:lnTo>
                      <a:pt x="81" y="393"/>
                    </a:lnTo>
                    <a:lnTo>
                      <a:pt x="39" y="279"/>
                    </a:lnTo>
                    <a:moveTo>
                      <a:pt x="1" y="174"/>
                    </a:moveTo>
                    <a:lnTo>
                      <a:pt x="0" y="175"/>
                    </a:lnTo>
                    <a:lnTo>
                      <a:pt x="0" y="175"/>
                    </a:lnTo>
                    <a:lnTo>
                      <a:pt x="1" y="175"/>
                    </a:lnTo>
                    <a:lnTo>
                      <a:pt x="1" y="174"/>
                    </a:lnTo>
                    <a:moveTo>
                      <a:pt x="285" y="2"/>
                    </a:moveTo>
                    <a:lnTo>
                      <a:pt x="86" y="392"/>
                    </a:lnTo>
                    <a:lnTo>
                      <a:pt x="285" y="2"/>
                    </a:lnTo>
                    <a:moveTo>
                      <a:pt x="277" y="1"/>
                    </a:moveTo>
                    <a:lnTo>
                      <a:pt x="277" y="1"/>
                    </a:lnTo>
                    <a:lnTo>
                      <a:pt x="5" y="171"/>
                    </a:lnTo>
                    <a:lnTo>
                      <a:pt x="5" y="171"/>
                    </a:lnTo>
                    <a:lnTo>
                      <a:pt x="277" y="1"/>
                    </a:lnTo>
                    <a:moveTo>
                      <a:pt x="283" y="0"/>
                    </a:moveTo>
                    <a:lnTo>
                      <a:pt x="157" y="79"/>
                    </a:lnTo>
                    <a:lnTo>
                      <a:pt x="283" y="0"/>
                    </a:lnTo>
                    <a:lnTo>
                      <a:pt x="2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7"/>
              <p:cNvSpPr>
                <a:spLocks noEditPoints="1"/>
              </p:cNvSpPr>
              <p:nvPr/>
            </p:nvSpPr>
            <p:spPr bwMode="auto">
              <a:xfrm>
                <a:off x="4534" y="3768"/>
                <a:ext cx="154" cy="488"/>
              </a:xfrm>
              <a:custGeom>
                <a:avLst/>
                <a:gdLst>
                  <a:gd name="T0" fmla="*/ 152 w 154"/>
                  <a:gd name="T1" fmla="*/ 477 h 488"/>
                  <a:gd name="T2" fmla="*/ 152 w 154"/>
                  <a:gd name="T3" fmla="*/ 477 h 488"/>
                  <a:gd name="T4" fmla="*/ 151 w 154"/>
                  <a:gd name="T5" fmla="*/ 482 h 488"/>
                  <a:gd name="T6" fmla="*/ 154 w 154"/>
                  <a:gd name="T7" fmla="*/ 488 h 488"/>
                  <a:gd name="T8" fmla="*/ 152 w 154"/>
                  <a:gd name="T9" fmla="*/ 477 h 488"/>
                  <a:gd name="T10" fmla="*/ 3 w 154"/>
                  <a:gd name="T11" fmla="*/ 152 h 488"/>
                  <a:gd name="T12" fmla="*/ 148 w 154"/>
                  <a:gd name="T13" fmla="*/ 476 h 488"/>
                  <a:gd name="T14" fmla="*/ 148 w 154"/>
                  <a:gd name="T15" fmla="*/ 476 h 488"/>
                  <a:gd name="T16" fmla="*/ 3 w 154"/>
                  <a:gd name="T17" fmla="*/ 152 h 488"/>
                  <a:gd name="T18" fmla="*/ 3 w 154"/>
                  <a:gd name="T19" fmla="*/ 143 h 488"/>
                  <a:gd name="T20" fmla="*/ 147 w 154"/>
                  <a:gd name="T21" fmla="*/ 465 h 488"/>
                  <a:gd name="T22" fmla="*/ 147 w 154"/>
                  <a:gd name="T23" fmla="*/ 465 h 488"/>
                  <a:gd name="T24" fmla="*/ 3 w 154"/>
                  <a:gd name="T25" fmla="*/ 143 h 488"/>
                  <a:gd name="T26" fmla="*/ 3 w 154"/>
                  <a:gd name="T27" fmla="*/ 143 h 488"/>
                  <a:gd name="T28" fmla="*/ 79 w 154"/>
                  <a:gd name="T29" fmla="*/ 10 h 488"/>
                  <a:gd name="T30" fmla="*/ 2 w 154"/>
                  <a:gd name="T31" fmla="*/ 139 h 488"/>
                  <a:gd name="T32" fmla="*/ 2 w 154"/>
                  <a:gd name="T33" fmla="*/ 139 h 488"/>
                  <a:gd name="T34" fmla="*/ 79 w 154"/>
                  <a:gd name="T35" fmla="*/ 10 h 488"/>
                  <a:gd name="T36" fmla="*/ 79 w 154"/>
                  <a:gd name="T37" fmla="*/ 10 h 488"/>
                  <a:gd name="T38" fmla="*/ 82 w 154"/>
                  <a:gd name="T39" fmla="*/ 7 h 488"/>
                  <a:gd name="T40" fmla="*/ 82 w 154"/>
                  <a:gd name="T41" fmla="*/ 7 h 488"/>
                  <a:gd name="T42" fmla="*/ 150 w 154"/>
                  <a:gd name="T43" fmla="*/ 464 h 488"/>
                  <a:gd name="T44" fmla="*/ 82 w 154"/>
                  <a:gd name="T45" fmla="*/ 7 h 488"/>
                  <a:gd name="T46" fmla="*/ 78 w 154"/>
                  <a:gd name="T47" fmla="*/ 6 h 488"/>
                  <a:gd name="T48" fmla="*/ 0 w 154"/>
                  <a:gd name="T49" fmla="*/ 137 h 488"/>
                  <a:gd name="T50" fmla="*/ 0 w 154"/>
                  <a:gd name="T51" fmla="*/ 137 h 488"/>
                  <a:gd name="T52" fmla="*/ 78 w 154"/>
                  <a:gd name="T53" fmla="*/ 6 h 488"/>
                  <a:gd name="T54" fmla="*/ 82 w 154"/>
                  <a:gd name="T55" fmla="*/ 0 h 488"/>
                  <a:gd name="T56" fmla="*/ 80 w 154"/>
                  <a:gd name="T57" fmla="*/ 3 h 488"/>
                  <a:gd name="T58" fmla="*/ 81 w 154"/>
                  <a:gd name="T59" fmla="*/ 3 h 488"/>
                  <a:gd name="T60" fmla="*/ 82 w 154"/>
                  <a:gd name="T61" fmla="*/ 3 h 488"/>
                  <a:gd name="T62" fmla="*/ 82 w 154"/>
                  <a:gd name="T63" fmla="*/ 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488">
                    <a:moveTo>
                      <a:pt x="152" y="477"/>
                    </a:moveTo>
                    <a:lnTo>
                      <a:pt x="152" y="477"/>
                    </a:lnTo>
                    <a:lnTo>
                      <a:pt x="151" y="482"/>
                    </a:lnTo>
                    <a:lnTo>
                      <a:pt x="154" y="488"/>
                    </a:lnTo>
                    <a:lnTo>
                      <a:pt x="152" y="477"/>
                    </a:lnTo>
                    <a:close/>
                    <a:moveTo>
                      <a:pt x="3" y="152"/>
                    </a:moveTo>
                    <a:lnTo>
                      <a:pt x="148" y="476"/>
                    </a:lnTo>
                    <a:lnTo>
                      <a:pt x="148" y="476"/>
                    </a:lnTo>
                    <a:lnTo>
                      <a:pt x="3" y="152"/>
                    </a:lnTo>
                    <a:close/>
                    <a:moveTo>
                      <a:pt x="3" y="143"/>
                    </a:moveTo>
                    <a:lnTo>
                      <a:pt x="147" y="465"/>
                    </a:lnTo>
                    <a:lnTo>
                      <a:pt x="147" y="465"/>
                    </a:lnTo>
                    <a:lnTo>
                      <a:pt x="3" y="143"/>
                    </a:lnTo>
                    <a:lnTo>
                      <a:pt x="3" y="143"/>
                    </a:lnTo>
                    <a:close/>
                    <a:moveTo>
                      <a:pt x="79" y="10"/>
                    </a:moveTo>
                    <a:lnTo>
                      <a:pt x="2" y="139"/>
                    </a:lnTo>
                    <a:lnTo>
                      <a:pt x="2" y="139"/>
                    </a:lnTo>
                    <a:lnTo>
                      <a:pt x="79" y="10"/>
                    </a:lnTo>
                    <a:lnTo>
                      <a:pt x="79" y="10"/>
                    </a:lnTo>
                    <a:close/>
                    <a:moveTo>
                      <a:pt x="82" y="7"/>
                    </a:moveTo>
                    <a:lnTo>
                      <a:pt x="82" y="7"/>
                    </a:lnTo>
                    <a:lnTo>
                      <a:pt x="150" y="464"/>
                    </a:lnTo>
                    <a:lnTo>
                      <a:pt x="82" y="7"/>
                    </a:lnTo>
                    <a:close/>
                    <a:moveTo>
                      <a:pt x="78" y="6"/>
                    </a:moveTo>
                    <a:lnTo>
                      <a:pt x="0" y="137"/>
                    </a:lnTo>
                    <a:lnTo>
                      <a:pt x="0" y="137"/>
                    </a:lnTo>
                    <a:lnTo>
                      <a:pt x="78" y="6"/>
                    </a:lnTo>
                    <a:close/>
                    <a:moveTo>
                      <a:pt x="82" y="0"/>
                    </a:moveTo>
                    <a:lnTo>
                      <a:pt x="80" y="3"/>
                    </a:lnTo>
                    <a:lnTo>
                      <a:pt x="81" y="3"/>
                    </a:lnTo>
                    <a:lnTo>
                      <a:pt x="82" y="3"/>
                    </a:lnTo>
                    <a:lnTo>
                      <a:pt x="8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8"/>
              <p:cNvSpPr>
                <a:spLocks noEditPoints="1"/>
              </p:cNvSpPr>
              <p:nvPr/>
            </p:nvSpPr>
            <p:spPr bwMode="auto">
              <a:xfrm>
                <a:off x="4534" y="3768"/>
                <a:ext cx="154" cy="488"/>
              </a:xfrm>
              <a:custGeom>
                <a:avLst/>
                <a:gdLst>
                  <a:gd name="T0" fmla="*/ 152 w 154"/>
                  <a:gd name="T1" fmla="*/ 477 h 488"/>
                  <a:gd name="T2" fmla="*/ 152 w 154"/>
                  <a:gd name="T3" fmla="*/ 477 h 488"/>
                  <a:gd name="T4" fmla="*/ 151 w 154"/>
                  <a:gd name="T5" fmla="*/ 482 h 488"/>
                  <a:gd name="T6" fmla="*/ 154 w 154"/>
                  <a:gd name="T7" fmla="*/ 488 h 488"/>
                  <a:gd name="T8" fmla="*/ 152 w 154"/>
                  <a:gd name="T9" fmla="*/ 477 h 488"/>
                  <a:gd name="T10" fmla="*/ 3 w 154"/>
                  <a:gd name="T11" fmla="*/ 152 h 488"/>
                  <a:gd name="T12" fmla="*/ 148 w 154"/>
                  <a:gd name="T13" fmla="*/ 476 h 488"/>
                  <a:gd name="T14" fmla="*/ 148 w 154"/>
                  <a:gd name="T15" fmla="*/ 476 h 488"/>
                  <a:gd name="T16" fmla="*/ 3 w 154"/>
                  <a:gd name="T17" fmla="*/ 152 h 488"/>
                  <a:gd name="T18" fmla="*/ 3 w 154"/>
                  <a:gd name="T19" fmla="*/ 143 h 488"/>
                  <a:gd name="T20" fmla="*/ 147 w 154"/>
                  <a:gd name="T21" fmla="*/ 465 h 488"/>
                  <a:gd name="T22" fmla="*/ 147 w 154"/>
                  <a:gd name="T23" fmla="*/ 465 h 488"/>
                  <a:gd name="T24" fmla="*/ 3 w 154"/>
                  <a:gd name="T25" fmla="*/ 143 h 488"/>
                  <a:gd name="T26" fmla="*/ 3 w 154"/>
                  <a:gd name="T27" fmla="*/ 143 h 488"/>
                  <a:gd name="T28" fmla="*/ 79 w 154"/>
                  <a:gd name="T29" fmla="*/ 10 h 488"/>
                  <a:gd name="T30" fmla="*/ 2 w 154"/>
                  <a:gd name="T31" fmla="*/ 139 h 488"/>
                  <a:gd name="T32" fmla="*/ 2 w 154"/>
                  <a:gd name="T33" fmla="*/ 139 h 488"/>
                  <a:gd name="T34" fmla="*/ 79 w 154"/>
                  <a:gd name="T35" fmla="*/ 10 h 488"/>
                  <a:gd name="T36" fmla="*/ 79 w 154"/>
                  <a:gd name="T37" fmla="*/ 10 h 488"/>
                  <a:gd name="T38" fmla="*/ 82 w 154"/>
                  <a:gd name="T39" fmla="*/ 7 h 488"/>
                  <a:gd name="T40" fmla="*/ 82 w 154"/>
                  <a:gd name="T41" fmla="*/ 7 h 488"/>
                  <a:gd name="T42" fmla="*/ 150 w 154"/>
                  <a:gd name="T43" fmla="*/ 464 h 488"/>
                  <a:gd name="T44" fmla="*/ 82 w 154"/>
                  <a:gd name="T45" fmla="*/ 7 h 488"/>
                  <a:gd name="T46" fmla="*/ 78 w 154"/>
                  <a:gd name="T47" fmla="*/ 6 h 488"/>
                  <a:gd name="T48" fmla="*/ 0 w 154"/>
                  <a:gd name="T49" fmla="*/ 137 h 488"/>
                  <a:gd name="T50" fmla="*/ 0 w 154"/>
                  <a:gd name="T51" fmla="*/ 137 h 488"/>
                  <a:gd name="T52" fmla="*/ 78 w 154"/>
                  <a:gd name="T53" fmla="*/ 6 h 488"/>
                  <a:gd name="T54" fmla="*/ 82 w 154"/>
                  <a:gd name="T55" fmla="*/ 0 h 488"/>
                  <a:gd name="T56" fmla="*/ 80 w 154"/>
                  <a:gd name="T57" fmla="*/ 3 h 488"/>
                  <a:gd name="T58" fmla="*/ 81 w 154"/>
                  <a:gd name="T59" fmla="*/ 3 h 488"/>
                  <a:gd name="T60" fmla="*/ 82 w 154"/>
                  <a:gd name="T61" fmla="*/ 3 h 488"/>
                  <a:gd name="T62" fmla="*/ 82 w 154"/>
                  <a:gd name="T63" fmla="*/ 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488">
                    <a:moveTo>
                      <a:pt x="152" y="477"/>
                    </a:moveTo>
                    <a:lnTo>
                      <a:pt x="152" y="477"/>
                    </a:lnTo>
                    <a:lnTo>
                      <a:pt x="151" y="482"/>
                    </a:lnTo>
                    <a:lnTo>
                      <a:pt x="154" y="488"/>
                    </a:lnTo>
                    <a:lnTo>
                      <a:pt x="152" y="477"/>
                    </a:lnTo>
                    <a:moveTo>
                      <a:pt x="3" y="152"/>
                    </a:moveTo>
                    <a:lnTo>
                      <a:pt x="148" y="476"/>
                    </a:lnTo>
                    <a:lnTo>
                      <a:pt x="148" y="476"/>
                    </a:lnTo>
                    <a:lnTo>
                      <a:pt x="3" y="152"/>
                    </a:lnTo>
                    <a:moveTo>
                      <a:pt x="3" y="143"/>
                    </a:moveTo>
                    <a:lnTo>
                      <a:pt x="147" y="465"/>
                    </a:lnTo>
                    <a:lnTo>
                      <a:pt x="147" y="465"/>
                    </a:lnTo>
                    <a:lnTo>
                      <a:pt x="3" y="143"/>
                    </a:lnTo>
                    <a:lnTo>
                      <a:pt x="3" y="143"/>
                    </a:lnTo>
                    <a:moveTo>
                      <a:pt x="79" y="10"/>
                    </a:moveTo>
                    <a:lnTo>
                      <a:pt x="2" y="139"/>
                    </a:lnTo>
                    <a:lnTo>
                      <a:pt x="2" y="139"/>
                    </a:lnTo>
                    <a:lnTo>
                      <a:pt x="79" y="10"/>
                    </a:lnTo>
                    <a:lnTo>
                      <a:pt x="79" y="10"/>
                    </a:lnTo>
                    <a:moveTo>
                      <a:pt x="82" y="7"/>
                    </a:moveTo>
                    <a:lnTo>
                      <a:pt x="82" y="7"/>
                    </a:lnTo>
                    <a:lnTo>
                      <a:pt x="150" y="464"/>
                    </a:lnTo>
                    <a:lnTo>
                      <a:pt x="82" y="7"/>
                    </a:lnTo>
                    <a:moveTo>
                      <a:pt x="78" y="6"/>
                    </a:moveTo>
                    <a:lnTo>
                      <a:pt x="0" y="137"/>
                    </a:lnTo>
                    <a:lnTo>
                      <a:pt x="0" y="137"/>
                    </a:lnTo>
                    <a:lnTo>
                      <a:pt x="78" y="6"/>
                    </a:lnTo>
                    <a:moveTo>
                      <a:pt x="82" y="0"/>
                    </a:moveTo>
                    <a:lnTo>
                      <a:pt x="80" y="3"/>
                    </a:lnTo>
                    <a:lnTo>
                      <a:pt x="81" y="3"/>
                    </a:lnTo>
                    <a:lnTo>
                      <a:pt x="82" y="3"/>
                    </a:lnTo>
                    <a:lnTo>
                      <a:pt x="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9"/>
              <p:cNvSpPr>
                <a:spLocks noEditPoints="1"/>
              </p:cNvSpPr>
              <p:nvPr/>
            </p:nvSpPr>
            <p:spPr bwMode="auto">
              <a:xfrm>
                <a:off x="4025" y="3720"/>
                <a:ext cx="506" cy="185"/>
              </a:xfrm>
              <a:custGeom>
                <a:avLst/>
                <a:gdLst>
                  <a:gd name="T0" fmla="*/ 91 w 506"/>
                  <a:gd name="T1" fmla="*/ 3 h 185"/>
                  <a:gd name="T2" fmla="*/ 0 w 506"/>
                  <a:gd name="T3" fmla="*/ 57 h 185"/>
                  <a:gd name="T4" fmla="*/ 0 w 506"/>
                  <a:gd name="T5" fmla="*/ 57 h 185"/>
                  <a:gd name="T6" fmla="*/ 91 w 506"/>
                  <a:gd name="T7" fmla="*/ 3 h 185"/>
                  <a:gd name="T8" fmla="*/ 91 w 506"/>
                  <a:gd name="T9" fmla="*/ 3 h 185"/>
                  <a:gd name="T10" fmla="*/ 96 w 506"/>
                  <a:gd name="T11" fmla="*/ 0 h 185"/>
                  <a:gd name="T12" fmla="*/ 96 w 506"/>
                  <a:gd name="T13" fmla="*/ 0 h 185"/>
                  <a:gd name="T14" fmla="*/ 506 w 506"/>
                  <a:gd name="T15" fmla="*/ 185 h 185"/>
                  <a:gd name="T16" fmla="*/ 96 w 506"/>
                  <a:gd name="T17" fmla="*/ 0 h 185"/>
                  <a:gd name="T18" fmla="*/ 91 w 506"/>
                  <a:gd name="T19" fmla="*/ 0 h 185"/>
                  <a:gd name="T20" fmla="*/ 52 w 506"/>
                  <a:gd name="T21" fmla="*/ 23 h 185"/>
                  <a:gd name="T22" fmla="*/ 91 w 506"/>
                  <a:gd name="T23" fmla="*/ 0 h 185"/>
                  <a:gd name="T24" fmla="*/ 91 w 506"/>
                  <a:gd name="T2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6" h="185">
                    <a:moveTo>
                      <a:pt x="91" y="3"/>
                    </a:moveTo>
                    <a:lnTo>
                      <a:pt x="0" y="57"/>
                    </a:lnTo>
                    <a:lnTo>
                      <a:pt x="0" y="57"/>
                    </a:lnTo>
                    <a:lnTo>
                      <a:pt x="91" y="3"/>
                    </a:lnTo>
                    <a:lnTo>
                      <a:pt x="91" y="3"/>
                    </a:lnTo>
                    <a:close/>
                    <a:moveTo>
                      <a:pt x="96" y="0"/>
                    </a:moveTo>
                    <a:lnTo>
                      <a:pt x="96" y="0"/>
                    </a:lnTo>
                    <a:lnTo>
                      <a:pt x="506" y="185"/>
                    </a:lnTo>
                    <a:lnTo>
                      <a:pt x="96" y="0"/>
                    </a:lnTo>
                    <a:close/>
                    <a:moveTo>
                      <a:pt x="91" y="0"/>
                    </a:moveTo>
                    <a:lnTo>
                      <a:pt x="52" y="23"/>
                    </a:lnTo>
                    <a:lnTo>
                      <a:pt x="91" y="0"/>
                    </a:lnTo>
                    <a:lnTo>
                      <a:pt x="9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10"/>
              <p:cNvSpPr>
                <a:spLocks noEditPoints="1"/>
              </p:cNvSpPr>
              <p:nvPr/>
            </p:nvSpPr>
            <p:spPr bwMode="auto">
              <a:xfrm>
                <a:off x="4025" y="3720"/>
                <a:ext cx="506" cy="185"/>
              </a:xfrm>
              <a:custGeom>
                <a:avLst/>
                <a:gdLst>
                  <a:gd name="T0" fmla="*/ 91 w 506"/>
                  <a:gd name="T1" fmla="*/ 3 h 185"/>
                  <a:gd name="T2" fmla="*/ 0 w 506"/>
                  <a:gd name="T3" fmla="*/ 57 h 185"/>
                  <a:gd name="T4" fmla="*/ 0 w 506"/>
                  <a:gd name="T5" fmla="*/ 57 h 185"/>
                  <a:gd name="T6" fmla="*/ 91 w 506"/>
                  <a:gd name="T7" fmla="*/ 3 h 185"/>
                  <a:gd name="T8" fmla="*/ 91 w 506"/>
                  <a:gd name="T9" fmla="*/ 3 h 185"/>
                  <a:gd name="T10" fmla="*/ 96 w 506"/>
                  <a:gd name="T11" fmla="*/ 0 h 185"/>
                  <a:gd name="T12" fmla="*/ 96 w 506"/>
                  <a:gd name="T13" fmla="*/ 0 h 185"/>
                  <a:gd name="T14" fmla="*/ 506 w 506"/>
                  <a:gd name="T15" fmla="*/ 185 h 185"/>
                  <a:gd name="T16" fmla="*/ 96 w 506"/>
                  <a:gd name="T17" fmla="*/ 0 h 185"/>
                  <a:gd name="T18" fmla="*/ 91 w 506"/>
                  <a:gd name="T19" fmla="*/ 0 h 185"/>
                  <a:gd name="T20" fmla="*/ 52 w 506"/>
                  <a:gd name="T21" fmla="*/ 23 h 185"/>
                  <a:gd name="T22" fmla="*/ 91 w 506"/>
                  <a:gd name="T23" fmla="*/ 0 h 185"/>
                  <a:gd name="T24" fmla="*/ 91 w 506"/>
                  <a:gd name="T2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6" h="185">
                    <a:moveTo>
                      <a:pt x="91" y="3"/>
                    </a:moveTo>
                    <a:lnTo>
                      <a:pt x="0" y="57"/>
                    </a:lnTo>
                    <a:lnTo>
                      <a:pt x="0" y="57"/>
                    </a:lnTo>
                    <a:lnTo>
                      <a:pt x="91" y="3"/>
                    </a:lnTo>
                    <a:lnTo>
                      <a:pt x="91" y="3"/>
                    </a:lnTo>
                    <a:moveTo>
                      <a:pt x="96" y="0"/>
                    </a:moveTo>
                    <a:lnTo>
                      <a:pt x="96" y="0"/>
                    </a:lnTo>
                    <a:lnTo>
                      <a:pt x="506" y="185"/>
                    </a:lnTo>
                    <a:lnTo>
                      <a:pt x="96" y="0"/>
                    </a:lnTo>
                    <a:moveTo>
                      <a:pt x="91" y="0"/>
                    </a:moveTo>
                    <a:lnTo>
                      <a:pt x="52" y="23"/>
                    </a:lnTo>
                    <a:lnTo>
                      <a:pt x="91" y="0"/>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11"/>
              <p:cNvSpPr>
                <a:spLocks noEditPoints="1"/>
              </p:cNvSpPr>
              <p:nvPr/>
            </p:nvSpPr>
            <p:spPr bwMode="auto">
              <a:xfrm>
                <a:off x="4017" y="3644"/>
                <a:ext cx="100" cy="137"/>
              </a:xfrm>
              <a:custGeom>
                <a:avLst/>
                <a:gdLst>
                  <a:gd name="T0" fmla="*/ 1 w 100"/>
                  <a:gd name="T1" fmla="*/ 135 h 137"/>
                  <a:gd name="T2" fmla="*/ 0 w 100"/>
                  <a:gd name="T3" fmla="*/ 135 h 137"/>
                  <a:gd name="T4" fmla="*/ 0 w 100"/>
                  <a:gd name="T5" fmla="*/ 137 h 137"/>
                  <a:gd name="T6" fmla="*/ 1 w 100"/>
                  <a:gd name="T7" fmla="*/ 136 h 137"/>
                  <a:gd name="T8" fmla="*/ 1 w 100"/>
                  <a:gd name="T9" fmla="*/ 135 h 137"/>
                  <a:gd name="T10" fmla="*/ 99 w 100"/>
                  <a:gd name="T11" fmla="*/ 76 h 137"/>
                  <a:gd name="T12" fmla="*/ 60 w 100"/>
                  <a:gd name="T13" fmla="*/ 99 h 137"/>
                  <a:gd name="T14" fmla="*/ 6 w 100"/>
                  <a:gd name="T15" fmla="*/ 130 h 137"/>
                  <a:gd name="T16" fmla="*/ 5 w 100"/>
                  <a:gd name="T17" fmla="*/ 132 h 137"/>
                  <a:gd name="T18" fmla="*/ 8 w 100"/>
                  <a:gd name="T19" fmla="*/ 133 h 137"/>
                  <a:gd name="T20" fmla="*/ 99 w 100"/>
                  <a:gd name="T21" fmla="*/ 79 h 137"/>
                  <a:gd name="T22" fmla="*/ 100 w 100"/>
                  <a:gd name="T23" fmla="*/ 78 h 137"/>
                  <a:gd name="T24" fmla="*/ 98 w 100"/>
                  <a:gd name="T25" fmla="*/ 77 h 137"/>
                  <a:gd name="T26" fmla="*/ 99 w 100"/>
                  <a:gd name="T27" fmla="*/ 76 h 137"/>
                  <a:gd name="T28" fmla="*/ 99 w 100"/>
                  <a:gd name="T29" fmla="*/ 76 h 137"/>
                  <a:gd name="T30" fmla="*/ 48 w 100"/>
                  <a:gd name="T31" fmla="*/ 7 h 137"/>
                  <a:gd name="T32" fmla="*/ 37 w 100"/>
                  <a:gd name="T33" fmla="*/ 38 h 137"/>
                  <a:gd name="T34" fmla="*/ 48 w 100"/>
                  <a:gd name="T35" fmla="*/ 7 h 137"/>
                  <a:gd name="T36" fmla="*/ 48 w 100"/>
                  <a:gd name="T37" fmla="*/ 7 h 137"/>
                  <a:gd name="T38" fmla="*/ 44 w 100"/>
                  <a:gd name="T39" fmla="*/ 6 h 137"/>
                  <a:gd name="T40" fmla="*/ 4 w 100"/>
                  <a:gd name="T41" fmla="*/ 127 h 137"/>
                  <a:gd name="T42" fmla="*/ 4 w 100"/>
                  <a:gd name="T43" fmla="*/ 127 h 137"/>
                  <a:gd name="T44" fmla="*/ 44 w 100"/>
                  <a:gd name="T45" fmla="*/ 6 h 137"/>
                  <a:gd name="T46" fmla="*/ 46 w 100"/>
                  <a:gd name="T47" fmla="*/ 0 h 137"/>
                  <a:gd name="T48" fmla="*/ 46 w 100"/>
                  <a:gd name="T49" fmla="*/ 2 h 137"/>
                  <a:gd name="T50" fmla="*/ 46 w 100"/>
                  <a:gd name="T51" fmla="*/ 2 h 137"/>
                  <a:gd name="T52" fmla="*/ 47 w 100"/>
                  <a:gd name="T53" fmla="*/ 2 h 137"/>
                  <a:gd name="T54" fmla="*/ 46 w 100"/>
                  <a:gd name="T5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0" h="137">
                    <a:moveTo>
                      <a:pt x="1" y="135"/>
                    </a:moveTo>
                    <a:lnTo>
                      <a:pt x="0" y="135"/>
                    </a:lnTo>
                    <a:lnTo>
                      <a:pt x="0" y="137"/>
                    </a:lnTo>
                    <a:lnTo>
                      <a:pt x="1" y="136"/>
                    </a:lnTo>
                    <a:lnTo>
                      <a:pt x="1" y="135"/>
                    </a:lnTo>
                    <a:close/>
                    <a:moveTo>
                      <a:pt x="99" y="76"/>
                    </a:moveTo>
                    <a:lnTo>
                      <a:pt x="60" y="99"/>
                    </a:lnTo>
                    <a:lnTo>
                      <a:pt x="6" y="130"/>
                    </a:lnTo>
                    <a:lnTo>
                      <a:pt x="5" y="132"/>
                    </a:lnTo>
                    <a:lnTo>
                      <a:pt x="8" y="133"/>
                    </a:lnTo>
                    <a:lnTo>
                      <a:pt x="99" y="79"/>
                    </a:lnTo>
                    <a:lnTo>
                      <a:pt x="100" y="78"/>
                    </a:lnTo>
                    <a:lnTo>
                      <a:pt x="98" y="77"/>
                    </a:lnTo>
                    <a:lnTo>
                      <a:pt x="99" y="76"/>
                    </a:lnTo>
                    <a:lnTo>
                      <a:pt x="99" y="76"/>
                    </a:lnTo>
                    <a:close/>
                    <a:moveTo>
                      <a:pt x="48" y="7"/>
                    </a:moveTo>
                    <a:lnTo>
                      <a:pt x="37" y="38"/>
                    </a:lnTo>
                    <a:lnTo>
                      <a:pt x="48" y="7"/>
                    </a:lnTo>
                    <a:lnTo>
                      <a:pt x="48" y="7"/>
                    </a:lnTo>
                    <a:close/>
                    <a:moveTo>
                      <a:pt x="44" y="6"/>
                    </a:moveTo>
                    <a:lnTo>
                      <a:pt x="4" y="127"/>
                    </a:lnTo>
                    <a:lnTo>
                      <a:pt x="4" y="127"/>
                    </a:lnTo>
                    <a:lnTo>
                      <a:pt x="44" y="6"/>
                    </a:lnTo>
                    <a:close/>
                    <a:moveTo>
                      <a:pt x="46" y="0"/>
                    </a:moveTo>
                    <a:lnTo>
                      <a:pt x="46" y="2"/>
                    </a:lnTo>
                    <a:lnTo>
                      <a:pt x="46" y="2"/>
                    </a:lnTo>
                    <a:lnTo>
                      <a:pt x="47" y="2"/>
                    </a:lnTo>
                    <a:lnTo>
                      <a:pt x="4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12"/>
              <p:cNvSpPr>
                <a:spLocks noEditPoints="1"/>
              </p:cNvSpPr>
              <p:nvPr/>
            </p:nvSpPr>
            <p:spPr bwMode="auto">
              <a:xfrm>
                <a:off x="4017" y="3644"/>
                <a:ext cx="100" cy="137"/>
              </a:xfrm>
              <a:custGeom>
                <a:avLst/>
                <a:gdLst>
                  <a:gd name="T0" fmla="*/ 1 w 100"/>
                  <a:gd name="T1" fmla="*/ 135 h 137"/>
                  <a:gd name="T2" fmla="*/ 0 w 100"/>
                  <a:gd name="T3" fmla="*/ 135 h 137"/>
                  <a:gd name="T4" fmla="*/ 0 w 100"/>
                  <a:gd name="T5" fmla="*/ 137 h 137"/>
                  <a:gd name="T6" fmla="*/ 1 w 100"/>
                  <a:gd name="T7" fmla="*/ 136 h 137"/>
                  <a:gd name="T8" fmla="*/ 1 w 100"/>
                  <a:gd name="T9" fmla="*/ 135 h 137"/>
                  <a:gd name="T10" fmla="*/ 99 w 100"/>
                  <a:gd name="T11" fmla="*/ 76 h 137"/>
                  <a:gd name="T12" fmla="*/ 60 w 100"/>
                  <a:gd name="T13" fmla="*/ 99 h 137"/>
                  <a:gd name="T14" fmla="*/ 6 w 100"/>
                  <a:gd name="T15" fmla="*/ 130 h 137"/>
                  <a:gd name="T16" fmla="*/ 5 w 100"/>
                  <a:gd name="T17" fmla="*/ 132 h 137"/>
                  <a:gd name="T18" fmla="*/ 8 w 100"/>
                  <a:gd name="T19" fmla="*/ 133 h 137"/>
                  <a:gd name="T20" fmla="*/ 99 w 100"/>
                  <a:gd name="T21" fmla="*/ 79 h 137"/>
                  <a:gd name="T22" fmla="*/ 100 w 100"/>
                  <a:gd name="T23" fmla="*/ 78 h 137"/>
                  <a:gd name="T24" fmla="*/ 98 w 100"/>
                  <a:gd name="T25" fmla="*/ 77 h 137"/>
                  <a:gd name="T26" fmla="*/ 99 w 100"/>
                  <a:gd name="T27" fmla="*/ 76 h 137"/>
                  <a:gd name="T28" fmla="*/ 99 w 100"/>
                  <a:gd name="T29" fmla="*/ 76 h 137"/>
                  <a:gd name="T30" fmla="*/ 48 w 100"/>
                  <a:gd name="T31" fmla="*/ 7 h 137"/>
                  <a:gd name="T32" fmla="*/ 37 w 100"/>
                  <a:gd name="T33" fmla="*/ 38 h 137"/>
                  <a:gd name="T34" fmla="*/ 48 w 100"/>
                  <a:gd name="T35" fmla="*/ 7 h 137"/>
                  <a:gd name="T36" fmla="*/ 48 w 100"/>
                  <a:gd name="T37" fmla="*/ 7 h 137"/>
                  <a:gd name="T38" fmla="*/ 44 w 100"/>
                  <a:gd name="T39" fmla="*/ 6 h 137"/>
                  <a:gd name="T40" fmla="*/ 4 w 100"/>
                  <a:gd name="T41" fmla="*/ 127 h 137"/>
                  <a:gd name="T42" fmla="*/ 4 w 100"/>
                  <a:gd name="T43" fmla="*/ 127 h 137"/>
                  <a:gd name="T44" fmla="*/ 44 w 100"/>
                  <a:gd name="T45" fmla="*/ 6 h 137"/>
                  <a:gd name="T46" fmla="*/ 46 w 100"/>
                  <a:gd name="T47" fmla="*/ 0 h 137"/>
                  <a:gd name="T48" fmla="*/ 46 w 100"/>
                  <a:gd name="T49" fmla="*/ 2 h 137"/>
                  <a:gd name="T50" fmla="*/ 46 w 100"/>
                  <a:gd name="T51" fmla="*/ 2 h 137"/>
                  <a:gd name="T52" fmla="*/ 47 w 100"/>
                  <a:gd name="T53" fmla="*/ 2 h 137"/>
                  <a:gd name="T54" fmla="*/ 46 w 100"/>
                  <a:gd name="T5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0" h="137">
                    <a:moveTo>
                      <a:pt x="1" y="135"/>
                    </a:moveTo>
                    <a:lnTo>
                      <a:pt x="0" y="135"/>
                    </a:lnTo>
                    <a:lnTo>
                      <a:pt x="0" y="137"/>
                    </a:lnTo>
                    <a:lnTo>
                      <a:pt x="1" y="136"/>
                    </a:lnTo>
                    <a:lnTo>
                      <a:pt x="1" y="135"/>
                    </a:lnTo>
                    <a:moveTo>
                      <a:pt x="99" y="76"/>
                    </a:moveTo>
                    <a:lnTo>
                      <a:pt x="60" y="99"/>
                    </a:lnTo>
                    <a:lnTo>
                      <a:pt x="6" y="130"/>
                    </a:lnTo>
                    <a:lnTo>
                      <a:pt x="5" y="132"/>
                    </a:lnTo>
                    <a:lnTo>
                      <a:pt x="8" y="133"/>
                    </a:lnTo>
                    <a:lnTo>
                      <a:pt x="99" y="79"/>
                    </a:lnTo>
                    <a:lnTo>
                      <a:pt x="100" y="78"/>
                    </a:lnTo>
                    <a:lnTo>
                      <a:pt x="98" y="77"/>
                    </a:lnTo>
                    <a:lnTo>
                      <a:pt x="99" y="76"/>
                    </a:lnTo>
                    <a:lnTo>
                      <a:pt x="99" y="76"/>
                    </a:lnTo>
                    <a:moveTo>
                      <a:pt x="48" y="7"/>
                    </a:moveTo>
                    <a:lnTo>
                      <a:pt x="37" y="38"/>
                    </a:lnTo>
                    <a:lnTo>
                      <a:pt x="48" y="7"/>
                    </a:lnTo>
                    <a:lnTo>
                      <a:pt x="48" y="7"/>
                    </a:lnTo>
                    <a:moveTo>
                      <a:pt x="44" y="6"/>
                    </a:moveTo>
                    <a:lnTo>
                      <a:pt x="4" y="127"/>
                    </a:lnTo>
                    <a:lnTo>
                      <a:pt x="4" y="127"/>
                    </a:lnTo>
                    <a:lnTo>
                      <a:pt x="44" y="6"/>
                    </a:lnTo>
                    <a:moveTo>
                      <a:pt x="46" y="0"/>
                    </a:moveTo>
                    <a:lnTo>
                      <a:pt x="46" y="2"/>
                    </a:lnTo>
                    <a:lnTo>
                      <a:pt x="46" y="2"/>
                    </a:lnTo>
                    <a:lnTo>
                      <a:pt x="47" y="2"/>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13"/>
              <p:cNvSpPr>
                <a:spLocks/>
              </p:cNvSpPr>
              <p:nvPr/>
            </p:nvSpPr>
            <p:spPr bwMode="auto">
              <a:xfrm>
                <a:off x="3734" y="1670"/>
                <a:ext cx="30" cy="43"/>
              </a:xfrm>
              <a:custGeom>
                <a:avLst/>
                <a:gdLst>
                  <a:gd name="T0" fmla="*/ 30 w 30"/>
                  <a:gd name="T1" fmla="*/ 0 h 43"/>
                  <a:gd name="T2" fmla="*/ 0 w 30"/>
                  <a:gd name="T3" fmla="*/ 43 h 43"/>
                  <a:gd name="T4" fmla="*/ 30 w 30"/>
                  <a:gd name="T5" fmla="*/ 0 h 43"/>
                  <a:gd name="T6" fmla="*/ 30 w 30"/>
                  <a:gd name="T7" fmla="*/ 0 h 43"/>
                </a:gdLst>
                <a:ahLst/>
                <a:cxnLst>
                  <a:cxn ang="0">
                    <a:pos x="T0" y="T1"/>
                  </a:cxn>
                  <a:cxn ang="0">
                    <a:pos x="T2" y="T3"/>
                  </a:cxn>
                  <a:cxn ang="0">
                    <a:pos x="T4" y="T5"/>
                  </a:cxn>
                  <a:cxn ang="0">
                    <a:pos x="T6" y="T7"/>
                  </a:cxn>
                </a:cxnLst>
                <a:rect l="0" t="0" r="r" b="b"/>
                <a:pathLst>
                  <a:path w="30" h="43">
                    <a:moveTo>
                      <a:pt x="30" y="0"/>
                    </a:moveTo>
                    <a:lnTo>
                      <a:pt x="0" y="43"/>
                    </a:lnTo>
                    <a:lnTo>
                      <a:pt x="30" y="0"/>
                    </a:lnTo>
                    <a:lnTo>
                      <a:pt x="3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14"/>
              <p:cNvSpPr>
                <a:spLocks/>
              </p:cNvSpPr>
              <p:nvPr/>
            </p:nvSpPr>
            <p:spPr bwMode="auto">
              <a:xfrm>
                <a:off x="3734" y="1670"/>
                <a:ext cx="30" cy="43"/>
              </a:xfrm>
              <a:custGeom>
                <a:avLst/>
                <a:gdLst>
                  <a:gd name="T0" fmla="*/ 30 w 30"/>
                  <a:gd name="T1" fmla="*/ 0 h 43"/>
                  <a:gd name="T2" fmla="*/ 0 w 30"/>
                  <a:gd name="T3" fmla="*/ 43 h 43"/>
                  <a:gd name="T4" fmla="*/ 30 w 30"/>
                  <a:gd name="T5" fmla="*/ 0 h 43"/>
                  <a:gd name="T6" fmla="*/ 30 w 30"/>
                  <a:gd name="T7" fmla="*/ 0 h 43"/>
                </a:gdLst>
                <a:ahLst/>
                <a:cxnLst>
                  <a:cxn ang="0">
                    <a:pos x="T0" y="T1"/>
                  </a:cxn>
                  <a:cxn ang="0">
                    <a:pos x="T2" y="T3"/>
                  </a:cxn>
                  <a:cxn ang="0">
                    <a:pos x="T4" y="T5"/>
                  </a:cxn>
                  <a:cxn ang="0">
                    <a:pos x="T6" y="T7"/>
                  </a:cxn>
                </a:cxnLst>
                <a:rect l="0" t="0" r="r" b="b"/>
                <a:pathLst>
                  <a:path w="30" h="43">
                    <a:moveTo>
                      <a:pt x="30" y="0"/>
                    </a:moveTo>
                    <a:lnTo>
                      <a:pt x="0" y="43"/>
                    </a:lnTo>
                    <a:lnTo>
                      <a:pt x="30" y="0"/>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15"/>
              <p:cNvSpPr>
                <a:spLocks noEditPoints="1"/>
              </p:cNvSpPr>
              <p:nvPr/>
            </p:nvSpPr>
            <p:spPr bwMode="auto">
              <a:xfrm>
                <a:off x="2444" y="1746"/>
                <a:ext cx="346" cy="275"/>
              </a:xfrm>
              <a:custGeom>
                <a:avLst/>
                <a:gdLst>
                  <a:gd name="T0" fmla="*/ 2 w 346"/>
                  <a:gd name="T1" fmla="*/ 274 h 275"/>
                  <a:gd name="T2" fmla="*/ 0 w 346"/>
                  <a:gd name="T3" fmla="*/ 275 h 275"/>
                  <a:gd name="T4" fmla="*/ 0 w 346"/>
                  <a:gd name="T5" fmla="*/ 275 h 275"/>
                  <a:gd name="T6" fmla="*/ 2 w 346"/>
                  <a:gd name="T7" fmla="*/ 275 h 275"/>
                  <a:gd name="T8" fmla="*/ 2 w 346"/>
                  <a:gd name="T9" fmla="*/ 274 h 275"/>
                  <a:gd name="T10" fmla="*/ 343 w 346"/>
                  <a:gd name="T11" fmla="*/ 220 h 275"/>
                  <a:gd name="T12" fmla="*/ 170 w 346"/>
                  <a:gd name="T13" fmla="*/ 248 h 275"/>
                  <a:gd name="T14" fmla="*/ 343 w 346"/>
                  <a:gd name="T15" fmla="*/ 220 h 275"/>
                  <a:gd name="T16" fmla="*/ 343 w 346"/>
                  <a:gd name="T17" fmla="*/ 220 h 275"/>
                  <a:gd name="T18" fmla="*/ 342 w 346"/>
                  <a:gd name="T19" fmla="*/ 218 h 275"/>
                  <a:gd name="T20" fmla="*/ 217 w 346"/>
                  <a:gd name="T21" fmla="*/ 238 h 275"/>
                  <a:gd name="T22" fmla="*/ 342 w 346"/>
                  <a:gd name="T23" fmla="*/ 218 h 275"/>
                  <a:gd name="T24" fmla="*/ 342 w 346"/>
                  <a:gd name="T25" fmla="*/ 218 h 275"/>
                  <a:gd name="T26" fmla="*/ 248 w 346"/>
                  <a:gd name="T27" fmla="*/ 14 h 275"/>
                  <a:gd name="T28" fmla="*/ 248 w 346"/>
                  <a:gd name="T29" fmla="*/ 14 h 275"/>
                  <a:gd name="T30" fmla="*/ 6 w 346"/>
                  <a:gd name="T31" fmla="*/ 270 h 275"/>
                  <a:gd name="T32" fmla="*/ 6 w 346"/>
                  <a:gd name="T33" fmla="*/ 270 h 275"/>
                  <a:gd name="T34" fmla="*/ 248 w 346"/>
                  <a:gd name="T35" fmla="*/ 14 h 275"/>
                  <a:gd name="T36" fmla="*/ 266 w 346"/>
                  <a:gd name="T37" fmla="*/ 0 h 275"/>
                  <a:gd name="T38" fmla="*/ 265 w 346"/>
                  <a:gd name="T39" fmla="*/ 0 h 275"/>
                  <a:gd name="T40" fmla="*/ 9 w 346"/>
                  <a:gd name="T41" fmla="*/ 270 h 275"/>
                  <a:gd name="T42" fmla="*/ 9 w 346"/>
                  <a:gd name="T43" fmla="*/ 270 h 275"/>
                  <a:gd name="T44" fmla="*/ 264 w 346"/>
                  <a:gd name="T45" fmla="*/ 2 h 275"/>
                  <a:gd name="T46" fmla="*/ 301 w 346"/>
                  <a:gd name="T47" fmla="*/ 103 h 275"/>
                  <a:gd name="T48" fmla="*/ 343 w 346"/>
                  <a:gd name="T49" fmla="*/ 217 h 275"/>
                  <a:gd name="T50" fmla="*/ 344 w 346"/>
                  <a:gd name="T51" fmla="*/ 217 h 275"/>
                  <a:gd name="T52" fmla="*/ 345 w 346"/>
                  <a:gd name="T53" fmla="*/ 216 h 275"/>
                  <a:gd name="T54" fmla="*/ 345 w 346"/>
                  <a:gd name="T55" fmla="*/ 216 h 275"/>
                  <a:gd name="T56" fmla="*/ 346 w 346"/>
                  <a:gd name="T57" fmla="*/ 214 h 275"/>
                  <a:gd name="T58" fmla="*/ 266 w 346"/>
                  <a:gd name="T59"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275">
                    <a:moveTo>
                      <a:pt x="2" y="274"/>
                    </a:moveTo>
                    <a:lnTo>
                      <a:pt x="0" y="275"/>
                    </a:lnTo>
                    <a:lnTo>
                      <a:pt x="0" y="275"/>
                    </a:lnTo>
                    <a:lnTo>
                      <a:pt x="2" y="275"/>
                    </a:lnTo>
                    <a:lnTo>
                      <a:pt x="2" y="274"/>
                    </a:lnTo>
                    <a:close/>
                    <a:moveTo>
                      <a:pt x="343" y="220"/>
                    </a:moveTo>
                    <a:lnTo>
                      <a:pt x="170" y="248"/>
                    </a:lnTo>
                    <a:lnTo>
                      <a:pt x="343" y="220"/>
                    </a:lnTo>
                    <a:lnTo>
                      <a:pt x="343" y="220"/>
                    </a:lnTo>
                    <a:close/>
                    <a:moveTo>
                      <a:pt x="342" y="218"/>
                    </a:moveTo>
                    <a:lnTo>
                      <a:pt x="217" y="238"/>
                    </a:lnTo>
                    <a:lnTo>
                      <a:pt x="342" y="218"/>
                    </a:lnTo>
                    <a:lnTo>
                      <a:pt x="342" y="218"/>
                    </a:lnTo>
                    <a:close/>
                    <a:moveTo>
                      <a:pt x="248" y="14"/>
                    </a:moveTo>
                    <a:lnTo>
                      <a:pt x="248" y="14"/>
                    </a:lnTo>
                    <a:lnTo>
                      <a:pt x="6" y="270"/>
                    </a:lnTo>
                    <a:lnTo>
                      <a:pt x="6" y="270"/>
                    </a:lnTo>
                    <a:lnTo>
                      <a:pt x="248" y="14"/>
                    </a:lnTo>
                    <a:close/>
                    <a:moveTo>
                      <a:pt x="266" y="0"/>
                    </a:moveTo>
                    <a:lnTo>
                      <a:pt x="265" y="0"/>
                    </a:lnTo>
                    <a:lnTo>
                      <a:pt x="9" y="270"/>
                    </a:lnTo>
                    <a:lnTo>
                      <a:pt x="9" y="270"/>
                    </a:lnTo>
                    <a:lnTo>
                      <a:pt x="264" y="2"/>
                    </a:lnTo>
                    <a:lnTo>
                      <a:pt x="301" y="103"/>
                    </a:lnTo>
                    <a:lnTo>
                      <a:pt x="343" y="217"/>
                    </a:lnTo>
                    <a:lnTo>
                      <a:pt x="344" y="217"/>
                    </a:lnTo>
                    <a:lnTo>
                      <a:pt x="345" y="216"/>
                    </a:lnTo>
                    <a:lnTo>
                      <a:pt x="345" y="216"/>
                    </a:lnTo>
                    <a:lnTo>
                      <a:pt x="346" y="214"/>
                    </a:lnTo>
                    <a:lnTo>
                      <a:pt x="26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16"/>
              <p:cNvSpPr>
                <a:spLocks noEditPoints="1"/>
              </p:cNvSpPr>
              <p:nvPr/>
            </p:nvSpPr>
            <p:spPr bwMode="auto">
              <a:xfrm>
                <a:off x="2444" y="1746"/>
                <a:ext cx="346" cy="275"/>
              </a:xfrm>
              <a:custGeom>
                <a:avLst/>
                <a:gdLst>
                  <a:gd name="T0" fmla="*/ 2 w 346"/>
                  <a:gd name="T1" fmla="*/ 274 h 275"/>
                  <a:gd name="T2" fmla="*/ 0 w 346"/>
                  <a:gd name="T3" fmla="*/ 275 h 275"/>
                  <a:gd name="T4" fmla="*/ 0 w 346"/>
                  <a:gd name="T5" fmla="*/ 275 h 275"/>
                  <a:gd name="T6" fmla="*/ 2 w 346"/>
                  <a:gd name="T7" fmla="*/ 275 h 275"/>
                  <a:gd name="T8" fmla="*/ 2 w 346"/>
                  <a:gd name="T9" fmla="*/ 274 h 275"/>
                  <a:gd name="T10" fmla="*/ 343 w 346"/>
                  <a:gd name="T11" fmla="*/ 220 h 275"/>
                  <a:gd name="T12" fmla="*/ 170 w 346"/>
                  <a:gd name="T13" fmla="*/ 248 h 275"/>
                  <a:gd name="T14" fmla="*/ 343 w 346"/>
                  <a:gd name="T15" fmla="*/ 220 h 275"/>
                  <a:gd name="T16" fmla="*/ 343 w 346"/>
                  <a:gd name="T17" fmla="*/ 220 h 275"/>
                  <a:gd name="T18" fmla="*/ 342 w 346"/>
                  <a:gd name="T19" fmla="*/ 218 h 275"/>
                  <a:gd name="T20" fmla="*/ 217 w 346"/>
                  <a:gd name="T21" fmla="*/ 238 h 275"/>
                  <a:gd name="T22" fmla="*/ 342 w 346"/>
                  <a:gd name="T23" fmla="*/ 218 h 275"/>
                  <a:gd name="T24" fmla="*/ 342 w 346"/>
                  <a:gd name="T25" fmla="*/ 218 h 275"/>
                  <a:gd name="T26" fmla="*/ 248 w 346"/>
                  <a:gd name="T27" fmla="*/ 14 h 275"/>
                  <a:gd name="T28" fmla="*/ 248 w 346"/>
                  <a:gd name="T29" fmla="*/ 14 h 275"/>
                  <a:gd name="T30" fmla="*/ 6 w 346"/>
                  <a:gd name="T31" fmla="*/ 270 h 275"/>
                  <a:gd name="T32" fmla="*/ 6 w 346"/>
                  <a:gd name="T33" fmla="*/ 270 h 275"/>
                  <a:gd name="T34" fmla="*/ 248 w 346"/>
                  <a:gd name="T35" fmla="*/ 14 h 275"/>
                  <a:gd name="T36" fmla="*/ 266 w 346"/>
                  <a:gd name="T37" fmla="*/ 0 h 275"/>
                  <a:gd name="T38" fmla="*/ 265 w 346"/>
                  <a:gd name="T39" fmla="*/ 0 h 275"/>
                  <a:gd name="T40" fmla="*/ 9 w 346"/>
                  <a:gd name="T41" fmla="*/ 270 h 275"/>
                  <a:gd name="T42" fmla="*/ 9 w 346"/>
                  <a:gd name="T43" fmla="*/ 270 h 275"/>
                  <a:gd name="T44" fmla="*/ 264 w 346"/>
                  <a:gd name="T45" fmla="*/ 2 h 275"/>
                  <a:gd name="T46" fmla="*/ 301 w 346"/>
                  <a:gd name="T47" fmla="*/ 103 h 275"/>
                  <a:gd name="T48" fmla="*/ 343 w 346"/>
                  <a:gd name="T49" fmla="*/ 217 h 275"/>
                  <a:gd name="T50" fmla="*/ 344 w 346"/>
                  <a:gd name="T51" fmla="*/ 217 h 275"/>
                  <a:gd name="T52" fmla="*/ 345 w 346"/>
                  <a:gd name="T53" fmla="*/ 216 h 275"/>
                  <a:gd name="T54" fmla="*/ 345 w 346"/>
                  <a:gd name="T55" fmla="*/ 216 h 275"/>
                  <a:gd name="T56" fmla="*/ 346 w 346"/>
                  <a:gd name="T57" fmla="*/ 214 h 275"/>
                  <a:gd name="T58" fmla="*/ 266 w 346"/>
                  <a:gd name="T59"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6" h="275">
                    <a:moveTo>
                      <a:pt x="2" y="274"/>
                    </a:moveTo>
                    <a:lnTo>
                      <a:pt x="0" y="275"/>
                    </a:lnTo>
                    <a:lnTo>
                      <a:pt x="0" y="275"/>
                    </a:lnTo>
                    <a:lnTo>
                      <a:pt x="2" y="275"/>
                    </a:lnTo>
                    <a:lnTo>
                      <a:pt x="2" y="274"/>
                    </a:lnTo>
                    <a:moveTo>
                      <a:pt x="343" y="220"/>
                    </a:moveTo>
                    <a:lnTo>
                      <a:pt x="170" y="248"/>
                    </a:lnTo>
                    <a:lnTo>
                      <a:pt x="343" y="220"/>
                    </a:lnTo>
                    <a:lnTo>
                      <a:pt x="343" y="220"/>
                    </a:lnTo>
                    <a:moveTo>
                      <a:pt x="342" y="218"/>
                    </a:moveTo>
                    <a:lnTo>
                      <a:pt x="217" y="238"/>
                    </a:lnTo>
                    <a:lnTo>
                      <a:pt x="342" y="218"/>
                    </a:lnTo>
                    <a:lnTo>
                      <a:pt x="342" y="218"/>
                    </a:lnTo>
                    <a:moveTo>
                      <a:pt x="248" y="14"/>
                    </a:moveTo>
                    <a:lnTo>
                      <a:pt x="248" y="14"/>
                    </a:lnTo>
                    <a:lnTo>
                      <a:pt x="6" y="270"/>
                    </a:lnTo>
                    <a:lnTo>
                      <a:pt x="6" y="270"/>
                    </a:lnTo>
                    <a:lnTo>
                      <a:pt x="248" y="14"/>
                    </a:lnTo>
                    <a:moveTo>
                      <a:pt x="266" y="0"/>
                    </a:moveTo>
                    <a:lnTo>
                      <a:pt x="265" y="0"/>
                    </a:lnTo>
                    <a:lnTo>
                      <a:pt x="9" y="270"/>
                    </a:lnTo>
                    <a:lnTo>
                      <a:pt x="9" y="270"/>
                    </a:lnTo>
                    <a:lnTo>
                      <a:pt x="264" y="2"/>
                    </a:lnTo>
                    <a:lnTo>
                      <a:pt x="301" y="103"/>
                    </a:lnTo>
                    <a:lnTo>
                      <a:pt x="343" y="217"/>
                    </a:lnTo>
                    <a:lnTo>
                      <a:pt x="344" y="217"/>
                    </a:lnTo>
                    <a:lnTo>
                      <a:pt x="345" y="216"/>
                    </a:lnTo>
                    <a:lnTo>
                      <a:pt x="345" y="216"/>
                    </a:lnTo>
                    <a:lnTo>
                      <a:pt x="346" y="214"/>
                    </a:lnTo>
                    <a:lnTo>
                      <a:pt x="2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17"/>
              <p:cNvSpPr>
                <a:spLocks noEditPoints="1"/>
              </p:cNvSpPr>
              <p:nvPr/>
            </p:nvSpPr>
            <p:spPr bwMode="auto">
              <a:xfrm>
                <a:off x="2451" y="1964"/>
                <a:ext cx="336" cy="554"/>
              </a:xfrm>
              <a:custGeom>
                <a:avLst/>
                <a:gdLst>
                  <a:gd name="T0" fmla="*/ 103 w 336"/>
                  <a:gd name="T1" fmla="*/ 487 h 554"/>
                  <a:gd name="T2" fmla="*/ 72 w 336"/>
                  <a:gd name="T3" fmla="*/ 551 h 554"/>
                  <a:gd name="T4" fmla="*/ 72 w 336"/>
                  <a:gd name="T5" fmla="*/ 551 h 554"/>
                  <a:gd name="T6" fmla="*/ 103 w 336"/>
                  <a:gd name="T7" fmla="*/ 487 h 554"/>
                  <a:gd name="T8" fmla="*/ 20 w 336"/>
                  <a:gd name="T9" fmla="*/ 226 h 554"/>
                  <a:gd name="T10" fmla="*/ 66 w 336"/>
                  <a:gd name="T11" fmla="*/ 554 h 554"/>
                  <a:gd name="T12" fmla="*/ 66 w 336"/>
                  <a:gd name="T13" fmla="*/ 554 h 554"/>
                  <a:gd name="T14" fmla="*/ 20 w 336"/>
                  <a:gd name="T15" fmla="*/ 226 h 554"/>
                  <a:gd name="T16" fmla="*/ 335 w 336"/>
                  <a:gd name="T17" fmla="*/ 0 h 554"/>
                  <a:gd name="T18" fmla="*/ 210 w 336"/>
                  <a:gd name="T19" fmla="*/ 20 h 554"/>
                  <a:gd name="T20" fmla="*/ 2 w 336"/>
                  <a:gd name="T21" fmla="*/ 52 h 554"/>
                  <a:gd name="T22" fmla="*/ 2 w 336"/>
                  <a:gd name="T23" fmla="*/ 52 h 554"/>
                  <a:gd name="T24" fmla="*/ 0 w 336"/>
                  <a:gd name="T25" fmla="*/ 56 h 554"/>
                  <a:gd name="T26" fmla="*/ 8 w 336"/>
                  <a:gd name="T27" fmla="*/ 116 h 554"/>
                  <a:gd name="T28" fmla="*/ 0 w 336"/>
                  <a:gd name="T29" fmla="*/ 56 h 554"/>
                  <a:gd name="T30" fmla="*/ 163 w 336"/>
                  <a:gd name="T31" fmla="*/ 30 h 554"/>
                  <a:gd name="T32" fmla="*/ 336 w 336"/>
                  <a:gd name="T33" fmla="*/ 2 h 554"/>
                  <a:gd name="T34" fmla="*/ 336 w 336"/>
                  <a:gd name="T35" fmla="*/ 2 h 554"/>
                  <a:gd name="T36" fmla="*/ 69 w 336"/>
                  <a:gd name="T37" fmla="*/ 550 h 554"/>
                  <a:gd name="T38" fmla="*/ 69 w 336"/>
                  <a:gd name="T39" fmla="*/ 550 h 554"/>
                  <a:gd name="T40" fmla="*/ 336 w 336"/>
                  <a:gd name="T41" fmla="*/ 2 h 554"/>
                  <a:gd name="T42" fmla="*/ 336 w 336"/>
                  <a:gd name="T43" fmla="*/ 2 h 554"/>
                  <a:gd name="T44" fmla="*/ 336 w 336"/>
                  <a:gd name="T45" fmla="*/ 0 h 554"/>
                  <a:gd name="T46" fmla="*/ 335 w 336"/>
                  <a:gd name="T4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6" h="554">
                    <a:moveTo>
                      <a:pt x="103" y="487"/>
                    </a:moveTo>
                    <a:lnTo>
                      <a:pt x="72" y="551"/>
                    </a:lnTo>
                    <a:lnTo>
                      <a:pt x="72" y="551"/>
                    </a:lnTo>
                    <a:lnTo>
                      <a:pt x="103" y="487"/>
                    </a:lnTo>
                    <a:close/>
                    <a:moveTo>
                      <a:pt x="20" y="226"/>
                    </a:moveTo>
                    <a:lnTo>
                      <a:pt x="66" y="554"/>
                    </a:lnTo>
                    <a:lnTo>
                      <a:pt x="66" y="554"/>
                    </a:lnTo>
                    <a:lnTo>
                      <a:pt x="20" y="226"/>
                    </a:lnTo>
                    <a:close/>
                    <a:moveTo>
                      <a:pt x="335" y="0"/>
                    </a:moveTo>
                    <a:lnTo>
                      <a:pt x="210" y="20"/>
                    </a:lnTo>
                    <a:lnTo>
                      <a:pt x="2" y="52"/>
                    </a:lnTo>
                    <a:lnTo>
                      <a:pt x="2" y="52"/>
                    </a:lnTo>
                    <a:lnTo>
                      <a:pt x="0" y="56"/>
                    </a:lnTo>
                    <a:lnTo>
                      <a:pt x="8" y="116"/>
                    </a:lnTo>
                    <a:lnTo>
                      <a:pt x="0" y="56"/>
                    </a:lnTo>
                    <a:lnTo>
                      <a:pt x="163" y="30"/>
                    </a:lnTo>
                    <a:lnTo>
                      <a:pt x="336" y="2"/>
                    </a:lnTo>
                    <a:lnTo>
                      <a:pt x="336" y="2"/>
                    </a:lnTo>
                    <a:lnTo>
                      <a:pt x="69" y="550"/>
                    </a:lnTo>
                    <a:lnTo>
                      <a:pt x="69" y="550"/>
                    </a:lnTo>
                    <a:lnTo>
                      <a:pt x="336" y="2"/>
                    </a:lnTo>
                    <a:lnTo>
                      <a:pt x="336" y="2"/>
                    </a:lnTo>
                    <a:lnTo>
                      <a:pt x="336" y="0"/>
                    </a:lnTo>
                    <a:lnTo>
                      <a:pt x="33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18"/>
              <p:cNvSpPr>
                <a:spLocks noEditPoints="1"/>
              </p:cNvSpPr>
              <p:nvPr/>
            </p:nvSpPr>
            <p:spPr bwMode="auto">
              <a:xfrm>
                <a:off x="2451" y="1964"/>
                <a:ext cx="336" cy="554"/>
              </a:xfrm>
              <a:custGeom>
                <a:avLst/>
                <a:gdLst>
                  <a:gd name="T0" fmla="*/ 103 w 336"/>
                  <a:gd name="T1" fmla="*/ 487 h 554"/>
                  <a:gd name="T2" fmla="*/ 72 w 336"/>
                  <a:gd name="T3" fmla="*/ 551 h 554"/>
                  <a:gd name="T4" fmla="*/ 72 w 336"/>
                  <a:gd name="T5" fmla="*/ 551 h 554"/>
                  <a:gd name="T6" fmla="*/ 103 w 336"/>
                  <a:gd name="T7" fmla="*/ 487 h 554"/>
                  <a:gd name="T8" fmla="*/ 20 w 336"/>
                  <a:gd name="T9" fmla="*/ 226 h 554"/>
                  <a:gd name="T10" fmla="*/ 66 w 336"/>
                  <a:gd name="T11" fmla="*/ 554 h 554"/>
                  <a:gd name="T12" fmla="*/ 66 w 336"/>
                  <a:gd name="T13" fmla="*/ 554 h 554"/>
                  <a:gd name="T14" fmla="*/ 20 w 336"/>
                  <a:gd name="T15" fmla="*/ 226 h 554"/>
                  <a:gd name="T16" fmla="*/ 335 w 336"/>
                  <a:gd name="T17" fmla="*/ 0 h 554"/>
                  <a:gd name="T18" fmla="*/ 210 w 336"/>
                  <a:gd name="T19" fmla="*/ 20 h 554"/>
                  <a:gd name="T20" fmla="*/ 2 w 336"/>
                  <a:gd name="T21" fmla="*/ 52 h 554"/>
                  <a:gd name="T22" fmla="*/ 2 w 336"/>
                  <a:gd name="T23" fmla="*/ 52 h 554"/>
                  <a:gd name="T24" fmla="*/ 0 w 336"/>
                  <a:gd name="T25" fmla="*/ 56 h 554"/>
                  <a:gd name="T26" fmla="*/ 8 w 336"/>
                  <a:gd name="T27" fmla="*/ 116 h 554"/>
                  <a:gd name="T28" fmla="*/ 0 w 336"/>
                  <a:gd name="T29" fmla="*/ 56 h 554"/>
                  <a:gd name="T30" fmla="*/ 163 w 336"/>
                  <a:gd name="T31" fmla="*/ 30 h 554"/>
                  <a:gd name="T32" fmla="*/ 336 w 336"/>
                  <a:gd name="T33" fmla="*/ 2 h 554"/>
                  <a:gd name="T34" fmla="*/ 336 w 336"/>
                  <a:gd name="T35" fmla="*/ 2 h 554"/>
                  <a:gd name="T36" fmla="*/ 69 w 336"/>
                  <a:gd name="T37" fmla="*/ 550 h 554"/>
                  <a:gd name="T38" fmla="*/ 69 w 336"/>
                  <a:gd name="T39" fmla="*/ 550 h 554"/>
                  <a:gd name="T40" fmla="*/ 336 w 336"/>
                  <a:gd name="T41" fmla="*/ 2 h 554"/>
                  <a:gd name="T42" fmla="*/ 336 w 336"/>
                  <a:gd name="T43" fmla="*/ 2 h 554"/>
                  <a:gd name="T44" fmla="*/ 336 w 336"/>
                  <a:gd name="T45" fmla="*/ 0 h 554"/>
                  <a:gd name="T46" fmla="*/ 335 w 336"/>
                  <a:gd name="T4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6" h="554">
                    <a:moveTo>
                      <a:pt x="103" y="487"/>
                    </a:moveTo>
                    <a:lnTo>
                      <a:pt x="72" y="551"/>
                    </a:lnTo>
                    <a:lnTo>
                      <a:pt x="72" y="551"/>
                    </a:lnTo>
                    <a:lnTo>
                      <a:pt x="103" y="487"/>
                    </a:lnTo>
                    <a:moveTo>
                      <a:pt x="20" y="226"/>
                    </a:moveTo>
                    <a:lnTo>
                      <a:pt x="66" y="554"/>
                    </a:lnTo>
                    <a:lnTo>
                      <a:pt x="66" y="554"/>
                    </a:lnTo>
                    <a:lnTo>
                      <a:pt x="20" y="226"/>
                    </a:lnTo>
                    <a:moveTo>
                      <a:pt x="335" y="0"/>
                    </a:moveTo>
                    <a:lnTo>
                      <a:pt x="210" y="20"/>
                    </a:lnTo>
                    <a:lnTo>
                      <a:pt x="2" y="52"/>
                    </a:lnTo>
                    <a:lnTo>
                      <a:pt x="2" y="52"/>
                    </a:lnTo>
                    <a:lnTo>
                      <a:pt x="0" y="56"/>
                    </a:lnTo>
                    <a:lnTo>
                      <a:pt x="8" y="116"/>
                    </a:lnTo>
                    <a:lnTo>
                      <a:pt x="0" y="56"/>
                    </a:lnTo>
                    <a:lnTo>
                      <a:pt x="163" y="30"/>
                    </a:lnTo>
                    <a:lnTo>
                      <a:pt x="336" y="2"/>
                    </a:lnTo>
                    <a:lnTo>
                      <a:pt x="336" y="2"/>
                    </a:lnTo>
                    <a:lnTo>
                      <a:pt x="69" y="550"/>
                    </a:lnTo>
                    <a:lnTo>
                      <a:pt x="69" y="550"/>
                    </a:lnTo>
                    <a:lnTo>
                      <a:pt x="336" y="2"/>
                    </a:lnTo>
                    <a:lnTo>
                      <a:pt x="336" y="2"/>
                    </a:lnTo>
                    <a:lnTo>
                      <a:pt x="336" y="0"/>
                    </a:lnTo>
                    <a:lnTo>
                      <a:pt x="3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19"/>
              <p:cNvSpPr>
                <a:spLocks noEditPoints="1"/>
              </p:cNvSpPr>
              <p:nvPr/>
            </p:nvSpPr>
            <p:spPr bwMode="auto">
              <a:xfrm>
                <a:off x="4206" y="1072"/>
                <a:ext cx="243" cy="148"/>
              </a:xfrm>
              <a:custGeom>
                <a:avLst/>
                <a:gdLst>
                  <a:gd name="T0" fmla="*/ 239 w 243"/>
                  <a:gd name="T1" fmla="*/ 115 h 148"/>
                  <a:gd name="T2" fmla="*/ 226 w 243"/>
                  <a:gd name="T3" fmla="*/ 120 h 148"/>
                  <a:gd name="T4" fmla="*/ 239 w 243"/>
                  <a:gd name="T5" fmla="*/ 115 h 148"/>
                  <a:gd name="T6" fmla="*/ 239 w 243"/>
                  <a:gd name="T7" fmla="*/ 115 h 148"/>
                  <a:gd name="T8" fmla="*/ 243 w 243"/>
                  <a:gd name="T9" fmla="*/ 113 h 148"/>
                  <a:gd name="T10" fmla="*/ 242 w 243"/>
                  <a:gd name="T11" fmla="*/ 114 h 148"/>
                  <a:gd name="T12" fmla="*/ 242 w 243"/>
                  <a:gd name="T13" fmla="*/ 114 h 148"/>
                  <a:gd name="T14" fmla="*/ 243 w 243"/>
                  <a:gd name="T15" fmla="*/ 113 h 148"/>
                  <a:gd name="T16" fmla="*/ 243 w 243"/>
                  <a:gd name="T17" fmla="*/ 113 h 148"/>
                  <a:gd name="T18" fmla="*/ 7 w 243"/>
                  <a:gd name="T19" fmla="*/ 2 h 148"/>
                  <a:gd name="T20" fmla="*/ 7 w 243"/>
                  <a:gd name="T21" fmla="*/ 2 h 148"/>
                  <a:gd name="T22" fmla="*/ 235 w 243"/>
                  <a:gd name="T23" fmla="*/ 113 h 148"/>
                  <a:gd name="T24" fmla="*/ 144 w 243"/>
                  <a:gd name="T25" fmla="*/ 148 h 148"/>
                  <a:gd name="T26" fmla="*/ 48 w 243"/>
                  <a:gd name="T27" fmla="*/ 46 h 148"/>
                  <a:gd name="T28" fmla="*/ 144 w 243"/>
                  <a:gd name="T29" fmla="*/ 148 h 148"/>
                  <a:gd name="T30" fmla="*/ 235 w 243"/>
                  <a:gd name="T31" fmla="*/ 113 h 148"/>
                  <a:gd name="T32" fmla="*/ 7 w 243"/>
                  <a:gd name="T33" fmla="*/ 2 h 148"/>
                  <a:gd name="T34" fmla="*/ 0 w 243"/>
                  <a:gd name="T35" fmla="*/ 0 h 148"/>
                  <a:gd name="T36" fmla="*/ 0 w 243"/>
                  <a:gd name="T37" fmla="*/ 0 h 148"/>
                  <a:gd name="T38" fmla="*/ 101 w 243"/>
                  <a:gd name="T39" fmla="*/ 107 h 148"/>
                  <a:gd name="T40" fmla="*/ 0 w 243"/>
                  <a:gd name="T41"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48">
                    <a:moveTo>
                      <a:pt x="239" y="115"/>
                    </a:moveTo>
                    <a:lnTo>
                      <a:pt x="226" y="120"/>
                    </a:lnTo>
                    <a:lnTo>
                      <a:pt x="239" y="115"/>
                    </a:lnTo>
                    <a:lnTo>
                      <a:pt x="239" y="115"/>
                    </a:lnTo>
                    <a:close/>
                    <a:moveTo>
                      <a:pt x="243" y="113"/>
                    </a:moveTo>
                    <a:lnTo>
                      <a:pt x="242" y="114"/>
                    </a:lnTo>
                    <a:lnTo>
                      <a:pt x="242" y="114"/>
                    </a:lnTo>
                    <a:lnTo>
                      <a:pt x="243" y="113"/>
                    </a:lnTo>
                    <a:lnTo>
                      <a:pt x="243" y="113"/>
                    </a:lnTo>
                    <a:close/>
                    <a:moveTo>
                      <a:pt x="7" y="2"/>
                    </a:moveTo>
                    <a:lnTo>
                      <a:pt x="7" y="2"/>
                    </a:lnTo>
                    <a:lnTo>
                      <a:pt x="235" y="113"/>
                    </a:lnTo>
                    <a:lnTo>
                      <a:pt x="144" y="148"/>
                    </a:lnTo>
                    <a:lnTo>
                      <a:pt x="48" y="46"/>
                    </a:lnTo>
                    <a:lnTo>
                      <a:pt x="144" y="148"/>
                    </a:lnTo>
                    <a:lnTo>
                      <a:pt x="235" y="113"/>
                    </a:lnTo>
                    <a:lnTo>
                      <a:pt x="7" y="2"/>
                    </a:lnTo>
                    <a:close/>
                    <a:moveTo>
                      <a:pt x="0" y="0"/>
                    </a:moveTo>
                    <a:lnTo>
                      <a:pt x="0" y="0"/>
                    </a:lnTo>
                    <a:lnTo>
                      <a:pt x="101" y="107"/>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20"/>
              <p:cNvSpPr>
                <a:spLocks noEditPoints="1"/>
              </p:cNvSpPr>
              <p:nvPr/>
            </p:nvSpPr>
            <p:spPr bwMode="auto">
              <a:xfrm>
                <a:off x="4206" y="1072"/>
                <a:ext cx="243" cy="148"/>
              </a:xfrm>
              <a:custGeom>
                <a:avLst/>
                <a:gdLst>
                  <a:gd name="T0" fmla="*/ 239 w 243"/>
                  <a:gd name="T1" fmla="*/ 115 h 148"/>
                  <a:gd name="T2" fmla="*/ 226 w 243"/>
                  <a:gd name="T3" fmla="*/ 120 h 148"/>
                  <a:gd name="T4" fmla="*/ 239 w 243"/>
                  <a:gd name="T5" fmla="*/ 115 h 148"/>
                  <a:gd name="T6" fmla="*/ 239 w 243"/>
                  <a:gd name="T7" fmla="*/ 115 h 148"/>
                  <a:gd name="T8" fmla="*/ 243 w 243"/>
                  <a:gd name="T9" fmla="*/ 113 h 148"/>
                  <a:gd name="T10" fmla="*/ 242 w 243"/>
                  <a:gd name="T11" fmla="*/ 114 h 148"/>
                  <a:gd name="T12" fmla="*/ 242 w 243"/>
                  <a:gd name="T13" fmla="*/ 114 h 148"/>
                  <a:gd name="T14" fmla="*/ 243 w 243"/>
                  <a:gd name="T15" fmla="*/ 113 h 148"/>
                  <a:gd name="T16" fmla="*/ 243 w 243"/>
                  <a:gd name="T17" fmla="*/ 113 h 148"/>
                  <a:gd name="T18" fmla="*/ 7 w 243"/>
                  <a:gd name="T19" fmla="*/ 2 h 148"/>
                  <a:gd name="T20" fmla="*/ 7 w 243"/>
                  <a:gd name="T21" fmla="*/ 2 h 148"/>
                  <a:gd name="T22" fmla="*/ 235 w 243"/>
                  <a:gd name="T23" fmla="*/ 113 h 148"/>
                  <a:gd name="T24" fmla="*/ 144 w 243"/>
                  <a:gd name="T25" fmla="*/ 148 h 148"/>
                  <a:gd name="T26" fmla="*/ 48 w 243"/>
                  <a:gd name="T27" fmla="*/ 46 h 148"/>
                  <a:gd name="T28" fmla="*/ 144 w 243"/>
                  <a:gd name="T29" fmla="*/ 148 h 148"/>
                  <a:gd name="T30" fmla="*/ 235 w 243"/>
                  <a:gd name="T31" fmla="*/ 113 h 148"/>
                  <a:gd name="T32" fmla="*/ 7 w 243"/>
                  <a:gd name="T33" fmla="*/ 2 h 148"/>
                  <a:gd name="T34" fmla="*/ 0 w 243"/>
                  <a:gd name="T35" fmla="*/ 0 h 148"/>
                  <a:gd name="T36" fmla="*/ 0 w 243"/>
                  <a:gd name="T37" fmla="*/ 0 h 148"/>
                  <a:gd name="T38" fmla="*/ 101 w 243"/>
                  <a:gd name="T39" fmla="*/ 107 h 148"/>
                  <a:gd name="T40" fmla="*/ 0 w 243"/>
                  <a:gd name="T41"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48">
                    <a:moveTo>
                      <a:pt x="239" y="115"/>
                    </a:moveTo>
                    <a:lnTo>
                      <a:pt x="226" y="120"/>
                    </a:lnTo>
                    <a:lnTo>
                      <a:pt x="239" y="115"/>
                    </a:lnTo>
                    <a:lnTo>
                      <a:pt x="239" y="115"/>
                    </a:lnTo>
                    <a:moveTo>
                      <a:pt x="243" y="113"/>
                    </a:moveTo>
                    <a:lnTo>
                      <a:pt x="242" y="114"/>
                    </a:lnTo>
                    <a:lnTo>
                      <a:pt x="242" y="114"/>
                    </a:lnTo>
                    <a:lnTo>
                      <a:pt x="243" y="113"/>
                    </a:lnTo>
                    <a:lnTo>
                      <a:pt x="243" y="113"/>
                    </a:lnTo>
                    <a:moveTo>
                      <a:pt x="7" y="2"/>
                    </a:moveTo>
                    <a:lnTo>
                      <a:pt x="7" y="2"/>
                    </a:lnTo>
                    <a:lnTo>
                      <a:pt x="235" y="113"/>
                    </a:lnTo>
                    <a:lnTo>
                      <a:pt x="144" y="148"/>
                    </a:lnTo>
                    <a:lnTo>
                      <a:pt x="48" y="46"/>
                    </a:lnTo>
                    <a:lnTo>
                      <a:pt x="144" y="148"/>
                    </a:lnTo>
                    <a:lnTo>
                      <a:pt x="235" y="113"/>
                    </a:lnTo>
                    <a:lnTo>
                      <a:pt x="7" y="2"/>
                    </a:lnTo>
                    <a:moveTo>
                      <a:pt x="0" y="0"/>
                    </a:moveTo>
                    <a:lnTo>
                      <a:pt x="0" y="0"/>
                    </a:lnTo>
                    <a:lnTo>
                      <a:pt x="101" y="10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21"/>
              <p:cNvSpPr>
                <a:spLocks noEditPoints="1"/>
              </p:cNvSpPr>
              <p:nvPr/>
            </p:nvSpPr>
            <p:spPr bwMode="auto">
              <a:xfrm>
                <a:off x="2348" y="1746"/>
                <a:ext cx="361" cy="282"/>
              </a:xfrm>
              <a:custGeom>
                <a:avLst/>
                <a:gdLst>
                  <a:gd name="T0" fmla="*/ 68 w 361"/>
                  <a:gd name="T1" fmla="*/ 277 h 282"/>
                  <a:gd name="T2" fmla="*/ 0 w 361"/>
                  <a:gd name="T3" fmla="*/ 282 h 282"/>
                  <a:gd name="T4" fmla="*/ 0 w 361"/>
                  <a:gd name="T5" fmla="*/ 282 h 282"/>
                  <a:gd name="T6" fmla="*/ 68 w 361"/>
                  <a:gd name="T7" fmla="*/ 277 h 282"/>
                  <a:gd name="T8" fmla="*/ 65 w 361"/>
                  <a:gd name="T9" fmla="*/ 274 h 282"/>
                  <a:gd name="T10" fmla="*/ 4 w 361"/>
                  <a:gd name="T11" fmla="*/ 279 h 282"/>
                  <a:gd name="T12" fmla="*/ 4 w 361"/>
                  <a:gd name="T13" fmla="*/ 279 h 282"/>
                  <a:gd name="T14" fmla="*/ 65 w 361"/>
                  <a:gd name="T15" fmla="*/ 274 h 282"/>
                  <a:gd name="T16" fmla="*/ 361 w 361"/>
                  <a:gd name="T17" fmla="*/ 0 h 282"/>
                  <a:gd name="T18" fmla="*/ 361 w 361"/>
                  <a:gd name="T19" fmla="*/ 0 h 282"/>
                  <a:gd name="T20" fmla="*/ 344 w 361"/>
                  <a:gd name="T21" fmla="*/ 14 h 282"/>
                  <a:gd name="T22" fmla="*/ 102 w 361"/>
                  <a:gd name="T23" fmla="*/ 270 h 282"/>
                  <a:gd name="T24" fmla="*/ 102 w 361"/>
                  <a:gd name="T25" fmla="*/ 271 h 282"/>
                  <a:gd name="T26" fmla="*/ 103 w 361"/>
                  <a:gd name="T27" fmla="*/ 271 h 282"/>
                  <a:gd name="T28" fmla="*/ 102 w 361"/>
                  <a:gd name="T29" fmla="*/ 273 h 282"/>
                  <a:gd name="T30" fmla="*/ 103 w 361"/>
                  <a:gd name="T31" fmla="*/ 274 h 282"/>
                  <a:gd name="T32" fmla="*/ 105 w 361"/>
                  <a:gd name="T33" fmla="*/ 270 h 282"/>
                  <a:gd name="T34" fmla="*/ 361 w 361"/>
                  <a:gd name="T35"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1" h="282">
                    <a:moveTo>
                      <a:pt x="68" y="277"/>
                    </a:moveTo>
                    <a:lnTo>
                      <a:pt x="0" y="282"/>
                    </a:lnTo>
                    <a:lnTo>
                      <a:pt x="0" y="282"/>
                    </a:lnTo>
                    <a:lnTo>
                      <a:pt x="68" y="277"/>
                    </a:lnTo>
                    <a:close/>
                    <a:moveTo>
                      <a:pt x="65" y="274"/>
                    </a:moveTo>
                    <a:lnTo>
                      <a:pt x="4" y="279"/>
                    </a:lnTo>
                    <a:lnTo>
                      <a:pt x="4" y="279"/>
                    </a:lnTo>
                    <a:lnTo>
                      <a:pt x="65" y="274"/>
                    </a:lnTo>
                    <a:close/>
                    <a:moveTo>
                      <a:pt x="361" y="0"/>
                    </a:moveTo>
                    <a:lnTo>
                      <a:pt x="361" y="0"/>
                    </a:lnTo>
                    <a:lnTo>
                      <a:pt x="344" y="14"/>
                    </a:lnTo>
                    <a:lnTo>
                      <a:pt x="102" y="270"/>
                    </a:lnTo>
                    <a:lnTo>
                      <a:pt x="102" y="271"/>
                    </a:lnTo>
                    <a:lnTo>
                      <a:pt x="103" y="271"/>
                    </a:lnTo>
                    <a:lnTo>
                      <a:pt x="102" y="273"/>
                    </a:lnTo>
                    <a:lnTo>
                      <a:pt x="103" y="274"/>
                    </a:lnTo>
                    <a:lnTo>
                      <a:pt x="105" y="270"/>
                    </a:lnTo>
                    <a:lnTo>
                      <a:pt x="36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22"/>
              <p:cNvSpPr>
                <a:spLocks noEditPoints="1"/>
              </p:cNvSpPr>
              <p:nvPr/>
            </p:nvSpPr>
            <p:spPr bwMode="auto">
              <a:xfrm>
                <a:off x="2348" y="1746"/>
                <a:ext cx="361" cy="282"/>
              </a:xfrm>
              <a:custGeom>
                <a:avLst/>
                <a:gdLst>
                  <a:gd name="T0" fmla="*/ 68 w 361"/>
                  <a:gd name="T1" fmla="*/ 277 h 282"/>
                  <a:gd name="T2" fmla="*/ 0 w 361"/>
                  <a:gd name="T3" fmla="*/ 282 h 282"/>
                  <a:gd name="T4" fmla="*/ 0 w 361"/>
                  <a:gd name="T5" fmla="*/ 282 h 282"/>
                  <a:gd name="T6" fmla="*/ 68 w 361"/>
                  <a:gd name="T7" fmla="*/ 277 h 282"/>
                  <a:gd name="T8" fmla="*/ 65 w 361"/>
                  <a:gd name="T9" fmla="*/ 274 h 282"/>
                  <a:gd name="T10" fmla="*/ 4 w 361"/>
                  <a:gd name="T11" fmla="*/ 279 h 282"/>
                  <a:gd name="T12" fmla="*/ 4 w 361"/>
                  <a:gd name="T13" fmla="*/ 279 h 282"/>
                  <a:gd name="T14" fmla="*/ 65 w 361"/>
                  <a:gd name="T15" fmla="*/ 274 h 282"/>
                  <a:gd name="T16" fmla="*/ 361 w 361"/>
                  <a:gd name="T17" fmla="*/ 0 h 282"/>
                  <a:gd name="T18" fmla="*/ 361 w 361"/>
                  <a:gd name="T19" fmla="*/ 0 h 282"/>
                  <a:gd name="T20" fmla="*/ 344 w 361"/>
                  <a:gd name="T21" fmla="*/ 14 h 282"/>
                  <a:gd name="T22" fmla="*/ 102 w 361"/>
                  <a:gd name="T23" fmla="*/ 270 h 282"/>
                  <a:gd name="T24" fmla="*/ 102 w 361"/>
                  <a:gd name="T25" fmla="*/ 271 h 282"/>
                  <a:gd name="T26" fmla="*/ 103 w 361"/>
                  <a:gd name="T27" fmla="*/ 271 h 282"/>
                  <a:gd name="T28" fmla="*/ 102 w 361"/>
                  <a:gd name="T29" fmla="*/ 273 h 282"/>
                  <a:gd name="T30" fmla="*/ 103 w 361"/>
                  <a:gd name="T31" fmla="*/ 274 h 282"/>
                  <a:gd name="T32" fmla="*/ 105 w 361"/>
                  <a:gd name="T33" fmla="*/ 270 h 282"/>
                  <a:gd name="T34" fmla="*/ 361 w 361"/>
                  <a:gd name="T35"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1" h="282">
                    <a:moveTo>
                      <a:pt x="68" y="277"/>
                    </a:moveTo>
                    <a:lnTo>
                      <a:pt x="0" y="282"/>
                    </a:lnTo>
                    <a:lnTo>
                      <a:pt x="0" y="282"/>
                    </a:lnTo>
                    <a:lnTo>
                      <a:pt x="68" y="277"/>
                    </a:lnTo>
                    <a:moveTo>
                      <a:pt x="65" y="274"/>
                    </a:moveTo>
                    <a:lnTo>
                      <a:pt x="4" y="279"/>
                    </a:lnTo>
                    <a:lnTo>
                      <a:pt x="4" y="279"/>
                    </a:lnTo>
                    <a:lnTo>
                      <a:pt x="65" y="274"/>
                    </a:lnTo>
                    <a:moveTo>
                      <a:pt x="361" y="0"/>
                    </a:moveTo>
                    <a:lnTo>
                      <a:pt x="361" y="0"/>
                    </a:lnTo>
                    <a:lnTo>
                      <a:pt x="344" y="14"/>
                    </a:lnTo>
                    <a:lnTo>
                      <a:pt x="102" y="270"/>
                    </a:lnTo>
                    <a:lnTo>
                      <a:pt x="102" y="271"/>
                    </a:lnTo>
                    <a:lnTo>
                      <a:pt x="103" y="271"/>
                    </a:lnTo>
                    <a:lnTo>
                      <a:pt x="102" y="273"/>
                    </a:lnTo>
                    <a:lnTo>
                      <a:pt x="103" y="274"/>
                    </a:lnTo>
                    <a:lnTo>
                      <a:pt x="105" y="270"/>
                    </a:lnTo>
                    <a:lnTo>
                      <a:pt x="3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23"/>
              <p:cNvSpPr>
                <a:spLocks noEditPoints="1"/>
              </p:cNvSpPr>
              <p:nvPr/>
            </p:nvSpPr>
            <p:spPr bwMode="auto">
              <a:xfrm>
                <a:off x="3638" y="3578"/>
                <a:ext cx="325" cy="272"/>
              </a:xfrm>
              <a:custGeom>
                <a:avLst/>
                <a:gdLst>
                  <a:gd name="T0" fmla="*/ 60 w 325"/>
                  <a:gd name="T1" fmla="*/ 248 h 272"/>
                  <a:gd name="T2" fmla="*/ 78 w 325"/>
                  <a:gd name="T3" fmla="*/ 269 h 272"/>
                  <a:gd name="T4" fmla="*/ 78 w 325"/>
                  <a:gd name="T5" fmla="*/ 269 h 272"/>
                  <a:gd name="T6" fmla="*/ 60 w 325"/>
                  <a:gd name="T7" fmla="*/ 248 h 272"/>
                  <a:gd name="T8" fmla="*/ 0 w 325"/>
                  <a:gd name="T9" fmla="*/ 183 h 272"/>
                  <a:gd name="T10" fmla="*/ 0 w 325"/>
                  <a:gd name="T11" fmla="*/ 183 h 272"/>
                  <a:gd name="T12" fmla="*/ 76 w 325"/>
                  <a:gd name="T13" fmla="*/ 272 h 272"/>
                  <a:gd name="T14" fmla="*/ 76 w 325"/>
                  <a:gd name="T15" fmla="*/ 272 h 272"/>
                  <a:gd name="T16" fmla="*/ 0 w 325"/>
                  <a:gd name="T17" fmla="*/ 183 h 272"/>
                  <a:gd name="T18" fmla="*/ 223 w 325"/>
                  <a:gd name="T19" fmla="*/ 60 h 272"/>
                  <a:gd name="T20" fmla="*/ 4 w 325"/>
                  <a:gd name="T21" fmla="*/ 181 h 272"/>
                  <a:gd name="T22" fmla="*/ 4 w 325"/>
                  <a:gd name="T23" fmla="*/ 181 h 272"/>
                  <a:gd name="T24" fmla="*/ 223 w 325"/>
                  <a:gd name="T25" fmla="*/ 60 h 272"/>
                  <a:gd name="T26" fmla="*/ 311 w 325"/>
                  <a:gd name="T27" fmla="*/ 12 h 272"/>
                  <a:gd name="T28" fmla="*/ 311 w 325"/>
                  <a:gd name="T29" fmla="*/ 12 h 272"/>
                  <a:gd name="T30" fmla="*/ 80 w 325"/>
                  <a:gd name="T31" fmla="*/ 269 h 272"/>
                  <a:gd name="T32" fmla="*/ 80 w 325"/>
                  <a:gd name="T33" fmla="*/ 269 h 272"/>
                  <a:gd name="T34" fmla="*/ 311 w 325"/>
                  <a:gd name="T35" fmla="*/ 12 h 272"/>
                  <a:gd name="T36" fmla="*/ 317 w 325"/>
                  <a:gd name="T37" fmla="*/ 9 h 272"/>
                  <a:gd name="T38" fmla="*/ 120 w 325"/>
                  <a:gd name="T39" fmla="*/ 230 h 272"/>
                  <a:gd name="T40" fmla="*/ 317 w 325"/>
                  <a:gd name="T41" fmla="*/ 9 h 272"/>
                  <a:gd name="T42" fmla="*/ 317 w 325"/>
                  <a:gd name="T43" fmla="*/ 9 h 272"/>
                  <a:gd name="T44" fmla="*/ 315 w 325"/>
                  <a:gd name="T45" fmla="*/ 6 h 272"/>
                  <a:gd name="T46" fmla="*/ 5 w 325"/>
                  <a:gd name="T47" fmla="*/ 177 h 272"/>
                  <a:gd name="T48" fmla="*/ 5 w 325"/>
                  <a:gd name="T49" fmla="*/ 177 h 272"/>
                  <a:gd name="T50" fmla="*/ 315 w 325"/>
                  <a:gd name="T51" fmla="*/ 6 h 272"/>
                  <a:gd name="T52" fmla="*/ 315 w 325"/>
                  <a:gd name="T53" fmla="*/ 6 h 272"/>
                  <a:gd name="T54" fmla="*/ 325 w 325"/>
                  <a:gd name="T55" fmla="*/ 0 h 272"/>
                  <a:gd name="T56" fmla="*/ 324 w 325"/>
                  <a:gd name="T57" fmla="*/ 1 h 272"/>
                  <a:gd name="T58" fmla="*/ 321 w 325"/>
                  <a:gd name="T59" fmla="*/ 4 h 272"/>
                  <a:gd name="T60" fmla="*/ 322 w 325"/>
                  <a:gd name="T61" fmla="*/ 4 h 272"/>
                  <a:gd name="T62" fmla="*/ 325 w 325"/>
                  <a:gd name="T63"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5" h="272">
                    <a:moveTo>
                      <a:pt x="60" y="248"/>
                    </a:moveTo>
                    <a:lnTo>
                      <a:pt x="78" y="269"/>
                    </a:lnTo>
                    <a:lnTo>
                      <a:pt x="78" y="269"/>
                    </a:lnTo>
                    <a:lnTo>
                      <a:pt x="60" y="248"/>
                    </a:lnTo>
                    <a:close/>
                    <a:moveTo>
                      <a:pt x="0" y="183"/>
                    </a:moveTo>
                    <a:lnTo>
                      <a:pt x="0" y="183"/>
                    </a:lnTo>
                    <a:lnTo>
                      <a:pt x="76" y="272"/>
                    </a:lnTo>
                    <a:lnTo>
                      <a:pt x="76" y="272"/>
                    </a:lnTo>
                    <a:lnTo>
                      <a:pt x="0" y="183"/>
                    </a:lnTo>
                    <a:close/>
                    <a:moveTo>
                      <a:pt x="223" y="60"/>
                    </a:moveTo>
                    <a:lnTo>
                      <a:pt x="4" y="181"/>
                    </a:lnTo>
                    <a:lnTo>
                      <a:pt x="4" y="181"/>
                    </a:lnTo>
                    <a:lnTo>
                      <a:pt x="223" y="60"/>
                    </a:lnTo>
                    <a:close/>
                    <a:moveTo>
                      <a:pt x="311" y="12"/>
                    </a:moveTo>
                    <a:lnTo>
                      <a:pt x="311" y="12"/>
                    </a:lnTo>
                    <a:lnTo>
                      <a:pt x="80" y="269"/>
                    </a:lnTo>
                    <a:lnTo>
                      <a:pt x="80" y="269"/>
                    </a:lnTo>
                    <a:lnTo>
                      <a:pt x="311" y="12"/>
                    </a:lnTo>
                    <a:close/>
                    <a:moveTo>
                      <a:pt x="317" y="9"/>
                    </a:moveTo>
                    <a:lnTo>
                      <a:pt x="120" y="230"/>
                    </a:lnTo>
                    <a:lnTo>
                      <a:pt x="317" y="9"/>
                    </a:lnTo>
                    <a:lnTo>
                      <a:pt x="317" y="9"/>
                    </a:lnTo>
                    <a:close/>
                    <a:moveTo>
                      <a:pt x="315" y="6"/>
                    </a:moveTo>
                    <a:lnTo>
                      <a:pt x="5" y="177"/>
                    </a:lnTo>
                    <a:lnTo>
                      <a:pt x="5" y="177"/>
                    </a:lnTo>
                    <a:lnTo>
                      <a:pt x="315" y="6"/>
                    </a:lnTo>
                    <a:lnTo>
                      <a:pt x="315" y="6"/>
                    </a:lnTo>
                    <a:close/>
                    <a:moveTo>
                      <a:pt x="325" y="0"/>
                    </a:moveTo>
                    <a:lnTo>
                      <a:pt x="324" y="1"/>
                    </a:lnTo>
                    <a:lnTo>
                      <a:pt x="321" y="4"/>
                    </a:lnTo>
                    <a:lnTo>
                      <a:pt x="322" y="4"/>
                    </a:lnTo>
                    <a:lnTo>
                      <a:pt x="32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24"/>
              <p:cNvSpPr>
                <a:spLocks noEditPoints="1"/>
              </p:cNvSpPr>
              <p:nvPr/>
            </p:nvSpPr>
            <p:spPr bwMode="auto">
              <a:xfrm>
                <a:off x="3638" y="3578"/>
                <a:ext cx="325" cy="272"/>
              </a:xfrm>
              <a:custGeom>
                <a:avLst/>
                <a:gdLst>
                  <a:gd name="T0" fmla="*/ 60 w 325"/>
                  <a:gd name="T1" fmla="*/ 248 h 272"/>
                  <a:gd name="T2" fmla="*/ 78 w 325"/>
                  <a:gd name="T3" fmla="*/ 269 h 272"/>
                  <a:gd name="T4" fmla="*/ 78 w 325"/>
                  <a:gd name="T5" fmla="*/ 269 h 272"/>
                  <a:gd name="T6" fmla="*/ 60 w 325"/>
                  <a:gd name="T7" fmla="*/ 248 h 272"/>
                  <a:gd name="T8" fmla="*/ 0 w 325"/>
                  <a:gd name="T9" fmla="*/ 183 h 272"/>
                  <a:gd name="T10" fmla="*/ 0 w 325"/>
                  <a:gd name="T11" fmla="*/ 183 h 272"/>
                  <a:gd name="T12" fmla="*/ 76 w 325"/>
                  <a:gd name="T13" fmla="*/ 272 h 272"/>
                  <a:gd name="T14" fmla="*/ 76 w 325"/>
                  <a:gd name="T15" fmla="*/ 272 h 272"/>
                  <a:gd name="T16" fmla="*/ 0 w 325"/>
                  <a:gd name="T17" fmla="*/ 183 h 272"/>
                  <a:gd name="T18" fmla="*/ 223 w 325"/>
                  <a:gd name="T19" fmla="*/ 60 h 272"/>
                  <a:gd name="T20" fmla="*/ 4 w 325"/>
                  <a:gd name="T21" fmla="*/ 181 h 272"/>
                  <a:gd name="T22" fmla="*/ 4 w 325"/>
                  <a:gd name="T23" fmla="*/ 181 h 272"/>
                  <a:gd name="T24" fmla="*/ 223 w 325"/>
                  <a:gd name="T25" fmla="*/ 60 h 272"/>
                  <a:gd name="T26" fmla="*/ 311 w 325"/>
                  <a:gd name="T27" fmla="*/ 12 h 272"/>
                  <a:gd name="T28" fmla="*/ 311 w 325"/>
                  <a:gd name="T29" fmla="*/ 12 h 272"/>
                  <a:gd name="T30" fmla="*/ 80 w 325"/>
                  <a:gd name="T31" fmla="*/ 269 h 272"/>
                  <a:gd name="T32" fmla="*/ 80 w 325"/>
                  <a:gd name="T33" fmla="*/ 269 h 272"/>
                  <a:gd name="T34" fmla="*/ 311 w 325"/>
                  <a:gd name="T35" fmla="*/ 12 h 272"/>
                  <a:gd name="T36" fmla="*/ 317 w 325"/>
                  <a:gd name="T37" fmla="*/ 9 h 272"/>
                  <a:gd name="T38" fmla="*/ 120 w 325"/>
                  <a:gd name="T39" fmla="*/ 230 h 272"/>
                  <a:gd name="T40" fmla="*/ 317 w 325"/>
                  <a:gd name="T41" fmla="*/ 9 h 272"/>
                  <a:gd name="T42" fmla="*/ 317 w 325"/>
                  <a:gd name="T43" fmla="*/ 9 h 272"/>
                  <a:gd name="T44" fmla="*/ 315 w 325"/>
                  <a:gd name="T45" fmla="*/ 6 h 272"/>
                  <a:gd name="T46" fmla="*/ 5 w 325"/>
                  <a:gd name="T47" fmla="*/ 177 h 272"/>
                  <a:gd name="T48" fmla="*/ 5 w 325"/>
                  <a:gd name="T49" fmla="*/ 177 h 272"/>
                  <a:gd name="T50" fmla="*/ 315 w 325"/>
                  <a:gd name="T51" fmla="*/ 6 h 272"/>
                  <a:gd name="T52" fmla="*/ 315 w 325"/>
                  <a:gd name="T53" fmla="*/ 6 h 272"/>
                  <a:gd name="T54" fmla="*/ 325 w 325"/>
                  <a:gd name="T55" fmla="*/ 0 h 272"/>
                  <a:gd name="T56" fmla="*/ 324 w 325"/>
                  <a:gd name="T57" fmla="*/ 1 h 272"/>
                  <a:gd name="T58" fmla="*/ 321 w 325"/>
                  <a:gd name="T59" fmla="*/ 4 h 272"/>
                  <a:gd name="T60" fmla="*/ 322 w 325"/>
                  <a:gd name="T61" fmla="*/ 4 h 272"/>
                  <a:gd name="T62" fmla="*/ 325 w 325"/>
                  <a:gd name="T63"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5" h="272">
                    <a:moveTo>
                      <a:pt x="60" y="248"/>
                    </a:moveTo>
                    <a:lnTo>
                      <a:pt x="78" y="269"/>
                    </a:lnTo>
                    <a:lnTo>
                      <a:pt x="78" y="269"/>
                    </a:lnTo>
                    <a:lnTo>
                      <a:pt x="60" y="248"/>
                    </a:lnTo>
                    <a:moveTo>
                      <a:pt x="0" y="183"/>
                    </a:moveTo>
                    <a:lnTo>
                      <a:pt x="0" y="183"/>
                    </a:lnTo>
                    <a:lnTo>
                      <a:pt x="76" y="272"/>
                    </a:lnTo>
                    <a:lnTo>
                      <a:pt x="76" y="272"/>
                    </a:lnTo>
                    <a:lnTo>
                      <a:pt x="0" y="183"/>
                    </a:lnTo>
                    <a:moveTo>
                      <a:pt x="223" y="60"/>
                    </a:moveTo>
                    <a:lnTo>
                      <a:pt x="4" y="181"/>
                    </a:lnTo>
                    <a:lnTo>
                      <a:pt x="4" y="181"/>
                    </a:lnTo>
                    <a:lnTo>
                      <a:pt x="223" y="60"/>
                    </a:lnTo>
                    <a:moveTo>
                      <a:pt x="311" y="12"/>
                    </a:moveTo>
                    <a:lnTo>
                      <a:pt x="311" y="12"/>
                    </a:lnTo>
                    <a:lnTo>
                      <a:pt x="80" y="269"/>
                    </a:lnTo>
                    <a:lnTo>
                      <a:pt x="80" y="269"/>
                    </a:lnTo>
                    <a:lnTo>
                      <a:pt x="311" y="12"/>
                    </a:lnTo>
                    <a:moveTo>
                      <a:pt x="317" y="9"/>
                    </a:moveTo>
                    <a:lnTo>
                      <a:pt x="120" y="230"/>
                    </a:lnTo>
                    <a:lnTo>
                      <a:pt x="317" y="9"/>
                    </a:lnTo>
                    <a:lnTo>
                      <a:pt x="317" y="9"/>
                    </a:lnTo>
                    <a:moveTo>
                      <a:pt x="315" y="6"/>
                    </a:moveTo>
                    <a:lnTo>
                      <a:pt x="5" y="177"/>
                    </a:lnTo>
                    <a:lnTo>
                      <a:pt x="5" y="177"/>
                    </a:lnTo>
                    <a:lnTo>
                      <a:pt x="315" y="6"/>
                    </a:lnTo>
                    <a:lnTo>
                      <a:pt x="315" y="6"/>
                    </a:lnTo>
                    <a:moveTo>
                      <a:pt x="325" y="0"/>
                    </a:moveTo>
                    <a:lnTo>
                      <a:pt x="324" y="1"/>
                    </a:lnTo>
                    <a:lnTo>
                      <a:pt x="321" y="4"/>
                    </a:lnTo>
                    <a:lnTo>
                      <a:pt x="322" y="4"/>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25"/>
              <p:cNvSpPr>
                <a:spLocks noEditPoints="1"/>
              </p:cNvSpPr>
              <p:nvPr/>
            </p:nvSpPr>
            <p:spPr bwMode="auto">
              <a:xfrm>
                <a:off x="3050" y="1889"/>
                <a:ext cx="564" cy="637"/>
              </a:xfrm>
              <a:custGeom>
                <a:avLst/>
                <a:gdLst>
                  <a:gd name="T0" fmla="*/ 0 w 564"/>
                  <a:gd name="T1" fmla="*/ 305 h 637"/>
                  <a:gd name="T2" fmla="*/ 0 w 564"/>
                  <a:gd name="T3" fmla="*/ 305 h 637"/>
                  <a:gd name="T4" fmla="*/ 292 w 564"/>
                  <a:gd name="T5" fmla="*/ 637 h 637"/>
                  <a:gd name="T6" fmla="*/ 292 w 564"/>
                  <a:gd name="T7" fmla="*/ 637 h 637"/>
                  <a:gd name="T8" fmla="*/ 0 w 564"/>
                  <a:gd name="T9" fmla="*/ 305 h 637"/>
                  <a:gd name="T10" fmla="*/ 154 w 564"/>
                  <a:gd name="T11" fmla="*/ 216 h 637"/>
                  <a:gd name="T12" fmla="*/ 0 w 564"/>
                  <a:gd name="T13" fmla="*/ 300 h 637"/>
                  <a:gd name="T14" fmla="*/ 294 w 564"/>
                  <a:gd name="T15" fmla="*/ 636 h 637"/>
                  <a:gd name="T16" fmla="*/ 294 w 564"/>
                  <a:gd name="T17" fmla="*/ 636 h 637"/>
                  <a:gd name="T18" fmla="*/ 0 w 564"/>
                  <a:gd name="T19" fmla="*/ 300 h 637"/>
                  <a:gd name="T20" fmla="*/ 154 w 564"/>
                  <a:gd name="T21" fmla="*/ 216 h 637"/>
                  <a:gd name="T22" fmla="*/ 564 w 564"/>
                  <a:gd name="T23" fmla="*/ 0 h 637"/>
                  <a:gd name="T24" fmla="*/ 380 w 564"/>
                  <a:gd name="T25" fmla="*/ 441 h 637"/>
                  <a:gd name="T26" fmla="*/ 564 w 564"/>
                  <a:gd name="T27" fmla="*/ 0 h 637"/>
                  <a:gd name="T28" fmla="*/ 564 w 564"/>
                  <a:gd name="T29" fmla="*/ 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4" h="637">
                    <a:moveTo>
                      <a:pt x="0" y="305"/>
                    </a:moveTo>
                    <a:lnTo>
                      <a:pt x="0" y="305"/>
                    </a:lnTo>
                    <a:lnTo>
                      <a:pt x="292" y="637"/>
                    </a:lnTo>
                    <a:lnTo>
                      <a:pt x="292" y="637"/>
                    </a:lnTo>
                    <a:lnTo>
                      <a:pt x="0" y="305"/>
                    </a:lnTo>
                    <a:close/>
                    <a:moveTo>
                      <a:pt x="154" y="216"/>
                    </a:moveTo>
                    <a:lnTo>
                      <a:pt x="0" y="300"/>
                    </a:lnTo>
                    <a:lnTo>
                      <a:pt x="294" y="636"/>
                    </a:lnTo>
                    <a:lnTo>
                      <a:pt x="294" y="636"/>
                    </a:lnTo>
                    <a:lnTo>
                      <a:pt x="0" y="300"/>
                    </a:lnTo>
                    <a:lnTo>
                      <a:pt x="154" y="216"/>
                    </a:lnTo>
                    <a:close/>
                    <a:moveTo>
                      <a:pt x="564" y="0"/>
                    </a:moveTo>
                    <a:lnTo>
                      <a:pt x="380" y="441"/>
                    </a:lnTo>
                    <a:lnTo>
                      <a:pt x="564" y="0"/>
                    </a:lnTo>
                    <a:lnTo>
                      <a:pt x="56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26"/>
              <p:cNvSpPr>
                <a:spLocks noEditPoints="1"/>
              </p:cNvSpPr>
              <p:nvPr/>
            </p:nvSpPr>
            <p:spPr bwMode="auto">
              <a:xfrm>
                <a:off x="3050" y="1889"/>
                <a:ext cx="564" cy="637"/>
              </a:xfrm>
              <a:custGeom>
                <a:avLst/>
                <a:gdLst>
                  <a:gd name="T0" fmla="*/ 0 w 564"/>
                  <a:gd name="T1" fmla="*/ 305 h 637"/>
                  <a:gd name="T2" fmla="*/ 0 w 564"/>
                  <a:gd name="T3" fmla="*/ 305 h 637"/>
                  <a:gd name="T4" fmla="*/ 292 w 564"/>
                  <a:gd name="T5" fmla="*/ 637 h 637"/>
                  <a:gd name="T6" fmla="*/ 292 w 564"/>
                  <a:gd name="T7" fmla="*/ 637 h 637"/>
                  <a:gd name="T8" fmla="*/ 0 w 564"/>
                  <a:gd name="T9" fmla="*/ 305 h 637"/>
                  <a:gd name="T10" fmla="*/ 154 w 564"/>
                  <a:gd name="T11" fmla="*/ 216 h 637"/>
                  <a:gd name="T12" fmla="*/ 0 w 564"/>
                  <a:gd name="T13" fmla="*/ 300 h 637"/>
                  <a:gd name="T14" fmla="*/ 294 w 564"/>
                  <a:gd name="T15" fmla="*/ 636 h 637"/>
                  <a:gd name="T16" fmla="*/ 294 w 564"/>
                  <a:gd name="T17" fmla="*/ 636 h 637"/>
                  <a:gd name="T18" fmla="*/ 0 w 564"/>
                  <a:gd name="T19" fmla="*/ 300 h 637"/>
                  <a:gd name="T20" fmla="*/ 154 w 564"/>
                  <a:gd name="T21" fmla="*/ 216 h 637"/>
                  <a:gd name="T22" fmla="*/ 564 w 564"/>
                  <a:gd name="T23" fmla="*/ 0 h 637"/>
                  <a:gd name="T24" fmla="*/ 380 w 564"/>
                  <a:gd name="T25" fmla="*/ 441 h 637"/>
                  <a:gd name="T26" fmla="*/ 564 w 564"/>
                  <a:gd name="T27" fmla="*/ 0 h 637"/>
                  <a:gd name="T28" fmla="*/ 564 w 564"/>
                  <a:gd name="T29" fmla="*/ 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4" h="637">
                    <a:moveTo>
                      <a:pt x="0" y="305"/>
                    </a:moveTo>
                    <a:lnTo>
                      <a:pt x="0" y="305"/>
                    </a:lnTo>
                    <a:lnTo>
                      <a:pt x="292" y="637"/>
                    </a:lnTo>
                    <a:lnTo>
                      <a:pt x="292" y="637"/>
                    </a:lnTo>
                    <a:lnTo>
                      <a:pt x="0" y="305"/>
                    </a:lnTo>
                    <a:moveTo>
                      <a:pt x="154" y="216"/>
                    </a:moveTo>
                    <a:lnTo>
                      <a:pt x="0" y="300"/>
                    </a:lnTo>
                    <a:lnTo>
                      <a:pt x="294" y="636"/>
                    </a:lnTo>
                    <a:lnTo>
                      <a:pt x="294" y="636"/>
                    </a:lnTo>
                    <a:lnTo>
                      <a:pt x="0" y="300"/>
                    </a:lnTo>
                    <a:lnTo>
                      <a:pt x="154" y="216"/>
                    </a:lnTo>
                    <a:moveTo>
                      <a:pt x="564" y="0"/>
                    </a:moveTo>
                    <a:lnTo>
                      <a:pt x="380" y="441"/>
                    </a:lnTo>
                    <a:lnTo>
                      <a:pt x="564" y="0"/>
                    </a:lnTo>
                    <a:lnTo>
                      <a:pt x="5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27"/>
              <p:cNvSpPr>
                <a:spLocks noEditPoints="1"/>
              </p:cNvSpPr>
              <p:nvPr/>
            </p:nvSpPr>
            <p:spPr bwMode="auto">
              <a:xfrm>
                <a:off x="2516" y="1962"/>
                <a:ext cx="529" cy="562"/>
              </a:xfrm>
              <a:custGeom>
                <a:avLst/>
                <a:gdLst>
                  <a:gd name="T0" fmla="*/ 1 w 529"/>
                  <a:gd name="T1" fmla="*/ 560 h 562"/>
                  <a:gd name="T2" fmla="*/ 0 w 529"/>
                  <a:gd name="T3" fmla="*/ 560 h 562"/>
                  <a:gd name="T4" fmla="*/ 0 w 529"/>
                  <a:gd name="T5" fmla="*/ 562 h 562"/>
                  <a:gd name="T6" fmla="*/ 1 w 529"/>
                  <a:gd name="T7" fmla="*/ 561 h 562"/>
                  <a:gd name="T8" fmla="*/ 1 w 529"/>
                  <a:gd name="T9" fmla="*/ 560 h 562"/>
                  <a:gd name="T10" fmla="*/ 529 w 529"/>
                  <a:gd name="T11" fmla="*/ 229 h 562"/>
                  <a:gd name="T12" fmla="*/ 200 w 529"/>
                  <a:gd name="T13" fmla="*/ 437 h 562"/>
                  <a:gd name="T14" fmla="*/ 529 w 529"/>
                  <a:gd name="T15" fmla="*/ 229 h 562"/>
                  <a:gd name="T16" fmla="*/ 529 w 529"/>
                  <a:gd name="T17" fmla="*/ 229 h 562"/>
                  <a:gd name="T18" fmla="*/ 273 w 529"/>
                  <a:gd name="T19" fmla="*/ 4 h 562"/>
                  <a:gd name="T20" fmla="*/ 271 w 529"/>
                  <a:gd name="T21" fmla="*/ 4 h 562"/>
                  <a:gd name="T22" fmla="*/ 4 w 529"/>
                  <a:gd name="T23" fmla="*/ 552 h 562"/>
                  <a:gd name="T24" fmla="*/ 4 w 529"/>
                  <a:gd name="T25" fmla="*/ 556 h 562"/>
                  <a:gd name="T26" fmla="*/ 7 w 529"/>
                  <a:gd name="T27" fmla="*/ 553 h 562"/>
                  <a:gd name="T28" fmla="*/ 38 w 529"/>
                  <a:gd name="T29" fmla="*/ 489 h 562"/>
                  <a:gd name="T30" fmla="*/ 274 w 529"/>
                  <a:gd name="T31" fmla="*/ 5 h 562"/>
                  <a:gd name="T32" fmla="*/ 273 w 529"/>
                  <a:gd name="T33" fmla="*/ 4 h 562"/>
                  <a:gd name="T34" fmla="*/ 273 w 529"/>
                  <a:gd name="T35" fmla="*/ 0 h 562"/>
                  <a:gd name="T36" fmla="*/ 272 w 529"/>
                  <a:gd name="T37" fmla="*/ 1 h 562"/>
                  <a:gd name="T38" fmla="*/ 272 w 529"/>
                  <a:gd name="T39" fmla="*/ 1 h 562"/>
                  <a:gd name="T40" fmla="*/ 273 w 529"/>
                  <a:gd name="T41" fmla="*/ 0 h 562"/>
                  <a:gd name="T42" fmla="*/ 273 w 529"/>
                  <a:gd name="T43"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9" h="562">
                    <a:moveTo>
                      <a:pt x="1" y="560"/>
                    </a:moveTo>
                    <a:lnTo>
                      <a:pt x="0" y="560"/>
                    </a:lnTo>
                    <a:lnTo>
                      <a:pt x="0" y="562"/>
                    </a:lnTo>
                    <a:lnTo>
                      <a:pt x="1" y="561"/>
                    </a:lnTo>
                    <a:lnTo>
                      <a:pt x="1" y="560"/>
                    </a:lnTo>
                    <a:close/>
                    <a:moveTo>
                      <a:pt x="529" y="229"/>
                    </a:moveTo>
                    <a:lnTo>
                      <a:pt x="200" y="437"/>
                    </a:lnTo>
                    <a:lnTo>
                      <a:pt x="529" y="229"/>
                    </a:lnTo>
                    <a:lnTo>
                      <a:pt x="529" y="229"/>
                    </a:lnTo>
                    <a:close/>
                    <a:moveTo>
                      <a:pt x="273" y="4"/>
                    </a:moveTo>
                    <a:lnTo>
                      <a:pt x="271" y="4"/>
                    </a:lnTo>
                    <a:lnTo>
                      <a:pt x="4" y="552"/>
                    </a:lnTo>
                    <a:lnTo>
                      <a:pt x="4" y="556"/>
                    </a:lnTo>
                    <a:lnTo>
                      <a:pt x="7" y="553"/>
                    </a:lnTo>
                    <a:lnTo>
                      <a:pt x="38" y="489"/>
                    </a:lnTo>
                    <a:lnTo>
                      <a:pt x="274" y="5"/>
                    </a:lnTo>
                    <a:lnTo>
                      <a:pt x="273" y="4"/>
                    </a:lnTo>
                    <a:close/>
                    <a:moveTo>
                      <a:pt x="273" y="0"/>
                    </a:moveTo>
                    <a:lnTo>
                      <a:pt x="272" y="1"/>
                    </a:lnTo>
                    <a:lnTo>
                      <a:pt x="272" y="1"/>
                    </a:lnTo>
                    <a:lnTo>
                      <a:pt x="273" y="0"/>
                    </a:lnTo>
                    <a:lnTo>
                      <a:pt x="27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28"/>
              <p:cNvSpPr>
                <a:spLocks noEditPoints="1"/>
              </p:cNvSpPr>
              <p:nvPr/>
            </p:nvSpPr>
            <p:spPr bwMode="auto">
              <a:xfrm>
                <a:off x="2516" y="1962"/>
                <a:ext cx="529" cy="562"/>
              </a:xfrm>
              <a:custGeom>
                <a:avLst/>
                <a:gdLst>
                  <a:gd name="T0" fmla="*/ 1 w 529"/>
                  <a:gd name="T1" fmla="*/ 560 h 562"/>
                  <a:gd name="T2" fmla="*/ 0 w 529"/>
                  <a:gd name="T3" fmla="*/ 560 h 562"/>
                  <a:gd name="T4" fmla="*/ 0 w 529"/>
                  <a:gd name="T5" fmla="*/ 562 h 562"/>
                  <a:gd name="T6" fmla="*/ 1 w 529"/>
                  <a:gd name="T7" fmla="*/ 561 h 562"/>
                  <a:gd name="T8" fmla="*/ 1 w 529"/>
                  <a:gd name="T9" fmla="*/ 560 h 562"/>
                  <a:gd name="T10" fmla="*/ 529 w 529"/>
                  <a:gd name="T11" fmla="*/ 229 h 562"/>
                  <a:gd name="T12" fmla="*/ 200 w 529"/>
                  <a:gd name="T13" fmla="*/ 437 h 562"/>
                  <a:gd name="T14" fmla="*/ 529 w 529"/>
                  <a:gd name="T15" fmla="*/ 229 h 562"/>
                  <a:gd name="T16" fmla="*/ 529 w 529"/>
                  <a:gd name="T17" fmla="*/ 229 h 562"/>
                  <a:gd name="T18" fmla="*/ 273 w 529"/>
                  <a:gd name="T19" fmla="*/ 4 h 562"/>
                  <a:gd name="T20" fmla="*/ 271 w 529"/>
                  <a:gd name="T21" fmla="*/ 4 h 562"/>
                  <a:gd name="T22" fmla="*/ 4 w 529"/>
                  <a:gd name="T23" fmla="*/ 552 h 562"/>
                  <a:gd name="T24" fmla="*/ 4 w 529"/>
                  <a:gd name="T25" fmla="*/ 556 h 562"/>
                  <a:gd name="T26" fmla="*/ 7 w 529"/>
                  <a:gd name="T27" fmla="*/ 553 h 562"/>
                  <a:gd name="T28" fmla="*/ 38 w 529"/>
                  <a:gd name="T29" fmla="*/ 489 h 562"/>
                  <a:gd name="T30" fmla="*/ 274 w 529"/>
                  <a:gd name="T31" fmla="*/ 5 h 562"/>
                  <a:gd name="T32" fmla="*/ 273 w 529"/>
                  <a:gd name="T33" fmla="*/ 4 h 562"/>
                  <a:gd name="T34" fmla="*/ 273 w 529"/>
                  <a:gd name="T35" fmla="*/ 0 h 562"/>
                  <a:gd name="T36" fmla="*/ 272 w 529"/>
                  <a:gd name="T37" fmla="*/ 1 h 562"/>
                  <a:gd name="T38" fmla="*/ 272 w 529"/>
                  <a:gd name="T39" fmla="*/ 1 h 562"/>
                  <a:gd name="T40" fmla="*/ 273 w 529"/>
                  <a:gd name="T41" fmla="*/ 0 h 562"/>
                  <a:gd name="T42" fmla="*/ 273 w 529"/>
                  <a:gd name="T43"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9" h="562">
                    <a:moveTo>
                      <a:pt x="1" y="560"/>
                    </a:moveTo>
                    <a:lnTo>
                      <a:pt x="0" y="560"/>
                    </a:lnTo>
                    <a:lnTo>
                      <a:pt x="0" y="562"/>
                    </a:lnTo>
                    <a:lnTo>
                      <a:pt x="1" y="561"/>
                    </a:lnTo>
                    <a:lnTo>
                      <a:pt x="1" y="560"/>
                    </a:lnTo>
                    <a:moveTo>
                      <a:pt x="529" y="229"/>
                    </a:moveTo>
                    <a:lnTo>
                      <a:pt x="200" y="437"/>
                    </a:lnTo>
                    <a:lnTo>
                      <a:pt x="529" y="229"/>
                    </a:lnTo>
                    <a:lnTo>
                      <a:pt x="529" y="229"/>
                    </a:lnTo>
                    <a:moveTo>
                      <a:pt x="273" y="4"/>
                    </a:moveTo>
                    <a:lnTo>
                      <a:pt x="271" y="4"/>
                    </a:lnTo>
                    <a:lnTo>
                      <a:pt x="4" y="552"/>
                    </a:lnTo>
                    <a:lnTo>
                      <a:pt x="4" y="556"/>
                    </a:lnTo>
                    <a:lnTo>
                      <a:pt x="7" y="553"/>
                    </a:lnTo>
                    <a:lnTo>
                      <a:pt x="38" y="489"/>
                    </a:lnTo>
                    <a:lnTo>
                      <a:pt x="274" y="5"/>
                    </a:lnTo>
                    <a:lnTo>
                      <a:pt x="273" y="4"/>
                    </a:lnTo>
                    <a:moveTo>
                      <a:pt x="273" y="0"/>
                    </a:moveTo>
                    <a:lnTo>
                      <a:pt x="272" y="1"/>
                    </a:lnTo>
                    <a:lnTo>
                      <a:pt x="272" y="1"/>
                    </a:lnTo>
                    <a:lnTo>
                      <a:pt x="273" y="0"/>
                    </a:lnTo>
                    <a:lnTo>
                      <a:pt x="27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29"/>
              <p:cNvSpPr>
                <a:spLocks noEditPoints="1"/>
              </p:cNvSpPr>
              <p:nvPr/>
            </p:nvSpPr>
            <p:spPr bwMode="auto">
              <a:xfrm>
                <a:off x="2520" y="2188"/>
                <a:ext cx="525" cy="525"/>
              </a:xfrm>
              <a:custGeom>
                <a:avLst/>
                <a:gdLst>
                  <a:gd name="T0" fmla="*/ 491 w 525"/>
                  <a:gd name="T1" fmla="*/ 258 h 525"/>
                  <a:gd name="T2" fmla="*/ 455 w 525"/>
                  <a:gd name="T3" fmla="*/ 525 h 525"/>
                  <a:gd name="T4" fmla="*/ 455 w 525"/>
                  <a:gd name="T5" fmla="*/ 525 h 525"/>
                  <a:gd name="T6" fmla="*/ 491 w 525"/>
                  <a:gd name="T7" fmla="*/ 258 h 525"/>
                  <a:gd name="T8" fmla="*/ 495 w 525"/>
                  <a:gd name="T9" fmla="*/ 255 h 525"/>
                  <a:gd name="T10" fmla="*/ 459 w 525"/>
                  <a:gd name="T11" fmla="*/ 523 h 525"/>
                  <a:gd name="T12" fmla="*/ 495 w 525"/>
                  <a:gd name="T13" fmla="*/ 255 h 525"/>
                  <a:gd name="T14" fmla="*/ 524 w 525"/>
                  <a:gd name="T15" fmla="*/ 0 h 525"/>
                  <a:gd name="T16" fmla="*/ 3 w 525"/>
                  <a:gd name="T17" fmla="*/ 327 h 525"/>
                  <a:gd name="T18" fmla="*/ 3 w 525"/>
                  <a:gd name="T19" fmla="*/ 327 h 525"/>
                  <a:gd name="T20" fmla="*/ 0 w 525"/>
                  <a:gd name="T21" fmla="*/ 330 h 525"/>
                  <a:gd name="T22" fmla="*/ 0 w 525"/>
                  <a:gd name="T23" fmla="*/ 330 h 525"/>
                  <a:gd name="T24" fmla="*/ 1 w 525"/>
                  <a:gd name="T25" fmla="*/ 330 h 525"/>
                  <a:gd name="T26" fmla="*/ 1 w 525"/>
                  <a:gd name="T27" fmla="*/ 331 h 525"/>
                  <a:gd name="T28" fmla="*/ 3 w 525"/>
                  <a:gd name="T29" fmla="*/ 332 h 525"/>
                  <a:gd name="T30" fmla="*/ 196 w 525"/>
                  <a:gd name="T31" fmla="*/ 211 h 525"/>
                  <a:gd name="T32" fmla="*/ 525 w 525"/>
                  <a:gd name="T33" fmla="*/ 3 h 525"/>
                  <a:gd name="T34" fmla="*/ 525 w 525"/>
                  <a:gd name="T35" fmla="*/ 3 h 525"/>
                  <a:gd name="T36" fmla="*/ 523 w 525"/>
                  <a:gd name="T37" fmla="*/ 4 h 525"/>
                  <a:gd name="T38" fmla="*/ 525 w 525"/>
                  <a:gd name="T39" fmla="*/ 1 h 525"/>
                  <a:gd name="T40" fmla="*/ 524 w 525"/>
                  <a:gd name="T4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5" h="525">
                    <a:moveTo>
                      <a:pt x="491" y="258"/>
                    </a:moveTo>
                    <a:lnTo>
                      <a:pt x="455" y="525"/>
                    </a:lnTo>
                    <a:lnTo>
                      <a:pt x="455" y="525"/>
                    </a:lnTo>
                    <a:lnTo>
                      <a:pt x="491" y="258"/>
                    </a:lnTo>
                    <a:close/>
                    <a:moveTo>
                      <a:pt x="495" y="255"/>
                    </a:moveTo>
                    <a:lnTo>
                      <a:pt x="459" y="523"/>
                    </a:lnTo>
                    <a:lnTo>
                      <a:pt x="495" y="255"/>
                    </a:lnTo>
                    <a:close/>
                    <a:moveTo>
                      <a:pt x="524" y="0"/>
                    </a:moveTo>
                    <a:lnTo>
                      <a:pt x="3" y="327"/>
                    </a:lnTo>
                    <a:lnTo>
                      <a:pt x="3" y="327"/>
                    </a:lnTo>
                    <a:lnTo>
                      <a:pt x="0" y="330"/>
                    </a:lnTo>
                    <a:lnTo>
                      <a:pt x="0" y="330"/>
                    </a:lnTo>
                    <a:lnTo>
                      <a:pt x="1" y="330"/>
                    </a:lnTo>
                    <a:lnTo>
                      <a:pt x="1" y="331"/>
                    </a:lnTo>
                    <a:lnTo>
                      <a:pt x="3" y="332"/>
                    </a:lnTo>
                    <a:lnTo>
                      <a:pt x="196" y="211"/>
                    </a:lnTo>
                    <a:lnTo>
                      <a:pt x="525" y="3"/>
                    </a:lnTo>
                    <a:lnTo>
                      <a:pt x="525" y="3"/>
                    </a:lnTo>
                    <a:lnTo>
                      <a:pt x="523" y="4"/>
                    </a:lnTo>
                    <a:lnTo>
                      <a:pt x="525" y="1"/>
                    </a:lnTo>
                    <a:lnTo>
                      <a:pt x="52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30"/>
              <p:cNvSpPr>
                <a:spLocks noEditPoints="1"/>
              </p:cNvSpPr>
              <p:nvPr/>
            </p:nvSpPr>
            <p:spPr bwMode="auto">
              <a:xfrm>
                <a:off x="2520" y="2188"/>
                <a:ext cx="525" cy="525"/>
              </a:xfrm>
              <a:custGeom>
                <a:avLst/>
                <a:gdLst>
                  <a:gd name="T0" fmla="*/ 491 w 525"/>
                  <a:gd name="T1" fmla="*/ 258 h 525"/>
                  <a:gd name="T2" fmla="*/ 455 w 525"/>
                  <a:gd name="T3" fmla="*/ 525 h 525"/>
                  <a:gd name="T4" fmla="*/ 455 w 525"/>
                  <a:gd name="T5" fmla="*/ 525 h 525"/>
                  <a:gd name="T6" fmla="*/ 491 w 525"/>
                  <a:gd name="T7" fmla="*/ 258 h 525"/>
                  <a:gd name="T8" fmla="*/ 495 w 525"/>
                  <a:gd name="T9" fmla="*/ 255 h 525"/>
                  <a:gd name="T10" fmla="*/ 459 w 525"/>
                  <a:gd name="T11" fmla="*/ 523 h 525"/>
                  <a:gd name="T12" fmla="*/ 495 w 525"/>
                  <a:gd name="T13" fmla="*/ 255 h 525"/>
                  <a:gd name="T14" fmla="*/ 524 w 525"/>
                  <a:gd name="T15" fmla="*/ 0 h 525"/>
                  <a:gd name="T16" fmla="*/ 3 w 525"/>
                  <a:gd name="T17" fmla="*/ 327 h 525"/>
                  <a:gd name="T18" fmla="*/ 3 w 525"/>
                  <a:gd name="T19" fmla="*/ 327 h 525"/>
                  <a:gd name="T20" fmla="*/ 0 w 525"/>
                  <a:gd name="T21" fmla="*/ 330 h 525"/>
                  <a:gd name="T22" fmla="*/ 0 w 525"/>
                  <a:gd name="T23" fmla="*/ 330 h 525"/>
                  <a:gd name="T24" fmla="*/ 1 w 525"/>
                  <a:gd name="T25" fmla="*/ 330 h 525"/>
                  <a:gd name="T26" fmla="*/ 1 w 525"/>
                  <a:gd name="T27" fmla="*/ 331 h 525"/>
                  <a:gd name="T28" fmla="*/ 3 w 525"/>
                  <a:gd name="T29" fmla="*/ 332 h 525"/>
                  <a:gd name="T30" fmla="*/ 196 w 525"/>
                  <a:gd name="T31" fmla="*/ 211 h 525"/>
                  <a:gd name="T32" fmla="*/ 525 w 525"/>
                  <a:gd name="T33" fmla="*/ 3 h 525"/>
                  <a:gd name="T34" fmla="*/ 525 w 525"/>
                  <a:gd name="T35" fmla="*/ 3 h 525"/>
                  <a:gd name="T36" fmla="*/ 523 w 525"/>
                  <a:gd name="T37" fmla="*/ 4 h 525"/>
                  <a:gd name="T38" fmla="*/ 525 w 525"/>
                  <a:gd name="T39" fmla="*/ 1 h 525"/>
                  <a:gd name="T40" fmla="*/ 524 w 525"/>
                  <a:gd name="T41"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5" h="525">
                    <a:moveTo>
                      <a:pt x="491" y="258"/>
                    </a:moveTo>
                    <a:lnTo>
                      <a:pt x="455" y="525"/>
                    </a:lnTo>
                    <a:lnTo>
                      <a:pt x="455" y="525"/>
                    </a:lnTo>
                    <a:lnTo>
                      <a:pt x="491" y="258"/>
                    </a:lnTo>
                    <a:moveTo>
                      <a:pt x="495" y="255"/>
                    </a:moveTo>
                    <a:lnTo>
                      <a:pt x="459" y="523"/>
                    </a:lnTo>
                    <a:lnTo>
                      <a:pt x="495" y="255"/>
                    </a:lnTo>
                    <a:moveTo>
                      <a:pt x="524" y="0"/>
                    </a:moveTo>
                    <a:lnTo>
                      <a:pt x="3" y="327"/>
                    </a:lnTo>
                    <a:lnTo>
                      <a:pt x="3" y="327"/>
                    </a:lnTo>
                    <a:lnTo>
                      <a:pt x="0" y="330"/>
                    </a:lnTo>
                    <a:lnTo>
                      <a:pt x="0" y="330"/>
                    </a:lnTo>
                    <a:lnTo>
                      <a:pt x="1" y="330"/>
                    </a:lnTo>
                    <a:lnTo>
                      <a:pt x="1" y="331"/>
                    </a:lnTo>
                    <a:lnTo>
                      <a:pt x="3" y="332"/>
                    </a:lnTo>
                    <a:lnTo>
                      <a:pt x="196" y="211"/>
                    </a:lnTo>
                    <a:lnTo>
                      <a:pt x="525" y="3"/>
                    </a:lnTo>
                    <a:lnTo>
                      <a:pt x="525" y="3"/>
                    </a:lnTo>
                    <a:lnTo>
                      <a:pt x="523" y="4"/>
                    </a:lnTo>
                    <a:lnTo>
                      <a:pt x="525" y="1"/>
                    </a:lnTo>
                    <a:lnTo>
                      <a:pt x="5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31"/>
              <p:cNvSpPr>
                <a:spLocks noEditPoints="1"/>
              </p:cNvSpPr>
              <p:nvPr/>
            </p:nvSpPr>
            <p:spPr bwMode="auto">
              <a:xfrm>
                <a:off x="3429" y="1665"/>
                <a:ext cx="344" cy="131"/>
              </a:xfrm>
              <a:custGeom>
                <a:avLst/>
                <a:gdLst>
                  <a:gd name="T0" fmla="*/ 21 w 344"/>
                  <a:gd name="T1" fmla="*/ 88 h 131"/>
                  <a:gd name="T2" fmla="*/ 106 w 344"/>
                  <a:gd name="T3" fmla="*/ 131 h 131"/>
                  <a:gd name="T4" fmla="*/ 106 w 344"/>
                  <a:gd name="T5" fmla="*/ 131 h 131"/>
                  <a:gd name="T6" fmla="*/ 21 w 344"/>
                  <a:gd name="T7" fmla="*/ 88 h 131"/>
                  <a:gd name="T8" fmla="*/ 330 w 344"/>
                  <a:gd name="T9" fmla="*/ 5 h 131"/>
                  <a:gd name="T10" fmla="*/ 0 w 344"/>
                  <a:gd name="T11" fmla="*/ 75 h 131"/>
                  <a:gd name="T12" fmla="*/ 0 w 344"/>
                  <a:gd name="T13" fmla="*/ 75 h 131"/>
                  <a:gd name="T14" fmla="*/ 325 w 344"/>
                  <a:gd name="T15" fmla="*/ 7 h 131"/>
                  <a:gd name="T16" fmla="*/ 110 w 344"/>
                  <a:gd name="T17" fmla="*/ 129 h 131"/>
                  <a:gd name="T18" fmla="*/ 27 w 344"/>
                  <a:gd name="T19" fmla="*/ 88 h 131"/>
                  <a:gd name="T20" fmla="*/ 110 w 344"/>
                  <a:gd name="T21" fmla="*/ 129 h 131"/>
                  <a:gd name="T22" fmla="*/ 111 w 344"/>
                  <a:gd name="T23" fmla="*/ 129 h 131"/>
                  <a:gd name="T24" fmla="*/ 111 w 344"/>
                  <a:gd name="T25" fmla="*/ 129 h 131"/>
                  <a:gd name="T26" fmla="*/ 113 w 344"/>
                  <a:gd name="T27" fmla="*/ 131 h 131"/>
                  <a:gd name="T28" fmla="*/ 329 w 344"/>
                  <a:gd name="T29" fmla="*/ 8 h 131"/>
                  <a:gd name="T30" fmla="*/ 330 w 344"/>
                  <a:gd name="T31" fmla="*/ 5 h 131"/>
                  <a:gd name="T32" fmla="*/ 344 w 344"/>
                  <a:gd name="T33" fmla="*/ 0 h 131"/>
                  <a:gd name="T34" fmla="*/ 340 w 344"/>
                  <a:gd name="T35" fmla="*/ 0 h 131"/>
                  <a:gd name="T36" fmla="*/ 339 w 344"/>
                  <a:gd name="T37" fmla="*/ 1 h 131"/>
                  <a:gd name="T38" fmla="*/ 341 w 344"/>
                  <a:gd name="T39" fmla="*/ 1 h 131"/>
                  <a:gd name="T40" fmla="*/ 344 w 344"/>
                  <a:gd name="T4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4" h="131">
                    <a:moveTo>
                      <a:pt x="21" y="88"/>
                    </a:moveTo>
                    <a:lnTo>
                      <a:pt x="106" y="131"/>
                    </a:lnTo>
                    <a:lnTo>
                      <a:pt x="106" y="131"/>
                    </a:lnTo>
                    <a:lnTo>
                      <a:pt x="21" y="88"/>
                    </a:lnTo>
                    <a:close/>
                    <a:moveTo>
                      <a:pt x="330" y="5"/>
                    </a:moveTo>
                    <a:lnTo>
                      <a:pt x="0" y="75"/>
                    </a:lnTo>
                    <a:lnTo>
                      <a:pt x="0" y="75"/>
                    </a:lnTo>
                    <a:lnTo>
                      <a:pt x="325" y="7"/>
                    </a:lnTo>
                    <a:lnTo>
                      <a:pt x="110" y="129"/>
                    </a:lnTo>
                    <a:lnTo>
                      <a:pt x="27" y="88"/>
                    </a:lnTo>
                    <a:lnTo>
                      <a:pt x="110" y="129"/>
                    </a:lnTo>
                    <a:lnTo>
                      <a:pt x="111" y="129"/>
                    </a:lnTo>
                    <a:lnTo>
                      <a:pt x="111" y="129"/>
                    </a:lnTo>
                    <a:lnTo>
                      <a:pt x="113" y="131"/>
                    </a:lnTo>
                    <a:lnTo>
                      <a:pt x="329" y="8"/>
                    </a:lnTo>
                    <a:lnTo>
                      <a:pt x="330" y="5"/>
                    </a:lnTo>
                    <a:close/>
                    <a:moveTo>
                      <a:pt x="344" y="0"/>
                    </a:moveTo>
                    <a:lnTo>
                      <a:pt x="340" y="0"/>
                    </a:lnTo>
                    <a:lnTo>
                      <a:pt x="339" y="1"/>
                    </a:lnTo>
                    <a:lnTo>
                      <a:pt x="341" y="1"/>
                    </a:lnTo>
                    <a:lnTo>
                      <a:pt x="34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32"/>
              <p:cNvSpPr>
                <a:spLocks noEditPoints="1"/>
              </p:cNvSpPr>
              <p:nvPr/>
            </p:nvSpPr>
            <p:spPr bwMode="auto">
              <a:xfrm>
                <a:off x="3429" y="1665"/>
                <a:ext cx="344" cy="131"/>
              </a:xfrm>
              <a:custGeom>
                <a:avLst/>
                <a:gdLst>
                  <a:gd name="T0" fmla="*/ 21 w 344"/>
                  <a:gd name="T1" fmla="*/ 88 h 131"/>
                  <a:gd name="T2" fmla="*/ 106 w 344"/>
                  <a:gd name="T3" fmla="*/ 131 h 131"/>
                  <a:gd name="T4" fmla="*/ 106 w 344"/>
                  <a:gd name="T5" fmla="*/ 131 h 131"/>
                  <a:gd name="T6" fmla="*/ 21 w 344"/>
                  <a:gd name="T7" fmla="*/ 88 h 131"/>
                  <a:gd name="T8" fmla="*/ 330 w 344"/>
                  <a:gd name="T9" fmla="*/ 5 h 131"/>
                  <a:gd name="T10" fmla="*/ 0 w 344"/>
                  <a:gd name="T11" fmla="*/ 75 h 131"/>
                  <a:gd name="T12" fmla="*/ 0 w 344"/>
                  <a:gd name="T13" fmla="*/ 75 h 131"/>
                  <a:gd name="T14" fmla="*/ 325 w 344"/>
                  <a:gd name="T15" fmla="*/ 7 h 131"/>
                  <a:gd name="T16" fmla="*/ 110 w 344"/>
                  <a:gd name="T17" fmla="*/ 129 h 131"/>
                  <a:gd name="T18" fmla="*/ 27 w 344"/>
                  <a:gd name="T19" fmla="*/ 88 h 131"/>
                  <a:gd name="T20" fmla="*/ 110 w 344"/>
                  <a:gd name="T21" fmla="*/ 129 h 131"/>
                  <a:gd name="T22" fmla="*/ 111 w 344"/>
                  <a:gd name="T23" fmla="*/ 129 h 131"/>
                  <a:gd name="T24" fmla="*/ 111 w 344"/>
                  <a:gd name="T25" fmla="*/ 129 h 131"/>
                  <a:gd name="T26" fmla="*/ 113 w 344"/>
                  <a:gd name="T27" fmla="*/ 131 h 131"/>
                  <a:gd name="T28" fmla="*/ 329 w 344"/>
                  <a:gd name="T29" fmla="*/ 8 h 131"/>
                  <a:gd name="T30" fmla="*/ 330 w 344"/>
                  <a:gd name="T31" fmla="*/ 5 h 131"/>
                  <a:gd name="T32" fmla="*/ 344 w 344"/>
                  <a:gd name="T33" fmla="*/ 0 h 131"/>
                  <a:gd name="T34" fmla="*/ 340 w 344"/>
                  <a:gd name="T35" fmla="*/ 0 h 131"/>
                  <a:gd name="T36" fmla="*/ 339 w 344"/>
                  <a:gd name="T37" fmla="*/ 1 h 131"/>
                  <a:gd name="T38" fmla="*/ 341 w 344"/>
                  <a:gd name="T39" fmla="*/ 1 h 131"/>
                  <a:gd name="T40" fmla="*/ 344 w 344"/>
                  <a:gd name="T4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4" h="131">
                    <a:moveTo>
                      <a:pt x="21" y="88"/>
                    </a:moveTo>
                    <a:lnTo>
                      <a:pt x="106" y="131"/>
                    </a:lnTo>
                    <a:lnTo>
                      <a:pt x="106" y="131"/>
                    </a:lnTo>
                    <a:lnTo>
                      <a:pt x="21" y="88"/>
                    </a:lnTo>
                    <a:moveTo>
                      <a:pt x="330" y="5"/>
                    </a:moveTo>
                    <a:lnTo>
                      <a:pt x="0" y="75"/>
                    </a:lnTo>
                    <a:lnTo>
                      <a:pt x="0" y="75"/>
                    </a:lnTo>
                    <a:lnTo>
                      <a:pt x="325" y="7"/>
                    </a:lnTo>
                    <a:lnTo>
                      <a:pt x="110" y="129"/>
                    </a:lnTo>
                    <a:lnTo>
                      <a:pt x="27" y="88"/>
                    </a:lnTo>
                    <a:lnTo>
                      <a:pt x="110" y="129"/>
                    </a:lnTo>
                    <a:lnTo>
                      <a:pt x="111" y="129"/>
                    </a:lnTo>
                    <a:lnTo>
                      <a:pt x="111" y="129"/>
                    </a:lnTo>
                    <a:lnTo>
                      <a:pt x="113" y="131"/>
                    </a:lnTo>
                    <a:lnTo>
                      <a:pt x="329" y="8"/>
                    </a:lnTo>
                    <a:lnTo>
                      <a:pt x="330" y="5"/>
                    </a:lnTo>
                    <a:moveTo>
                      <a:pt x="344" y="0"/>
                    </a:moveTo>
                    <a:lnTo>
                      <a:pt x="340" y="0"/>
                    </a:lnTo>
                    <a:lnTo>
                      <a:pt x="339" y="1"/>
                    </a:lnTo>
                    <a:lnTo>
                      <a:pt x="341" y="1"/>
                    </a:lnTo>
                    <a:lnTo>
                      <a:pt x="3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33"/>
              <p:cNvSpPr>
                <a:spLocks noEditPoints="1"/>
              </p:cNvSpPr>
              <p:nvPr/>
            </p:nvSpPr>
            <p:spPr bwMode="auto">
              <a:xfrm>
                <a:off x="3768" y="1321"/>
                <a:ext cx="677" cy="348"/>
              </a:xfrm>
              <a:custGeom>
                <a:avLst/>
                <a:gdLst>
                  <a:gd name="T0" fmla="*/ 425 w 677"/>
                  <a:gd name="T1" fmla="*/ 327 h 348"/>
                  <a:gd name="T2" fmla="*/ 6 w 677"/>
                  <a:gd name="T3" fmla="*/ 348 h 348"/>
                  <a:gd name="T4" fmla="*/ 425 w 677"/>
                  <a:gd name="T5" fmla="*/ 327 h 348"/>
                  <a:gd name="T6" fmla="*/ 675 w 677"/>
                  <a:gd name="T7" fmla="*/ 311 h 348"/>
                  <a:gd name="T8" fmla="*/ 2 w 677"/>
                  <a:gd name="T9" fmla="*/ 345 h 348"/>
                  <a:gd name="T10" fmla="*/ 0 w 677"/>
                  <a:gd name="T11" fmla="*/ 345 h 348"/>
                  <a:gd name="T12" fmla="*/ 0 w 677"/>
                  <a:gd name="T13" fmla="*/ 345 h 348"/>
                  <a:gd name="T14" fmla="*/ 675 w 677"/>
                  <a:gd name="T15" fmla="*/ 311 h 348"/>
                  <a:gd name="T16" fmla="*/ 478 w 677"/>
                  <a:gd name="T17" fmla="*/ 92 h 348"/>
                  <a:gd name="T18" fmla="*/ 677 w 677"/>
                  <a:gd name="T19" fmla="*/ 309 h 348"/>
                  <a:gd name="T20" fmla="*/ 478 w 677"/>
                  <a:gd name="T21" fmla="*/ 92 h 348"/>
                  <a:gd name="T22" fmla="*/ 390 w 677"/>
                  <a:gd name="T23" fmla="*/ 0 h 348"/>
                  <a:gd name="T24" fmla="*/ 192 w 677"/>
                  <a:gd name="T25" fmla="*/ 175 h 348"/>
                  <a:gd name="T26" fmla="*/ 390 w 677"/>
                  <a:gd name="T27" fmla="*/ 0 h 348"/>
                  <a:gd name="T28" fmla="*/ 390 w 677"/>
                  <a:gd name="T29" fmla="*/ 0 h 348"/>
                  <a:gd name="T30" fmla="*/ 386 w 677"/>
                  <a:gd name="T31" fmla="*/ 0 h 348"/>
                  <a:gd name="T32" fmla="*/ 305 w 677"/>
                  <a:gd name="T33" fmla="*/ 72 h 348"/>
                  <a:gd name="T34" fmla="*/ 386 w 677"/>
                  <a:gd name="T35"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7" h="348">
                    <a:moveTo>
                      <a:pt x="425" y="327"/>
                    </a:moveTo>
                    <a:lnTo>
                      <a:pt x="6" y="348"/>
                    </a:lnTo>
                    <a:lnTo>
                      <a:pt x="425" y="327"/>
                    </a:lnTo>
                    <a:close/>
                    <a:moveTo>
                      <a:pt x="675" y="311"/>
                    </a:moveTo>
                    <a:lnTo>
                      <a:pt x="2" y="345"/>
                    </a:lnTo>
                    <a:lnTo>
                      <a:pt x="0" y="345"/>
                    </a:lnTo>
                    <a:lnTo>
                      <a:pt x="0" y="345"/>
                    </a:lnTo>
                    <a:lnTo>
                      <a:pt x="675" y="311"/>
                    </a:lnTo>
                    <a:close/>
                    <a:moveTo>
                      <a:pt x="478" y="92"/>
                    </a:moveTo>
                    <a:lnTo>
                      <a:pt x="677" y="309"/>
                    </a:lnTo>
                    <a:lnTo>
                      <a:pt x="478" y="92"/>
                    </a:lnTo>
                    <a:close/>
                    <a:moveTo>
                      <a:pt x="390" y="0"/>
                    </a:moveTo>
                    <a:lnTo>
                      <a:pt x="192" y="175"/>
                    </a:lnTo>
                    <a:lnTo>
                      <a:pt x="390" y="0"/>
                    </a:lnTo>
                    <a:lnTo>
                      <a:pt x="390" y="0"/>
                    </a:lnTo>
                    <a:close/>
                    <a:moveTo>
                      <a:pt x="386" y="0"/>
                    </a:moveTo>
                    <a:lnTo>
                      <a:pt x="305" y="72"/>
                    </a:lnTo>
                    <a:lnTo>
                      <a:pt x="38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34"/>
              <p:cNvSpPr>
                <a:spLocks noEditPoints="1"/>
              </p:cNvSpPr>
              <p:nvPr/>
            </p:nvSpPr>
            <p:spPr bwMode="auto">
              <a:xfrm>
                <a:off x="3768" y="1321"/>
                <a:ext cx="677" cy="348"/>
              </a:xfrm>
              <a:custGeom>
                <a:avLst/>
                <a:gdLst>
                  <a:gd name="T0" fmla="*/ 425 w 677"/>
                  <a:gd name="T1" fmla="*/ 327 h 348"/>
                  <a:gd name="T2" fmla="*/ 6 w 677"/>
                  <a:gd name="T3" fmla="*/ 348 h 348"/>
                  <a:gd name="T4" fmla="*/ 425 w 677"/>
                  <a:gd name="T5" fmla="*/ 327 h 348"/>
                  <a:gd name="T6" fmla="*/ 675 w 677"/>
                  <a:gd name="T7" fmla="*/ 311 h 348"/>
                  <a:gd name="T8" fmla="*/ 2 w 677"/>
                  <a:gd name="T9" fmla="*/ 345 h 348"/>
                  <a:gd name="T10" fmla="*/ 0 w 677"/>
                  <a:gd name="T11" fmla="*/ 345 h 348"/>
                  <a:gd name="T12" fmla="*/ 0 w 677"/>
                  <a:gd name="T13" fmla="*/ 345 h 348"/>
                  <a:gd name="T14" fmla="*/ 675 w 677"/>
                  <a:gd name="T15" fmla="*/ 311 h 348"/>
                  <a:gd name="T16" fmla="*/ 478 w 677"/>
                  <a:gd name="T17" fmla="*/ 92 h 348"/>
                  <a:gd name="T18" fmla="*/ 677 w 677"/>
                  <a:gd name="T19" fmla="*/ 309 h 348"/>
                  <a:gd name="T20" fmla="*/ 478 w 677"/>
                  <a:gd name="T21" fmla="*/ 92 h 348"/>
                  <a:gd name="T22" fmla="*/ 390 w 677"/>
                  <a:gd name="T23" fmla="*/ 0 h 348"/>
                  <a:gd name="T24" fmla="*/ 192 w 677"/>
                  <a:gd name="T25" fmla="*/ 175 h 348"/>
                  <a:gd name="T26" fmla="*/ 390 w 677"/>
                  <a:gd name="T27" fmla="*/ 0 h 348"/>
                  <a:gd name="T28" fmla="*/ 390 w 677"/>
                  <a:gd name="T29" fmla="*/ 0 h 348"/>
                  <a:gd name="T30" fmla="*/ 386 w 677"/>
                  <a:gd name="T31" fmla="*/ 0 h 348"/>
                  <a:gd name="T32" fmla="*/ 305 w 677"/>
                  <a:gd name="T33" fmla="*/ 72 h 348"/>
                  <a:gd name="T34" fmla="*/ 386 w 677"/>
                  <a:gd name="T35"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7" h="348">
                    <a:moveTo>
                      <a:pt x="425" y="327"/>
                    </a:moveTo>
                    <a:lnTo>
                      <a:pt x="6" y="348"/>
                    </a:lnTo>
                    <a:lnTo>
                      <a:pt x="425" y="327"/>
                    </a:lnTo>
                    <a:moveTo>
                      <a:pt x="675" y="311"/>
                    </a:moveTo>
                    <a:lnTo>
                      <a:pt x="2" y="345"/>
                    </a:lnTo>
                    <a:lnTo>
                      <a:pt x="0" y="345"/>
                    </a:lnTo>
                    <a:lnTo>
                      <a:pt x="0" y="345"/>
                    </a:lnTo>
                    <a:lnTo>
                      <a:pt x="675" y="311"/>
                    </a:lnTo>
                    <a:moveTo>
                      <a:pt x="478" y="92"/>
                    </a:moveTo>
                    <a:lnTo>
                      <a:pt x="677" y="309"/>
                    </a:lnTo>
                    <a:lnTo>
                      <a:pt x="478" y="92"/>
                    </a:lnTo>
                    <a:moveTo>
                      <a:pt x="390" y="0"/>
                    </a:moveTo>
                    <a:lnTo>
                      <a:pt x="192" y="175"/>
                    </a:lnTo>
                    <a:lnTo>
                      <a:pt x="390" y="0"/>
                    </a:lnTo>
                    <a:lnTo>
                      <a:pt x="390" y="0"/>
                    </a:lnTo>
                    <a:moveTo>
                      <a:pt x="386" y="0"/>
                    </a:moveTo>
                    <a:lnTo>
                      <a:pt x="305" y="72"/>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35"/>
              <p:cNvSpPr>
                <a:spLocks noEditPoints="1"/>
              </p:cNvSpPr>
              <p:nvPr/>
            </p:nvSpPr>
            <p:spPr bwMode="auto">
              <a:xfrm>
                <a:off x="4161" y="1065"/>
                <a:ext cx="189" cy="253"/>
              </a:xfrm>
              <a:custGeom>
                <a:avLst/>
                <a:gdLst>
                  <a:gd name="T0" fmla="*/ 188 w 189"/>
                  <a:gd name="T1" fmla="*/ 159 h 253"/>
                  <a:gd name="T2" fmla="*/ 4 w 189"/>
                  <a:gd name="T3" fmla="*/ 253 h 253"/>
                  <a:gd name="T4" fmla="*/ 188 w 189"/>
                  <a:gd name="T5" fmla="*/ 159 h 253"/>
                  <a:gd name="T6" fmla="*/ 188 w 189"/>
                  <a:gd name="T7" fmla="*/ 159 h 253"/>
                  <a:gd name="T8" fmla="*/ 19 w 189"/>
                  <a:gd name="T9" fmla="*/ 150 h 253"/>
                  <a:gd name="T10" fmla="*/ 0 w 189"/>
                  <a:gd name="T11" fmla="*/ 252 h 253"/>
                  <a:gd name="T12" fmla="*/ 186 w 189"/>
                  <a:gd name="T13" fmla="*/ 157 h 253"/>
                  <a:gd name="T14" fmla="*/ 0 w 189"/>
                  <a:gd name="T15" fmla="*/ 252 h 253"/>
                  <a:gd name="T16" fmla="*/ 19 w 189"/>
                  <a:gd name="T17" fmla="*/ 150 h 253"/>
                  <a:gd name="T18" fmla="*/ 46 w 189"/>
                  <a:gd name="T19" fmla="*/ 5 h 253"/>
                  <a:gd name="T20" fmla="*/ 45 w 189"/>
                  <a:gd name="T21" fmla="*/ 7 h 253"/>
                  <a:gd name="T22" fmla="*/ 146 w 189"/>
                  <a:gd name="T23" fmla="*/ 114 h 253"/>
                  <a:gd name="T24" fmla="*/ 186 w 189"/>
                  <a:gd name="T25" fmla="*/ 157 h 253"/>
                  <a:gd name="T26" fmla="*/ 188 w 189"/>
                  <a:gd name="T27" fmla="*/ 156 h 253"/>
                  <a:gd name="T28" fmla="*/ 189 w 189"/>
                  <a:gd name="T29" fmla="*/ 155 h 253"/>
                  <a:gd name="T30" fmla="*/ 189 w 189"/>
                  <a:gd name="T31" fmla="*/ 155 h 253"/>
                  <a:gd name="T32" fmla="*/ 189 w 189"/>
                  <a:gd name="T33" fmla="*/ 155 h 253"/>
                  <a:gd name="T34" fmla="*/ 93 w 189"/>
                  <a:gd name="T35" fmla="*/ 53 h 253"/>
                  <a:gd name="T36" fmla="*/ 52 w 189"/>
                  <a:gd name="T37" fmla="*/ 9 h 253"/>
                  <a:gd name="T38" fmla="*/ 52 w 189"/>
                  <a:gd name="T39" fmla="*/ 9 h 253"/>
                  <a:gd name="T40" fmla="*/ 46 w 189"/>
                  <a:gd name="T41" fmla="*/ 5 h 253"/>
                  <a:gd name="T42" fmla="*/ 44 w 189"/>
                  <a:gd name="T43" fmla="*/ 0 h 253"/>
                  <a:gd name="T44" fmla="*/ 44 w 189"/>
                  <a:gd name="T45" fmla="*/ 1 h 253"/>
                  <a:gd name="T46" fmla="*/ 44 w 189"/>
                  <a:gd name="T47" fmla="*/ 1 h 253"/>
                  <a:gd name="T48" fmla="*/ 44 w 189"/>
                  <a:gd name="T49" fmla="*/ 1 h 253"/>
                  <a:gd name="T50" fmla="*/ 44 w 189"/>
                  <a:gd name="T51"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9" h="253">
                    <a:moveTo>
                      <a:pt x="188" y="159"/>
                    </a:moveTo>
                    <a:lnTo>
                      <a:pt x="4" y="253"/>
                    </a:lnTo>
                    <a:lnTo>
                      <a:pt x="188" y="159"/>
                    </a:lnTo>
                    <a:lnTo>
                      <a:pt x="188" y="159"/>
                    </a:lnTo>
                    <a:close/>
                    <a:moveTo>
                      <a:pt x="19" y="150"/>
                    </a:moveTo>
                    <a:lnTo>
                      <a:pt x="0" y="252"/>
                    </a:lnTo>
                    <a:lnTo>
                      <a:pt x="186" y="157"/>
                    </a:lnTo>
                    <a:lnTo>
                      <a:pt x="0" y="252"/>
                    </a:lnTo>
                    <a:lnTo>
                      <a:pt x="19" y="150"/>
                    </a:lnTo>
                    <a:close/>
                    <a:moveTo>
                      <a:pt x="46" y="5"/>
                    </a:moveTo>
                    <a:lnTo>
                      <a:pt x="45" y="7"/>
                    </a:lnTo>
                    <a:lnTo>
                      <a:pt x="146" y="114"/>
                    </a:lnTo>
                    <a:lnTo>
                      <a:pt x="186" y="157"/>
                    </a:lnTo>
                    <a:lnTo>
                      <a:pt x="188" y="156"/>
                    </a:lnTo>
                    <a:lnTo>
                      <a:pt x="189" y="155"/>
                    </a:lnTo>
                    <a:lnTo>
                      <a:pt x="189" y="155"/>
                    </a:lnTo>
                    <a:lnTo>
                      <a:pt x="189" y="155"/>
                    </a:lnTo>
                    <a:lnTo>
                      <a:pt x="93" y="53"/>
                    </a:lnTo>
                    <a:lnTo>
                      <a:pt x="52" y="9"/>
                    </a:lnTo>
                    <a:lnTo>
                      <a:pt x="52" y="9"/>
                    </a:lnTo>
                    <a:lnTo>
                      <a:pt x="46" y="5"/>
                    </a:lnTo>
                    <a:close/>
                    <a:moveTo>
                      <a:pt x="44" y="0"/>
                    </a:moveTo>
                    <a:lnTo>
                      <a:pt x="44" y="1"/>
                    </a:lnTo>
                    <a:lnTo>
                      <a:pt x="44" y="1"/>
                    </a:lnTo>
                    <a:lnTo>
                      <a:pt x="44" y="1"/>
                    </a:lnTo>
                    <a:lnTo>
                      <a:pt x="4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36"/>
              <p:cNvSpPr>
                <a:spLocks noEditPoints="1"/>
              </p:cNvSpPr>
              <p:nvPr/>
            </p:nvSpPr>
            <p:spPr bwMode="auto">
              <a:xfrm>
                <a:off x="4161" y="1065"/>
                <a:ext cx="189" cy="253"/>
              </a:xfrm>
              <a:custGeom>
                <a:avLst/>
                <a:gdLst>
                  <a:gd name="T0" fmla="*/ 188 w 189"/>
                  <a:gd name="T1" fmla="*/ 159 h 253"/>
                  <a:gd name="T2" fmla="*/ 4 w 189"/>
                  <a:gd name="T3" fmla="*/ 253 h 253"/>
                  <a:gd name="T4" fmla="*/ 188 w 189"/>
                  <a:gd name="T5" fmla="*/ 159 h 253"/>
                  <a:gd name="T6" fmla="*/ 188 w 189"/>
                  <a:gd name="T7" fmla="*/ 159 h 253"/>
                  <a:gd name="T8" fmla="*/ 19 w 189"/>
                  <a:gd name="T9" fmla="*/ 150 h 253"/>
                  <a:gd name="T10" fmla="*/ 0 w 189"/>
                  <a:gd name="T11" fmla="*/ 252 h 253"/>
                  <a:gd name="T12" fmla="*/ 186 w 189"/>
                  <a:gd name="T13" fmla="*/ 157 h 253"/>
                  <a:gd name="T14" fmla="*/ 0 w 189"/>
                  <a:gd name="T15" fmla="*/ 252 h 253"/>
                  <a:gd name="T16" fmla="*/ 19 w 189"/>
                  <a:gd name="T17" fmla="*/ 150 h 253"/>
                  <a:gd name="T18" fmla="*/ 46 w 189"/>
                  <a:gd name="T19" fmla="*/ 5 h 253"/>
                  <a:gd name="T20" fmla="*/ 45 w 189"/>
                  <a:gd name="T21" fmla="*/ 7 h 253"/>
                  <a:gd name="T22" fmla="*/ 146 w 189"/>
                  <a:gd name="T23" fmla="*/ 114 h 253"/>
                  <a:gd name="T24" fmla="*/ 186 w 189"/>
                  <a:gd name="T25" fmla="*/ 157 h 253"/>
                  <a:gd name="T26" fmla="*/ 188 w 189"/>
                  <a:gd name="T27" fmla="*/ 156 h 253"/>
                  <a:gd name="T28" fmla="*/ 189 w 189"/>
                  <a:gd name="T29" fmla="*/ 155 h 253"/>
                  <a:gd name="T30" fmla="*/ 189 w 189"/>
                  <a:gd name="T31" fmla="*/ 155 h 253"/>
                  <a:gd name="T32" fmla="*/ 189 w 189"/>
                  <a:gd name="T33" fmla="*/ 155 h 253"/>
                  <a:gd name="T34" fmla="*/ 93 w 189"/>
                  <a:gd name="T35" fmla="*/ 53 h 253"/>
                  <a:gd name="T36" fmla="*/ 52 w 189"/>
                  <a:gd name="T37" fmla="*/ 9 h 253"/>
                  <a:gd name="T38" fmla="*/ 52 w 189"/>
                  <a:gd name="T39" fmla="*/ 9 h 253"/>
                  <a:gd name="T40" fmla="*/ 46 w 189"/>
                  <a:gd name="T41" fmla="*/ 5 h 253"/>
                  <a:gd name="T42" fmla="*/ 44 w 189"/>
                  <a:gd name="T43" fmla="*/ 0 h 253"/>
                  <a:gd name="T44" fmla="*/ 44 w 189"/>
                  <a:gd name="T45" fmla="*/ 1 h 253"/>
                  <a:gd name="T46" fmla="*/ 44 w 189"/>
                  <a:gd name="T47" fmla="*/ 1 h 253"/>
                  <a:gd name="T48" fmla="*/ 44 w 189"/>
                  <a:gd name="T49" fmla="*/ 1 h 253"/>
                  <a:gd name="T50" fmla="*/ 44 w 189"/>
                  <a:gd name="T51"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9" h="253">
                    <a:moveTo>
                      <a:pt x="188" y="159"/>
                    </a:moveTo>
                    <a:lnTo>
                      <a:pt x="4" y="253"/>
                    </a:lnTo>
                    <a:lnTo>
                      <a:pt x="188" y="159"/>
                    </a:lnTo>
                    <a:lnTo>
                      <a:pt x="188" y="159"/>
                    </a:lnTo>
                    <a:moveTo>
                      <a:pt x="19" y="150"/>
                    </a:moveTo>
                    <a:lnTo>
                      <a:pt x="0" y="252"/>
                    </a:lnTo>
                    <a:lnTo>
                      <a:pt x="186" y="157"/>
                    </a:lnTo>
                    <a:lnTo>
                      <a:pt x="0" y="252"/>
                    </a:lnTo>
                    <a:lnTo>
                      <a:pt x="19" y="150"/>
                    </a:lnTo>
                    <a:moveTo>
                      <a:pt x="46" y="5"/>
                    </a:moveTo>
                    <a:lnTo>
                      <a:pt x="45" y="7"/>
                    </a:lnTo>
                    <a:lnTo>
                      <a:pt x="146" y="114"/>
                    </a:lnTo>
                    <a:lnTo>
                      <a:pt x="186" y="157"/>
                    </a:lnTo>
                    <a:lnTo>
                      <a:pt x="188" y="156"/>
                    </a:lnTo>
                    <a:lnTo>
                      <a:pt x="189" y="155"/>
                    </a:lnTo>
                    <a:lnTo>
                      <a:pt x="189" y="155"/>
                    </a:lnTo>
                    <a:lnTo>
                      <a:pt x="189" y="155"/>
                    </a:lnTo>
                    <a:lnTo>
                      <a:pt x="93" y="53"/>
                    </a:lnTo>
                    <a:lnTo>
                      <a:pt x="52" y="9"/>
                    </a:lnTo>
                    <a:lnTo>
                      <a:pt x="52" y="9"/>
                    </a:lnTo>
                    <a:lnTo>
                      <a:pt x="46" y="5"/>
                    </a:lnTo>
                    <a:moveTo>
                      <a:pt x="44" y="0"/>
                    </a:moveTo>
                    <a:lnTo>
                      <a:pt x="44" y="1"/>
                    </a:lnTo>
                    <a:lnTo>
                      <a:pt x="44" y="1"/>
                    </a:lnTo>
                    <a:lnTo>
                      <a:pt x="44" y="1"/>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37"/>
              <p:cNvSpPr>
                <a:spLocks noEditPoints="1"/>
              </p:cNvSpPr>
              <p:nvPr/>
            </p:nvSpPr>
            <p:spPr bwMode="auto">
              <a:xfrm>
                <a:off x="4046" y="64"/>
                <a:ext cx="241" cy="355"/>
              </a:xfrm>
              <a:custGeom>
                <a:avLst/>
                <a:gdLst>
                  <a:gd name="T0" fmla="*/ 131 w 241"/>
                  <a:gd name="T1" fmla="*/ 353 h 355"/>
                  <a:gd name="T2" fmla="*/ 131 w 241"/>
                  <a:gd name="T3" fmla="*/ 353 h 355"/>
                  <a:gd name="T4" fmla="*/ 132 w 241"/>
                  <a:gd name="T5" fmla="*/ 355 h 355"/>
                  <a:gd name="T6" fmla="*/ 132 w 241"/>
                  <a:gd name="T7" fmla="*/ 355 h 355"/>
                  <a:gd name="T8" fmla="*/ 131 w 241"/>
                  <a:gd name="T9" fmla="*/ 353 h 355"/>
                  <a:gd name="T10" fmla="*/ 0 w 241"/>
                  <a:gd name="T11" fmla="*/ 74 h 355"/>
                  <a:gd name="T12" fmla="*/ 0 w 241"/>
                  <a:gd name="T13" fmla="*/ 74 h 355"/>
                  <a:gd name="T14" fmla="*/ 22 w 241"/>
                  <a:gd name="T15" fmla="*/ 121 h 355"/>
                  <a:gd name="T16" fmla="*/ 0 w 241"/>
                  <a:gd name="T17" fmla="*/ 74 h 355"/>
                  <a:gd name="T18" fmla="*/ 237 w 241"/>
                  <a:gd name="T19" fmla="*/ 12 h 355"/>
                  <a:gd name="T20" fmla="*/ 181 w 241"/>
                  <a:gd name="T21" fmla="*/ 195 h 355"/>
                  <a:gd name="T22" fmla="*/ 237 w 241"/>
                  <a:gd name="T23" fmla="*/ 12 h 355"/>
                  <a:gd name="T24" fmla="*/ 237 w 241"/>
                  <a:gd name="T25" fmla="*/ 12 h 355"/>
                  <a:gd name="T26" fmla="*/ 237 w 241"/>
                  <a:gd name="T27" fmla="*/ 1 h 355"/>
                  <a:gd name="T28" fmla="*/ 2 w 241"/>
                  <a:gd name="T29" fmla="*/ 70 h 355"/>
                  <a:gd name="T30" fmla="*/ 2 w 241"/>
                  <a:gd name="T31" fmla="*/ 70 h 355"/>
                  <a:gd name="T32" fmla="*/ 8 w 241"/>
                  <a:gd name="T33" fmla="*/ 70 h 355"/>
                  <a:gd name="T34" fmla="*/ 5 w 241"/>
                  <a:gd name="T35" fmla="*/ 72 h 355"/>
                  <a:gd name="T36" fmla="*/ 6 w 241"/>
                  <a:gd name="T37" fmla="*/ 72 h 355"/>
                  <a:gd name="T38" fmla="*/ 236 w 241"/>
                  <a:gd name="T39" fmla="*/ 5 h 355"/>
                  <a:gd name="T40" fmla="*/ 131 w 241"/>
                  <a:gd name="T41" fmla="*/ 347 h 355"/>
                  <a:gd name="T42" fmla="*/ 4 w 241"/>
                  <a:gd name="T43" fmla="*/ 75 h 355"/>
                  <a:gd name="T44" fmla="*/ 4 w 241"/>
                  <a:gd name="T45" fmla="*/ 75 h 355"/>
                  <a:gd name="T46" fmla="*/ 131 w 241"/>
                  <a:gd name="T47" fmla="*/ 347 h 355"/>
                  <a:gd name="T48" fmla="*/ 237 w 241"/>
                  <a:gd name="T49" fmla="*/ 2 h 355"/>
                  <a:gd name="T50" fmla="*/ 237 w 241"/>
                  <a:gd name="T51" fmla="*/ 1 h 355"/>
                  <a:gd name="T52" fmla="*/ 241 w 241"/>
                  <a:gd name="T53" fmla="*/ 0 h 355"/>
                  <a:gd name="T54" fmla="*/ 240 w 241"/>
                  <a:gd name="T55" fmla="*/ 0 h 355"/>
                  <a:gd name="T56" fmla="*/ 240 w 241"/>
                  <a:gd name="T57" fmla="*/ 2 h 355"/>
                  <a:gd name="T58" fmla="*/ 240 w 241"/>
                  <a:gd name="T59" fmla="*/ 2 h 355"/>
                  <a:gd name="T60" fmla="*/ 241 w 241"/>
                  <a:gd name="T61"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55">
                    <a:moveTo>
                      <a:pt x="131" y="353"/>
                    </a:moveTo>
                    <a:lnTo>
                      <a:pt x="131" y="353"/>
                    </a:lnTo>
                    <a:lnTo>
                      <a:pt x="132" y="355"/>
                    </a:lnTo>
                    <a:lnTo>
                      <a:pt x="132" y="355"/>
                    </a:lnTo>
                    <a:lnTo>
                      <a:pt x="131" y="353"/>
                    </a:lnTo>
                    <a:close/>
                    <a:moveTo>
                      <a:pt x="0" y="74"/>
                    </a:moveTo>
                    <a:lnTo>
                      <a:pt x="0" y="74"/>
                    </a:lnTo>
                    <a:lnTo>
                      <a:pt x="22" y="121"/>
                    </a:lnTo>
                    <a:lnTo>
                      <a:pt x="0" y="74"/>
                    </a:lnTo>
                    <a:close/>
                    <a:moveTo>
                      <a:pt x="237" y="12"/>
                    </a:moveTo>
                    <a:lnTo>
                      <a:pt x="181" y="195"/>
                    </a:lnTo>
                    <a:lnTo>
                      <a:pt x="237" y="12"/>
                    </a:lnTo>
                    <a:lnTo>
                      <a:pt x="237" y="12"/>
                    </a:lnTo>
                    <a:close/>
                    <a:moveTo>
                      <a:pt x="237" y="1"/>
                    </a:moveTo>
                    <a:lnTo>
                      <a:pt x="2" y="70"/>
                    </a:lnTo>
                    <a:lnTo>
                      <a:pt x="2" y="70"/>
                    </a:lnTo>
                    <a:lnTo>
                      <a:pt x="8" y="70"/>
                    </a:lnTo>
                    <a:lnTo>
                      <a:pt x="5" y="72"/>
                    </a:lnTo>
                    <a:lnTo>
                      <a:pt x="6" y="72"/>
                    </a:lnTo>
                    <a:lnTo>
                      <a:pt x="236" y="5"/>
                    </a:lnTo>
                    <a:lnTo>
                      <a:pt x="131" y="347"/>
                    </a:lnTo>
                    <a:lnTo>
                      <a:pt x="4" y="75"/>
                    </a:lnTo>
                    <a:lnTo>
                      <a:pt x="4" y="75"/>
                    </a:lnTo>
                    <a:lnTo>
                      <a:pt x="131" y="347"/>
                    </a:lnTo>
                    <a:lnTo>
                      <a:pt x="237" y="2"/>
                    </a:lnTo>
                    <a:lnTo>
                      <a:pt x="237" y="1"/>
                    </a:lnTo>
                    <a:close/>
                    <a:moveTo>
                      <a:pt x="241" y="0"/>
                    </a:moveTo>
                    <a:lnTo>
                      <a:pt x="240" y="0"/>
                    </a:lnTo>
                    <a:lnTo>
                      <a:pt x="240" y="2"/>
                    </a:lnTo>
                    <a:lnTo>
                      <a:pt x="240" y="2"/>
                    </a:lnTo>
                    <a:lnTo>
                      <a:pt x="24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8" name="Freeform 38"/>
              <p:cNvSpPr>
                <a:spLocks noEditPoints="1"/>
              </p:cNvSpPr>
              <p:nvPr/>
            </p:nvSpPr>
            <p:spPr bwMode="auto">
              <a:xfrm>
                <a:off x="4046" y="64"/>
                <a:ext cx="241" cy="355"/>
              </a:xfrm>
              <a:custGeom>
                <a:avLst/>
                <a:gdLst>
                  <a:gd name="T0" fmla="*/ 131 w 241"/>
                  <a:gd name="T1" fmla="*/ 353 h 355"/>
                  <a:gd name="T2" fmla="*/ 131 w 241"/>
                  <a:gd name="T3" fmla="*/ 353 h 355"/>
                  <a:gd name="T4" fmla="*/ 132 w 241"/>
                  <a:gd name="T5" fmla="*/ 355 h 355"/>
                  <a:gd name="T6" fmla="*/ 132 w 241"/>
                  <a:gd name="T7" fmla="*/ 355 h 355"/>
                  <a:gd name="T8" fmla="*/ 131 w 241"/>
                  <a:gd name="T9" fmla="*/ 353 h 355"/>
                  <a:gd name="T10" fmla="*/ 0 w 241"/>
                  <a:gd name="T11" fmla="*/ 74 h 355"/>
                  <a:gd name="T12" fmla="*/ 0 w 241"/>
                  <a:gd name="T13" fmla="*/ 74 h 355"/>
                  <a:gd name="T14" fmla="*/ 22 w 241"/>
                  <a:gd name="T15" fmla="*/ 121 h 355"/>
                  <a:gd name="T16" fmla="*/ 0 w 241"/>
                  <a:gd name="T17" fmla="*/ 74 h 355"/>
                  <a:gd name="T18" fmla="*/ 237 w 241"/>
                  <a:gd name="T19" fmla="*/ 12 h 355"/>
                  <a:gd name="T20" fmla="*/ 181 w 241"/>
                  <a:gd name="T21" fmla="*/ 195 h 355"/>
                  <a:gd name="T22" fmla="*/ 237 w 241"/>
                  <a:gd name="T23" fmla="*/ 12 h 355"/>
                  <a:gd name="T24" fmla="*/ 237 w 241"/>
                  <a:gd name="T25" fmla="*/ 12 h 355"/>
                  <a:gd name="T26" fmla="*/ 237 w 241"/>
                  <a:gd name="T27" fmla="*/ 1 h 355"/>
                  <a:gd name="T28" fmla="*/ 2 w 241"/>
                  <a:gd name="T29" fmla="*/ 70 h 355"/>
                  <a:gd name="T30" fmla="*/ 2 w 241"/>
                  <a:gd name="T31" fmla="*/ 70 h 355"/>
                  <a:gd name="T32" fmla="*/ 8 w 241"/>
                  <a:gd name="T33" fmla="*/ 70 h 355"/>
                  <a:gd name="T34" fmla="*/ 5 w 241"/>
                  <a:gd name="T35" fmla="*/ 72 h 355"/>
                  <a:gd name="T36" fmla="*/ 6 w 241"/>
                  <a:gd name="T37" fmla="*/ 72 h 355"/>
                  <a:gd name="T38" fmla="*/ 236 w 241"/>
                  <a:gd name="T39" fmla="*/ 5 h 355"/>
                  <a:gd name="T40" fmla="*/ 131 w 241"/>
                  <a:gd name="T41" fmla="*/ 347 h 355"/>
                  <a:gd name="T42" fmla="*/ 4 w 241"/>
                  <a:gd name="T43" fmla="*/ 75 h 355"/>
                  <a:gd name="T44" fmla="*/ 4 w 241"/>
                  <a:gd name="T45" fmla="*/ 75 h 355"/>
                  <a:gd name="T46" fmla="*/ 131 w 241"/>
                  <a:gd name="T47" fmla="*/ 347 h 355"/>
                  <a:gd name="T48" fmla="*/ 237 w 241"/>
                  <a:gd name="T49" fmla="*/ 2 h 355"/>
                  <a:gd name="T50" fmla="*/ 237 w 241"/>
                  <a:gd name="T51" fmla="*/ 1 h 355"/>
                  <a:gd name="T52" fmla="*/ 241 w 241"/>
                  <a:gd name="T53" fmla="*/ 0 h 355"/>
                  <a:gd name="T54" fmla="*/ 240 w 241"/>
                  <a:gd name="T55" fmla="*/ 0 h 355"/>
                  <a:gd name="T56" fmla="*/ 240 w 241"/>
                  <a:gd name="T57" fmla="*/ 2 h 355"/>
                  <a:gd name="T58" fmla="*/ 240 w 241"/>
                  <a:gd name="T59" fmla="*/ 2 h 355"/>
                  <a:gd name="T60" fmla="*/ 241 w 241"/>
                  <a:gd name="T61"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55">
                    <a:moveTo>
                      <a:pt x="131" y="353"/>
                    </a:moveTo>
                    <a:lnTo>
                      <a:pt x="131" y="353"/>
                    </a:lnTo>
                    <a:lnTo>
                      <a:pt x="132" y="355"/>
                    </a:lnTo>
                    <a:lnTo>
                      <a:pt x="132" y="355"/>
                    </a:lnTo>
                    <a:lnTo>
                      <a:pt x="131" y="353"/>
                    </a:lnTo>
                    <a:moveTo>
                      <a:pt x="0" y="74"/>
                    </a:moveTo>
                    <a:lnTo>
                      <a:pt x="0" y="74"/>
                    </a:lnTo>
                    <a:lnTo>
                      <a:pt x="22" y="121"/>
                    </a:lnTo>
                    <a:lnTo>
                      <a:pt x="0" y="74"/>
                    </a:lnTo>
                    <a:moveTo>
                      <a:pt x="237" y="12"/>
                    </a:moveTo>
                    <a:lnTo>
                      <a:pt x="181" y="195"/>
                    </a:lnTo>
                    <a:lnTo>
                      <a:pt x="237" y="12"/>
                    </a:lnTo>
                    <a:lnTo>
                      <a:pt x="237" y="12"/>
                    </a:lnTo>
                    <a:moveTo>
                      <a:pt x="237" y="1"/>
                    </a:moveTo>
                    <a:lnTo>
                      <a:pt x="2" y="70"/>
                    </a:lnTo>
                    <a:lnTo>
                      <a:pt x="2" y="70"/>
                    </a:lnTo>
                    <a:lnTo>
                      <a:pt x="8" y="70"/>
                    </a:lnTo>
                    <a:lnTo>
                      <a:pt x="5" y="72"/>
                    </a:lnTo>
                    <a:lnTo>
                      <a:pt x="6" y="72"/>
                    </a:lnTo>
                    <a:lnTo>
                      <a:pt x="236" y="5"/>
                    </a:lnTo>
                    <a:lnTo>
                      <a:pt x="131" y="347"/>
                    </a:lnTo>
                    <a:lnTo>
                      <a:pt x="4" y="75"/>
                    </a:lnTo>
                    <a:lnTo>
                      <a:pt x="4" y="75"/>
                    </a:lnTo>
                    <a:lnTo>
                      <a:pt x="131" y="347"/>
                    </a:lnTo>
                    <a:lnTo>
                      <a:pt x="237" y="2"/>
                    </a:lnTo>
                    <a:lnTo>
                      <a:pt x="237" y="1"/>
                    </a:lnTo>
                    <a:moveTo>
                      <a:pt x="241" y="0"/>
                    </a:moveTo>
                    <a:lnTo>
                      <a:pt x="240" y="0"/>
                    </a:lnTo>
                    <a:lnTo>
                      <a:pt x="240" y="2"/>
                    </a:lnTo>
                    <a:lnTo>
                      <a:pt x="240" y="2"/>
                    </a:lnTo>
                    <a:lnTo>
                      <a:pt x="2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39"/>
              <p:cNvSpPr>
                <a:spLocks noEditPoints="1"/>
              </p:cNvSpPr>
              <p:nvPr/>
            </p:nvSpPr>
            <p:spPr bwMode="auto">
              <a:xfrm>
                <a:off x="5786" y="1646"/>
                <a:ext cx="312" cy="395"/>
              </a:xfrm>
              <a:custGeom>
                <a:avLst/>
                <a:gdLst>
                  <a:gd name="T0" fmla="*/ 6 w 312"/>
                  <a:gd name="T1" fmla="*/ 385 h 395"/>
                  <a:gd name="T2" fmla="*/ 0 w 312"/>
                  <a:gd name="T3" fmla="*/ 395 h 395"/>
                  <a:gd name="T4" fmla="*/ 6 w 312"/>
                  <a:gd name="T5" fmla="*/ 389 h 395"/>
                  <a:gd name="T6" fmla="*/ 7 w 312"/>
                  <a:gd name="T7" fmla="*/ 386 h 395"/>
                  <a:gd name="T8" fmla="*/ 6 w 312"/>
                  <a:gd name="T9" fmla="*/ 385 h 395"/>
                  <a:gd name="T10" fmla="*/ 17 w 312"/>
                  <a:gd name="T11" fmla="*/ 374 h 395"/>
                  <a:gd name="T12" fmla="*/ 263 w 312"/>
                  <a:gd name="T13" fmla="*/ 6 h 395"/>
                  <a:gd name="T14" fmla="*/ 309 w 312"/>
                  <a:gd name="T15" fmla="*/ 105 h 395"/>
                  <a:gd name="T16" fmla="*/ 17 w 312"/>
                  <a:gd name="T17" fmla="*/ 374 h 395"/>
                  <a:gd name="T18" fmla="*/ 264 w 312"/>
                  <a:gd name="T19" fmla="*/ 5 h 395"/>
                  <a:gd name="T20" fmla="*/ 11 w 312"/>
                  <a:gd name="T21" fmla="*/ 383 h 395"/>
                  <a:gd name="T22" fmla="*/ 12 w 312"/>
                  <a:gd name="T23" fmla="*/ 383 h 395"/>
                  <a:gd name="T24" fmla="*/ 312 w 312"/>
                  <a:gd name="T25" fmla="*/ 106 h 395"/>
                  <a:gd name="T26" fmla="*/ 265 w 312"/>
                  <a:gd name="T27" fmla="*/ 5 h 395"/>
                  <a:gd name="T28" fmla="*/ 264 w 312"/>
                  <a:gd name="T29" fmla="*/ 5 h 395"/>
                  <a:gd name="T30" fmla="*/ 263 w 312"/>
                  <a:gd name="T31" fmla="*/ 0 h 395"/>
                  <a:gd name="T32" fmla="*/ 263 w 312"/>
                  <a:gd name="T33" fmla="*/ 1 h 395"/>
                  <a:gd name="T34" fmla="*/ 263 w 312"/>
                  <a:gd name="T35" fmla="*/ 1 h 395"/>
                  <a:gd name="T36" fmla="*/ 264 w 312"/>
                  <a:gd name="T37" fmla="*/ 1 h 395"/>
                  <a:gd name="T38" fmla="*/ 263 w 312"/>
                  <a:gd name="T39"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2" h="395">
                    <a:moveTo>
                      <a:pt x="6" y="385"/>
                    </a:moveTo>
                    <a:lnTo>
                      <a:pt x="0" y="395"/>
                    </a:lnTo>
                    <a:lnTo>
                      <a:pt x="6" y="389"/>
                    </a:lnTo>
                    <a:lnTo>
                      <a:pt x="7" y="386"/>
                    </a:lnTo>
                    <a:lnTo>
                      <a:pt x="6" y="385"/>
                    </a:lnTo>
                    <a:close/>
                    <a:moveTo>
                      <a:pt x="17" y="374"/>
                    </a:moveTo>
                    <a:lnTo>
                      <a:pt x="263" y="6"/>
                    </a:lnTo>
                    <a:lnTo>
                      <a:pt x="309" y="105"/>
                    </a:lnTo>
                    <a:lnTo>
                      <a:pt x="17" y="374"/>
                    </a:lnTo>
                    <a:close/>
                    <a:moveTo>
                      <a:pt x="264" y="5"/>
                    </a:moveTo>
                    <a:lnTo>
                      <a:pt x="11" y="383"/>
                    </a:lnTo>
                    <a:lnTo>
                      <a:pt x="12" y="383"/>
                    </a:lnTo>
                    <a:lnTo>
                      <a:pt x="312" y="106"/>
                    </a:lnTo>
                    <a:lnTo>
                      <a:pt x="265" y="5"/>
                    </a:lnTo>
                    <a:lnTo>
                      <a:pt x="264" y="5"/>
                    </a:lnTo>
                    <a:close/>
                    <a:moveTo>
                      <a:pt x="263" y="0"/>
                    </a:moveTo>
                    <a:lnTo>
                      <a:pt x="263" y="1"/>
                    </a:lnTo>
                    <a:lnTo>
                      <a:pt x="263" y="1"/>
                    </a:lnTo>
                    <a:lnTo>
                      <a:pt x="264" y="1"/>
                    </a:lnTo>
                    <a:lnTo>
                      <a:pt x="26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40"/>
              <p:cNvSpPr>
                <a:spLocks noEditPoints="1"/>
              </p:cNvSpPr>
              <p:nvPr/>
            </p:nvSpPr>
            <p:spPr bwMode="auto">
              <a:xfrm>
                <a:off x="5786" y="1646"/>
                <a:ext cx="312" cy="395"/>
              </a:xfrm>
              <a:custGeom>
                <a:avLst/>
                <a:gdLst>
                  <a:gd name="T0" fmla="*/ 6 w 312"/>
                  <a:gd name="T1" fmla="*/ 385 h 395"/>
                  <a:gd name="T2" fmla="*/ 0 w 312"/>
                  <a:gd name="T3" fmla="*/ 395 h 395"/>
                  <a:gd name="T4" fmla="*/ 6 w 312"/>
                  <a:gd name="T5" fmla="*/ 389 h 395"/>
                  <a:gd name="T6" fmla="*/ 7 w 312"/>
                  <a:gd name="T7" fmla="*/ 386 h 395"/>
                  <a:gd name="T8" fmla="*/ 6 w 312"/>
                  <a:gd name="T9" fmla="*/ 385 h 395"/>
                  <a:gd name="T10" fmla="*/ 17 w 312"/>
                  <a:gd name="T11" fmla="*/ 374 h 395"/>
                  <a:gd name="T12" fmla="*/ 263 w 312"/>
                  <a:gd name="T13" fmla="*/ 6 h 395"/>
                  <a:gd name="T14" fmla="*/ 309 w 312"/>
                  <a:gd name="T15" fmla="*/ 105 h 395"/>
                  <a:gd name="T16" fmla="*/ 17 w 312"/>
                  <a:gd name="T17" fmla="*/ 374 h 395"/>
                  <a:gd name="T18" fmla="*/ 264 w 312"/>
                  <a:gd name="T19" fmla="*/ 5 h 395"/>
                  <a:gd name="T20" fmla="*/ 11 w 312"/>
                  <a:gd name="T21" fmla="*/ 383 h 395"/>
                  <a:gd name="T22" fmla="*/ 12 w 312"/>
                  <a:gd name="T23" fmla="*/ 383 h 395"/>
                  <a:gd name="T24" fmla="*/ 312 w 312"/>
                  <a:gd name="T25" fmla="*/ 106 h 395"/>
                  <a:gd name="T26" fmla="*/ 265 w 312"/>
                  <a:gd name="T27" fmla="*/ 5 h 395"/>
                  <a:gd name="T28" fmla="*/ 264 w 312"/>
                  <a:gd name="T29" fmla="*/ 5 h 395"/>
                  <a:gd name="T30" fmla="*/ 263 w 312"/>
                  <a:gd name="T31" fmla="*/ 0 h 395"/>
                  <a:gd name="T32" fmla="*/ 263 w 312"/>
                  <a:gd name="T33" fmla="*/ 1 h 395"/>
                  <a:gd name="T34" fmla="*/ 263 w 312"/>
                  <a:gd name="T35" fmla="*/ 1 h 395"/>
                  <a:gd name="T36" fmla="*/ 264 w 312"/>
                  <a:gd name="T37" fmla="*/ 1 h 395"/>
                  <a:gd name="T38" fmla="*/ 263 w 312"/>
                  <a:gd name="T39"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2" h="395">
                    <a:moveTo>
                      <a:pt x="6" y="385"/>
                    </a:moveTo>
                    <a:lnTo>
                      <a:pt x="0" y="395"/>
                    </a:lnTo>
                    <a:lnTo>
                      <a:pt x="6" y="389"/>
                    </a:lnTo>
                    <a:lnTo>
                      <a:pt x="7" y="386"/>
                    </a:lnTo>
                    <a:lnTo>
                      <a:pt x="6" y="385"/>
                    </a:lnTo>
                    <a:moveTo>
                      <a:pt x="17" y="374"/>
                    </a:moveTo>
                    <a:lnTo>
                      <a:pt x="263" y="6"/>
                    </a:lnTo>
                    <a:lnTo>
                      <a:pt x="309" y="105"/>
                    </a:lnTo>
                    <a:lnTo>
                      <a:pt x="17" y="374"/>
                    </a:lnTo>
                    <a:moveTo>
                      <a:pt x="264" y="5"/>
                    </a:moveTo>
                    <a:lnTo>
                      <a:pt x="11" y="383"/>
                    </a:lnTo>
                    <a:lnTo>
                      <a:pt x="12" y="383"/>
                    </a:lnTo>
                    <a:lnTo>
                      <a:pt x="312" y="106"/>
                    </a:lnTo>
                    <a:lnTo>
                      <a:pt x="265" y="5"/>
                    </a:lnTo>
                    <a:lnTo>
                      <a:pt x="264" y="5"/>
                    </a:lnTo>
                    <a:moveTo>
                      <a:pt x="263" y="0"/>
                    </a:moveTo>
                    <a:lnTo>
                      <a:pt x="263" y="1"/>
                    </a:lnTo>
                    <a:lnTo>
                      <a:pt x="263" y="1"/>
                    </a:lnTo>
                    <a:lnTo>
                      <a:pt x="264" y="1"/>
                    </a:lnTo>
                    <a:lnTo>
                      <a:pt x="2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41"/>
              <p:cNvSpPr>
                <a:spLocks noEditPoints="1"/>
              </p:cNvSpPr>
              <p:nvPr/>
            </p:nvSpPr>
            <p:spPr bwMode="auto">
              <a:xfrm>
                <a:off x="5565" y="1645"/>
                <a:ext cx="489" cy="387"/>
              </a:xfrm>
              <a:custGeom>
                <a:avLst/>
                <a:gdLst>
                  <a:gd name="T0" fmla="*/ 152 w 489"/>
                  <a:gd name="T1" fmla="*/ 339 h 387"/>
                  <a:gd name="T2" fmla="*/ 227 w 489"/>
                  <a:gd name="T3" fmla="*/ 386 h 387"/>
                  <a:gd name="T4" fmla="*/ 228 w 489"/>
                  <a:gd name="T5" fmla="*/ 387 h 387"/>
                  <a:gd name="T6" fmla="*/ 228 w 489"/>
                  <a:gd name="T7" fmla="*/ 387 h 387"/>
                  <a:gd name="T8" fmla="*/ 152 w 489"/>
                  <a:gd name="T9" fmla="*/ 339 h 387"/>
                  <a:gd name="T10" fmla="*/ 2 w 489"/>
                  <a:gd name="T11" fmla="*/ 242 h 387"/>
                  <a:gd name="T12" fmla="*/ 2 w 489"/>
                  <a:gd name="T13" fmla="*/ 242 h 387"/>
                  <a:gd name="T14" fmla="*/ 127 w 489"/>
                  <a:gd name="T15" fmla="*/ 320 h 387"/>
                  <a:gd name="T16" fmla="*/ 2 w 489"/>
                  <a:gd name="T17" fmla="*/ 242 h 387"/>
                  <a:gd name="T18" fmla="*/ 484 w 489"/>
                  <a:gd name="T19" fmla="*/ 6 h 387"/>
                  <a:gd name="T20" fmla="*/ 479 w 489"/>
                  <a:gd name="T21" fmla="*/ 8 h 387"/>
                  <a:gd name="T22" fmla="*/ 229 w 489"/>
                  <a:gd name="T23" fmla="*/ 383 h 387"/>
                  <a:gd name="T24" fmla="*/ 230 w 489"/>
                  <a:gd name="T25" fmla="*/ 384 h 387"/>
                  <a:gd name="T26" fmla="*/ 232 w 489"/>
                  <a:gd name="T27" fmla="*/ 384 h 387"/>
                  <a:gd name="T28" fmla="*/ 485 w 489"/>
                  <a:gd name="T29" fmla="*/ 6 h 387"/>
                  <a:gd name="T30" fmla="*/ 484 w 489"/>
                  <a:gd name="T31" fmla="*/ 6 h 387"/>
                  <a:gd name="T32" fmla="*/ 478 w 489"/>
                  <a:gd name="T33" fmla="*/ 5 h 387"/>
                  <a:gd name="T34" fmla="*/ 0 w 489"/>
                  <a:gd name="T35" fmla="*/ 240 h 387"/>
                  <a:gd name="T36" fmla="*/ 0 w 489"/>
                  <a:gd name="T37" fmla="*/ 240 h 387"/>
                  <a:gd name="T38" fmla="*/ 478 w 489"/>
                  <a:gd name="T39" fmla="*/ 5 h 387"/>
                  <a:gd name="T40" fmla="*/ 489 w 489"/>
                  <a:gd name="T41" fmla="*/ 0 h 387"/>
                  <a:gd name="T42" fmla="*/ 485 w 489"/>
                  <a:gd name="T43" fmla="*/ 2 h 387"/>
                  <a:gd name="T44" fmla="*/ 484 w 489"/>
                  <a:gd name="T45" fmla="*/ 2 h 387"/>
                  <a:gd name="T46" fmla="*/ 485 w 489"/>
                  <a:gd name="T47" fmla="*/ 3 h 387"/>
                  <a:gd name="T48" fmla="*/ 487 w 489"/>
                  <a:gd name="T49" fmla="*/ 3 h 387"/>
                  <a:gd name="T50" fmla="*/ 489 w 489"/>
                  <a:gd name="T51"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89" h="387">
                    <a:moveTo>
                      <a:pt x="152" y="339"/>
                    </a:moveTo>
                    <a:lnTo>
                      <a:pt x="227" y="386"/>
                    </a:lnTo>
                    <a:lnTo>
                      <a:pt x="228" y="387"/>
                    </a:lnTo>
                    <a:lnTo>
                      <a:pt x="228" y="387"/>
                    </a:lnTo>
                    <a:lnTo>
                      <a:pt x="152" y="339"/>
                    </a:lnTo>
                    <a:close/>
                    <a:moveTo>
                      <a:pt x="2" y="242"/>
                    </a:moveTo>
                    <a:lnTo>
                      <a:pt x="2" y="242"/>
                    </a:lnTo>
                    <a:lnTo>
                      <a:pt x="127" y="320"/>
                    </a:lnTo>
                    <a:lnTo>
                      <a:pt x="2" y="242"/>
                    </a:lnTo>
                    <a:close/>
                    <a:moveTo>
                      <a:pt x="484" y="6"/>
                    </a:moveTo>
                    <a:lnTo>
                      <a:pt x="479" y="8"/>
                    </a:lnTo>
                    <a:lnTo>
                      <a:pt x="229" y="383"/>
                    </a:lnTo>
                    <a:lnTo>
                      <a:pt x="230" y="384"/>
                    </a:lnTo>
                    <a:lnTo>
                      <a:pt x="232" y="384"/>
                    </a:lnTo>
                    <a:lnTo>
                      <a:pt x="485" y="6"/>
                    </a:lnTo>
                    <a:lnTo>
                      <a:pt x="484" y="6"/>
                    </a:lnTo>
                    <a:close/>
                    <a:moveTo>
                      <a:pt x="478" y="5"/>
                    </a:moveTo>
                    <a:lnTo>
                      <a:pt x="0" y="240"/>
                    </a:lnTo>
                    <a:lnTo>
                      <a:pt x="0" y="240"/>
                    </a:lnTo>
                    <a:lnTo>
                      <a:pt x="478" y="5"/>
                    </a:lnTo>
                    <a:close/>
                    <a:moveTo>
                      <a:pt x="489" y="0"/>
                    </a:moveTo>
                    <a:lnTo>
                      <a:pt x="485" y="2"/>
                    </a:lnTo>
                    <a:lnTo>
                      <a:pt x="484" y="2"/>
                    </a:lnTo>
                    <a:lnTo>
                      <a:pt x="485" y="3"/>
                    </a:lnTo>
                    <a:lnTo>
                      <a:pt x="487" y="3"/>
                    </a:lnTo>
                    <a:lnTo>
                      <a:pt x="48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42"/>
              <p:cNvSpPr>
                <a:spLocks noEditPoints="1"/>
              </p:cNvSpPr>
              <p:nvPr/>
            </p:nvSpPr>
            <p:spPr bwMode="auto">
              <a:xfrm>
                <a:off x="5565" y="1645"/>
                <a:ext cx="489" cy="387"/>
              </a:xfrm>
              <a:custGeom>
                <a:avLst/>
                <a:gdLst>
                  <a:gd name="T0" fmla="*/ 152 w 489"/>
                  <a:gd name="T1" fmla="*/ 339 h 387"/>
                  <a:gd name="T2" fmla="*/ 227 w 489"/>
                  <a:gd name="T3" fmla="*/ 386 h 387"/>
                  <a:gd name="T4" fmla="*/ 228 w 489"/>
                  <a:gd name="T5" fmla="*/ 387 h 387"/>
                  <a:gd name="T6" fmla="*/ 228 w 489"/>
                  <a:gd name="T7" fmla="*/ 387 h 387"/>
                  <a:gd name="T8" fmla="*/ 152 w 489"/>
                  <a:gd name="T9" fmla="*/ 339 h 387"/>
                  <a:gd name="T10" fmla="*/ 2 w 489"/>
                  <a:gd name="T11" fmla="*/ 242 h 387"/>
                  <a:gd name="T12" fmla="*/ 2 w 489"/>
                  <a:gd name="T13" fmla="*/ 242 h 387"/>
                  <a:gd name="T14" fmla="*/ 127 w 489"/>
                  <a:gd name="T15" fmla="*/ 320 h 387"/>
                  <a:gd name="T16" fmla="*/ 2 w 489"/>
                  <a:gd name="T17" fmla="*/ 242 h 387"/>
                  <a:gd name="T18" fmla="*/ 484 w 489"/>
                  <a:gd name="T19" fmla="*/ 6 h 387"/>
                  <a:gd name="T20" fmla="*/ 479 w 489"/>
                  <a:gd name="T21" fmla="*/ 8 h 387"/>
                  <a:gd name="T22" fmla="*/ 229 w 489"/>
                  <a:gd name="T23" fmla="*/ 383 h 387"/>
                  <a:gd name="T24" fmla="*/ 230 w 489"/>
                  <a:gd name="T25" fmla="*/ 384 h 387"/>
                  <a:gd name="T26" fmla="*/ 232 w 489"/>
                  <a:gd name="T27" fmla="*/ 384 h 387"/>
                  <a:gd name="T28" fmla="*/ 485 w 489"/>
                  <a:gd name="T29" fmla="*/ 6 h 387"/>
                  <a:gd name="T30" fmla="*/ 484 w 489"/>
                  <a:gd name="T31" fmla="*/ 6 h 387"/>
                  <a:gd name="T32" fmla="*/ 478 w 489"/>
                  <a:gd name="T33" fmla="*/ 5 h 387"/>
                  <a:gd name="T34" fmla="*/ 0 w 489"/>
                  <a:gd name="T35" fmla="*/ 240 h 387"/>
                  <a:gd name="T36" fmla="*/ 0 w 489"/>
                  <a:gd name="T37" fmla="*/ 240 h 387"/>
                  <a:gd name="T38" fmla="*/ 478 w 489"/>
                  <a:gd name="T39" fmla="*/ 5 h 387"/>
                  <a:gd name="T40" fmla="*/ 489 w 489"/>
                  <a:gd name="T41" fmla="*/ 0 h 387"/>
                  <a:gd name="T42" fmla="*/ 485 w 489"/>
                  <a:gd name="T43" fmla="*/ 2 h 387"/>
                  <a:gd name="T44" fmla="*/ 484 w 489"/>
                  <a:gd name="T45" fmla="*/ 2 h 387"/>
                  <a:gd name="T46" fmla="*/ 485 w 489"/>
                  <a:gd name="T47" fmla="*/ 3 h 387"/>
                  <a:gd name="T48" fmla="*/ 487 w 489"/>
                  <a:gd name="T49" fmla="*/ 3 h 387"/>
                  <a:gd name="T50" fmla="*/ 489 w 489"/>
                  <a:gd name="T51"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89" h="387">
                    <a:moveTo>
                      <a:pt x="152" y="339"/>
                    </a:moveTo>
                    <a:lnTo>
                      <a:pt x="227" y="386"/>
                    </a:lnTo>
                    <a:lnTo>
                      <a:pt x="228" y="387"/>
                    </a:lnTo>
                    <a:lnTo>
                      <a:pt x="228" y="387"/>
                    </a:lnTo>
                    <a:lnTo>
                      <a:pt x="152" y="339"/>
                    </a:lnTo>
                    <a:moveTo>
                      <a:pt x="2" y="242"/>
                    </a:moveTo>
                    <a:lnTo>
                      <a:pt x="2" y="242"/>
                    </a:lnTo>
                    <a:lnTo>
                      <a:pt x="127" y="320"/>
                    </a:lnTo>
                    <a:lnTo>
                      <a:pt x="2" y="242"/>
                    </a:lnTo>
                    <a:moveTo>
                      <a:pt x="484" y="6"/>
                    </a:moveTo>
                    <a:lnTo>
                      <a:pt x="479" y="8"/>
                    </a:lnTo>
                    <a:lnTo>
                      <a:pt x="229" y="383"/>
                    </a:lnTo>
                    <a:lnTo>
                      <a:pt x="230" y="384"/>
                    </a:lnTo>
                    <a:lnTo>
                      <a:pt x="232" y="384"/>
                    </a:lnTo>
                    <a:lnTo>
                      <a:pt x="485" y="6"/>
                    </a:lnTo>
                    <a:lnTo>
                      <a:pt x="484" y="6"/>
                    </a:lnTo>
                    <a:moveTo>
                      <a:pt x="478" y="5"/>
                    </a:moveTo>
                    <a:lnTo>
                      <a:pt x="0" y="240"/>
                    </a:lnTo>
                    <a:lnTo>
                      <a:pt x="0" y="240"/>
                    </a:lnTo>
                    <a:lnTo>
                      <a:pt x="478" y="5"/>
                    </a:lnTo>
                    <a:moveTo>
                      <a:pt x="489" y="0"/>
                    </a:moveTo>
                    <a:lnTo>
                      <a:pt x="485" y="2"/>
                    </a:lnTo>
                    <a:lnTo>
                      <a:pt x="484" y="2"/>
                    </a:lnTo>
                    <a:lnTo>
                      <a:pt x="485" y="3"/>
                    </a:lnTo>
                    <a:lnTo>
                      <a:pt x="487" y="3"/>
                    </a:lnTo>
                    <a:lnTo>
                      <a:pt x="4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43"/>
              <p:cNvSpPr>
                <a:spLocks noEditPoints="1"/>
              </p:cNvSpPr>
              <p:nvPr/>
            </p:nvSpPr>
            <p:spPr bwMode="auto">
              <a:xfrm>
                <a:off x="3654" y="417"/>
                <a:ext cx="703" cy="383"/>
              </a:xfrm>
              <a:custGeom>
                <a:avLst/>
                <a:gdLst>
                  <a:gd name="T0" fmla="*/ 1 w 703"/>
                  <a:gd name="T1" fmla="*/ 192 h 383"/>
                  <a:gd name="T2" fmla="*/ 1 w 703"/>
                  <a:gd name="T3" fmla="*/ 192 h 383"/>
                  <a:gd name="T4" fmla="*/ 703 w 703"/>
                  <a:gd name="T5" fmla="*/ 383 h 383"/>
                  <a:gd name="T6" fmla="*/ 703 w 703"/>
                  <a:gd name="T7" fmla="*/ 383 h 383"/>
                  <a:gd name="T8" fmla="*/ 1 w 703"/>
                  <a:gd name="T9" fmla="*/ 192 h 383"/>
                  <a:gd name="T10" fmla="*/ 523 w 703"/>
                  <a:gd name="T11" fmla="*/ 0 h 383"/>
                  <a:gd name="T12" fmla="*/ 0 w 703"/>
                  <a:gd name="T13" fmla="*/ 188 h 383"/>
                  <a:gd name="T14" fmla="*/ 331 w 703"/>
                  <a:gd name="T15" fmla="*/ 279 h 383"/>
                  <a:gd name="T16" fmla="*/ 0 w 703"/>
                  <a:gd name="T17" fmla="*/ 188 h 383"/>
                  <a:gd name="T18" fmla="*/ 523 w 703"/>
                  <a:gd name="T19" fmla="*/ 0 h 383"/>
                  <a:gd name="T20" fmla="*/ 523 w 703"/>
                  <a:gd name="T21" fmla="*/ 0 h 383"/>
                  <a:gd name="T22" fmla="*/ 523 w 703"/>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3" h="383">
                    <a:moveTo>
                      <a:pt x="1" y="192"/>
                    </a:moveTo>
                    <a:lnTo>
                      <a:pt x="1" y="192"/>
                    </a:lnTo>
                    <a:lnTo>
                      <a:pt x="703" y="383"/>
                    </a:lnTo>
                    <a:lnTo>
                      <a:pt x="703" y="383"/>
                    </a:lnTo>
                    <a:lnTo>
                      <a:pt x="1" y="192"/>
                    </a:lnTo>
                    <a:close/>
                    <a:moveTo>
                      <a:pt x="523" y="0"/>
                    </a:moveTo>
                    <a:lnTo>
                      <a:pt x="0" y="188"/>
                    </a:lnTo>
                    <a:lnTo>
                      <a:pt x="331" y="279"/>
                    </a:lnTo>
                    <a:lnTo>
                      <a:pt x="0" y="188"/>
                    </a:lnTo>
                    <a:lnTo>
                      <a:pt x="523" y="0"/>
                    </a:lnTo>
                    <a:lnTo>
                      <a:pt x="523" y="0"/>
                    </a:lnTo>
                    <a:lnTo>
                      <a:pt x="52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44"/>
              <p:cNvSpPr>
                <a:spLocks noEditPoints="1"/>
              </p:cNvSpPr>
              <p:nvPr/>
            </p:nvSpPr>
            <p:spPr bwMode="auto">
              <a:xfrm>
                <a:off x="3654" y="417"/>
                <a:ext cx="703" cy="383"/>
              </a:xfrm>
              <a:custGeom>
                <a:avLst/>
                <a:gdLst>
                  <a:gd name="T0" fmla="*/ 1 w 703"/>
                  <a:gd name="T1" fmla="*/ 192 h 383"/>
                  <a:gd name="T2" fmla="*/ 1 w 703"/>
                  <a:gd name="T3" fmla="*/ 192 h 383"/>
                  <a:gd name="T4" fmla="*/ 703 w 703"/>
                  <a:gd name="T5" fmla="*/ 383 h 383"/>
                  <a:gd name="T6" fmla="*/ 703 w 703"/>
                  <a:gd name="T7" fmla="*/ 383 h 383"/>
                  <a:gd name="T8" fmla="*/ 1 w 703"/>
                  <a:gd name="T9" fmla="*/ 192 h 383"/>
                  <a:gd name="T10" fmla="*/ 523 w 703"/>
                  <a:gd name="T11" fmla="*/ 0 h 383"/>
                  <a:gd name="T12" fmla="*/ 0 w 703"/>
                  <a:gd name="T13" fmla="*/ 188 h 383"/>
                  <a:gd name="T14" fmla="*/ 331 w 703"/>
                  <a:gd name="T15" fmla="*/ 279 h 383"/>
                  <a:gd name="T16" fmla="*/ 0 w 703"/>
                  <a:gd name="T17" fmla="*/ 188 h 383"/>
                  <a:gd name="T18" fmla="*/ 523 w 703"/>
                  <a:gd name="T19" fmla="*/ 0 h 383"/>
                  <a:gd name="T20" fmla="*/ 523 w 703"/>
                  <a:gd name="T21" fmla="*/ 0 h 383"/>
                  <a:gd name="T22" fmla="*/ 523 w 703"/>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3" h="383">
                    <a:moveTo>
                      <a:pt x="1" y="192"/>
                    </a:moveTo>
                    <a:lnTo>
                      <a:pt x="1" y="192"/>
                    </a:lnTo>
                    <a:lnTo>
                      <a:pt x="703" y="383"/>
                    </a:lnTo>
                    <a:lnTo>
                      <a:pt x="703" y="383"/>
                    </a:lnTo>
                    <a:lnTo>
                      <a:pt x="1" y="192"/>
                    </a:lnTo>
                    <a:moveTo>
                      <a:pt x="523" y="0"/>
                    </a:moveTo>
                    <a:lnTo>
                      <a:pt x="0" y="188"/>
                    </a:lnTo>
                    <a:lnTo>
                      <a:pt x="331" y="279"/>
                    </a:lnTo>
                    <a:lnTo>
                      <a:pt x="0" y="188"/>
                    </a:lnTo>
                    <a:lnTo>
                      <a:pt x="523" y="0"/>
                    </a:lnTo>
                    <a:lnTo>
                      <a:pt x="523" y="0"/>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45"/>
              <p:cNvSpPr>
                <a:spLocks noEditPoints="1"/>
              </p:cNvSpPr>
              <p:nvPr/>
            </p:nvSpPr>
            <p:spPr bwMode="auto">
              <a:xfrm>
                <a:off x="4207" y="800"/>
                <a:ext cx="240" cy="385"/>
              </a:xfrm>
              <a:custGeom>
                <a:avLst/>
                <a:gdLst>
                  <a:gd name="T0" fmla="*/ 1 w 240"/>
                  <a:gd name="T1" fmla="*/ 268 h 385"/>
                  <a:gd name="T2" fmla="*/ 1 w 240"/>
                  <a:gd name="T3" fmla="*/ 268 h 385"/>
                  <a:gd name="T4" fmla="*/ 2 w 240"/>
                  <a:gd name="T5" fmla="*/ 270 h 385"/>
                  <a:gd name="T6" fmla="*/ 0 w 240"/>
                  <a:gd name="T7" fmla="*/ 270 h 385"/>
                  <a:gd name="T8" fmla="*/ 0 w 240"/>
                  <a:gd name="T9" fmla="*/ 270 h 385"/>
                  <a:gd name="T10" fmla="*/ 6 w 240"/>
                  <a:gd name="T11" fmla="*/ 274 h 385"/>
                  <a:gd name="T12" fmla="*/ 234 w 240"/>
                  <a:gd name="T13" fmla="*/ 385 h 385"/>
                  <a:gd name="T14" fmla="*/ 237 w 240"/>
                  <a:gd name="T15" fmla="*/ 384 h 385"/>
                  <a:gd name="T16" fmla="*/ 236 w 240"/>
                  <a:gd name="T17" fmla="*/ 382 h 385"/>
                  <a:gd name="T18" fmla="*/ 1 w 240"/>
                  <a:gd name="T19" fmla="*/ 268 h 385"/>
                  <a:gd name="T20" fmla="*/ 171 w 240"/>
                  <a:gd name="T21" fmla="*/ 78 h 385"/>
                  <a:gd name="T22" fmla="*/ 240 w 240"/>
                  <a:gd name="T23" fmla="*/ 383 h 385"/>
                  <a:gd name="T24" fmla="*/ 240 w 240"/>
                  <a:gd name="T25" fmla="*/ 383 h 385"/>
                  <a:gd name="T26" fmla="*/ 171 w 240"/>
                  <a:gd name="T27" fmla="*/ 78 h 385"/>
                  <a:gd name="T28" fmla="*/ 152 w 240"/>
                  <a:gd name="T29" fmla="*/ 4 h 385"/>
                  <a:gd name="T30" fmla="*/ 14 w 240"/>
                  <a:gd name="T31" fmla="*/ 246 h 385"/>
                  <a:gd name="T32" fmla="*/ 152 w 240"/>
                  <a:gd name="T33" fmla="*/ 4 h 385"/>
                  <a:gd name="T34" fmla="*/ 206 w 240"/>
                  <a:gd name="T35" fmla="*/ 248 h 385"/>
                  <a:gd name="T36" fmla="*/ 152 w 240"/>
                  <a:gd name="T37" fmla="*/ 4 h 385"/>
                  <a:gd name="T38" fmla="*/ 150 w 240"/>
                  <a:gd name="T39" fmla="*/ 0 h 385"/>
                  <a:gd name="T40" fmla="*/ 150 w 240"/>
                  <a:gd name="T41" fmla="*/ 0 h 385"/>
                  <a:gd name="T42" fmla="*/ 82 w 240"/>
                  <a:gd name="T43" fmla="*/ 121 h 385"/>
                  <a:gd name="T44" fmla="*/ 150 w 240"/>
                  <a:gd name="T4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0" h="385">
                    <a:moveTo>
                      <a:pt x="1" y="268"/>
                    </a:moveTo>
                    <a:lnTo>
                      <a:pt x="1" y="268"/>
                    </a:lnTo>
                    <a:lnTo>
                      <a:pt x="2" y="270"/>
                    </a:lnTo>
                    <a:lnTo>
                      <a:pt x="0" y="270"/>
                    </a:lnTo>
                    <a:lnTo>
                      <a:pt x="0" y="270"/>
                    </a:lnTo>
                    <a:lnTo>
                      <a:pt x="6" y="274"/>
                    </a:lnTo>
                    <a:lnTo>
                      <a:pt x="234" y="385"/>
                    </a:lnTo>
                    <a:lnTo>
                      <a:pt x="237" y="384"/>
                    </a:lnTo>
                    <a:lnTo>
                      <a:pt x="236" y="382"/>
                    </a:lnTo>
                    <a:lnTo>
                      <a:pt x="1" y="268"/>
                    </a:lnTo>
                    <a:close/>
                    <a:moveTo>
                      <a:pt x="171" y="78"/>
                    </a:moveTo>
                    <a:lnTo>
                      <a:pt x="240" y="383"/>
                    </a:lnTo>
                    <a:lnTo>
                      <a:pt x="240" y="383"/>
                    </a:lnTo>
                    <a:lnTo>
                      <a:pt x="171" y="78"/>
                    </a:lnTo>
                    <a:close/>
                    <a:moveTo>
                      <a:pt x="152" y="4"/>
                    </a:moveTo>
                    <a:lnTo>
                      <a:pt x="14" y="246"/>
                    </a:lnTo>
                    <a:lnTo>
                      <a:pt x="152" y="4"/>
                    </a:lnTo>
                    <a:lnTo>
                      <a:pt x="206" y="248"/>
                    </a:lnTo>
                    <a:lnTo>
                      <a:pt x="152" y="4"/>
                    </a:lnTo>
                    <a:close/>
                    <a:moveTo>
                      <a:pt x="150" y="0"/>
                    </a:moveTo>
                    <a:lnTo>
                      <a:pt x="150" y="0"/>
                    </a:lnTo>
                    <a:lnTo>
                      <a:pt x="82" y="121"/>
                    </a:lnTo>
                    <a:lnTo>
                      <a:pt x="15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46"/>
              <p:cNvSpPr>
                <a:spLocks noEditPoints="1"/>
              </p:cNvSpPr>
              <p:nvPr/>
            </p:nvSpPr>
            <p:spPr bwMode="auto">
              <a:xfrm>
                <a:off x="4207" y="800"/>
                <a:ext cx="240" cy="385"/>
              </a:xfrm>
              <a:custGeom>
                <a:avLst/>
                <a:gdLst>
                  <a:gd name="T0" fmla="*/ 1 w 240"/>
                  <a:gd name="T1" fmla="*/ 268 h 385"/>
                  <a:gd name="T2" fmla="*/ 1 w 240"/>
                  <a:gd name="T3" fmla="*/ 268 h 385"/>
                  <a:gd name="T4" fmla="*/ 2 w 240"/>
                  <a:gd name="T5" fmla="*/ 270 h 385"/>
                  <a:gd name="T6" fmla="*/ 0 w 240"/>
                  <a:gd name="T7" fmla="*/ 270 h 385"/>
                  <a:gd name="T8" fmla="*/ 0 w 240"/>
                  <a:gd name="T9" fmla="*/ 270 h 385"/>
                  <a:gd name="T10" fmla="*/ 6 w 240"/>
                  <a:gd name="T11" fmla="*/ 274 h 385"/>
                  <a:gd name="T12" fmla="*/ 234 w 240"/>
                  <a:gd name="T13" fmla="*/ 385 h 385"/>
                  <a:gd name="T14" fmla="*/ 237 w 240"/>
                  <a:gd name="T15" fmla="*/ 384 h 385"/>
                  <a:gd name="T16" fmla="*/ 236 w 240"/>
                  <a:gd name="T17" fmla="*/ 382 h 385"/>
                  <a:gd name="T18" fmla="*/ 1 w 240"/>
                  <a:gd name="T19" fmla="*/ 268 h 385"/>
                  <a:gd name="T20" fmla="*/ 171 w 240"/>
                  <a:gd name="T21" fmla="*/ 78 h 385"/>
                  <a:gd name="T22" fmla="*/ 240 w 240"/>
                  <a:gd name="T23" fmla="*/ 383 h 385"/>
                  <a:gd name="T24" fmla="*/ 240 w 240"/>
                  <a:gd name="T25" fmla="*/ 383 h 385"/>
                  <a:gd name="T26" fmla="*/ 171 w 240"/>
                  <a:gd name="T27" fmla="*/ 78 h 385"/>
                  <a:gd name="T28" fmla="*/ 152 w 240"/>
                  <a:gd name="T29" fmla="*/ 4 h 385"/>
                  <a:gd name="T30" fmla="*/ 14 w 240"/>
                  <a:gd name="T31" fmla="*/ 246 h 385"/>
                  <a:gd name="T32" fmla="*/ 152 w 240"/>
                  <a:gd name="T33" fmla="*/ 4 h 385"/>
                  <a:gd name="T34" fmla="*/ 206 w 240"/>
                  <a:gd name="T35" fmla="*/ 248 h 385"/>
                  <a:gd name="T36" fmla="*/ 152 w 240"/>
                  <a:gd name="T37" fmla="*/ 4 h 385"/>
                  <a:gd name="T38" fmla="*/ 150 w 240"/>
                  <a:gd name="T39" fmla="*/ 0 h 385"/>
                  <a:gd name="T40" fmla="*/ 150 w 240"/>
                  <a:gd name="T41" fmla="*/ 0 h 385"/>
                  <a:gd name="T42" fmla="*/ 82 w 240"/>
                  <a:gd name="T43" fmla="*/ 121 h 385"/>
                  <a:gd name="T44" fmla="*/ 150 w 240"/>
                  <a:gd name="T4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0" h="385">
                    <a:moveTo>
                      <a:pt x="1" y="268"/>
                    </a:moveTo>
                    <a:lnTo>
                      <a:pt x="1" y="268"/>
                    </a:lnTo>
                    <a:lnTo>
                      <a:pt x="2" y="270"/>
                    </a:lnTo>
                    <a:lnTo>
                      <a:pt x="0" y="270"/>
                    </a:lnTo>
                    <a:lnTo>
                      <a:pt x="0" y="270"/>
                    </a:lnTo>
                    <a:lnTo>
                      <a:pt x="6" y="274"/>
                    </a:lnTo>
                    <a:lnTo>
                      <a:pt x="234" y="385"/>
                    </a:lnTo>
                    <a:lnTo>
                      <a:pt x="237" y="384"/>
                    </a:lnTo>
                    <a:lnTo>
                      <a:pt x="236" y="382"/>
                    </a:lnTo>
                    <a:lnTo>
                      <a:pt x="1" y="268"/>
                    </a:lnTo>
                    <a:moveTo>
                      <a:pt x="171" y="78"/>
                    </a:moveTo>
                    <a:lnTo>
                      <a:pt x="240" y="383"/>
                    </a:lnTo>
                    <a:lnTo>
                      <a:pt x="240" y="383"/>
                    </a:lnTo>
                    <a:lnTo>
                      <a:pt x="171" y="78"/>
                    </a:lnTo>
                    <a:moveTo>
                      <a:pt x="152" y="4"/>
                    </a:moveTo>
                    <a:lnTo>
                      <a:pt x="14" y="246"/>
                    </a:lnTo>
                    <a:lnTo>
                      <a:pt x="152" y="4"/>
                    </a:lnTo>
                    <a:lnTo>
                      <a:pt x="206" y="248"/>
                    </a:lnTo>
                    <a:lnTo>
                      <a:pt x="152" y="4"/>
                    </a:lnTo>
                    <a:moveTo>
                      <a:pt x="150" y="0"/>
                    </a:moveTo>
                    <a:lnTo>
                      <a:pt x="150" y="0"/>
                    </a:lnTo>
                    <a:lnTo>
                      <a:pt x="82" y="121"/>
                    </a:lnTo>
                    <a:lnTo>
                      <a:pt x="1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47"/>
              <p:cNvSpPr>
                <a:spLocks noEditPoints="1"/>
              </p:cNvSpPr>
              <p:nvPr/>
            </p:nvSpPr>
            <p:spPr bwMode="auto">
              <a:xfrm>
                <a:off x="3642" y="602"/>
                <a:ext cx="717" cy="466"/>
              </a:xfrm>
              <a:custGeom>
                <a:avLst/>
                <a:gdLst>
                  <a:gd name="T0" fmla="*/ 13 w 717"/>
                  <a:gd name="T1" fmla="*/ 7 h 466"/>
                  <a:gd name="T2" fmla="*/ 13 w 717"/>
                  <a:gd name="T3" fmla="*/ 7 h 466"/>
                  <a:gd name="T4" fmla="*/ 715 w 717"/>
                  <a:gd name="T5" fmla="*/ 198 h 466"/>
                  <a:gd name="T6" fmla="*/ 647 w 717"/>
                  <a:gd name="T7" fmla="*/ 319 h 466"/>
                  <a:gd name="T8" fmla="*/ 563 w 717"/>
                  <a:gd name="T9" fmla="*/ 464 h 466"/>
                  <a:gd name="T10" fmla="*/ 563 w 717"/>
                  <a:gd name="T11" fmla="*/ 464 h 466"/>
                  <a:gd name="T12" fmla="*/ 563 w 717"/>
                  <a:gd name="T13" fmla="*/ 464 h 466"/>
                  <a:gd name="T14" fmla="*/ 13 w 717"/>
                  <a:gd name="T15" fmla="*/ 7 h 466"/>
                  <a:gd name="T16" fmla="*/ 12 w 717"/>
                  <a:gd name="T17" fmla="*/ 3 h 466"/>
                  <a:gd name="T18" fmla="*/ 10 w 717"/>
                  <a:gd name="T19" fmla="*/ 4 h 466"/>
                  <a:gd name="T20" fmla="*/ 564 w 717"/>
                  <a:gd name="T21" fmla="*/ 464 h 466"/>
                  <a:gd name="T22" fmla="*/ 565 w 717"/>
                  <a:gd name="T23" fmla="*/ 464 h 466"/>
                  <a:gd name="T24" fmla="*/ 565 w 717"/>
                  <a:gd name="T25" fmla="*/ 466 h 466"/>
                  <a:gd name="T26" fmla="*/ 566 w 717"/>
                  <a:gd name="T27" fmla="*/ 466 h 466"/>
                  <a:gd name="T28" fmla="*/ 566 w 717"/>
                  <a:gd name="T29" fmla="*/ 466 h 466"/>
                  <a:gd name="T30" fmla="*/ 579 w 717"/>
                  <a:gd name="T31" fmla="*/ 444 h 466"/>
                  <a:gd name="T32" fmla="*/ 717 w 717"/>
                  <a:gd name="T33" fmla="*/ 202 h 466"/>
                  <a:gd name="T34" fmla="*/ 716 w 717"/>
                  <a:gd name="T35" fmla="*/ 201 h 466"/>
                  <a:gd name="T36" fmla="*/ 716 w 717"/>
                  <a:gd name="T37" fmla="*/ 201 h 466"/>
                  <a:gd name="T38" fmla="*/ 716 w 717"/>
                  <a:gd name="T39" fmla="*/ 199 h 466"/>
                  <a:gd name="T40" fmla="*/ 715 w 717"/>
                  <a:gd name="T41" fmla="*/ 198 h 466"/>
                  <a:gd name="T42" fmla="*/ 715 w 717"/>
                  <a:gd name="T43" fmla="*/ 197 h 466"/>
                  <a:gd name="T44" fmla="*/ 715 w 717"/>
                  <a:gd name="T45" fmla="*/ 195 h 466"/>
                  <a:gd name="T46" fmla="*/ 343 w 717"/>
                  <a:gd name="T47" fmla="*/ 94 h 466"/>
                  <a:gd name="T48" fmla="*/ 12 w 717"/>
                  <a:gd name="T49" fmla="*/ 3 h 466"/>
                  <a:gd name="T50" fmla="*/ 0 w 717"/>
                  <a:gd name="T51" fmla="*/ 0 h 466"/>
                  <a:gd name="T52" fmla="*/ 0 w 717"/>
                  <a:gd name="T53" fmla="*/ 1 h 466"/>
                  <a:gd name="T54" fmla="*/ 3 w 717"/>
                  <a:gd name="T55" fmla="*/ 2 h 466"/>
                  <a:gd name="T56" fmla="*/ 3 w 717"/>
                  <a:gd name="T57" fmla="*/ 1 h 466"/>
                  <a:gd name="T58" fmla="*/ 0 w 717"/>
                  <a:gd name="T59"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7" h="466">
                    <a:moveTo>
                      <a:pt x="13" y="7"/>
                    </a:moveTo>
                    <a:lnTo>
                      <a:pt x="13" y="7"/>
                    </a:lnTo>
                    <a:lnTo>
                      <a:pt x="715" y="198"/>
                    </a:lnTo>
                    <a:lnTo>
                      <a:pt x="647" y="319"/>
                    </a:lnTo>
                    <a:lnTo>
                      <a:pt x="563" y="464"/>
                    </a:lnTo>
                    <a:lnTo>
                      <a:pt x="563" y="464"/>
                    </a:lnTo>
                    <a:lnTo>
                      <a:pt x="563" y="464"/>
                    </a:lnTo>
                    <a:lnTo>
                      <a:pt x="13" y="7"/>
                    </a:lnTo>
                    <a:close/>
                    <a:moveTo>
                      <a:pt x="12" y="3"/>
                    </a:moveTo>
                    <a:lnTo>
                      <a:pt x="10" y="4"/>
                    </a:lnTo>
                    <a:lnTo>
                      <a:pt x="564" y="464"/>
                    </a:lnTo>
                    <a:lnTo>
                      <a:pt x="565" y="464"/>
                    </a:lnTo>
                    <a:lnTo>
                      <a:pt x="565" y="466"/>
                    </a:lnTo>
                    <a:lnTo>
                      <a:pt x="566" y="466"/>
                    </a:lnTo>
                    <a:lnTo>
                      <a:pt x="566" y="466"/>
                    </a:lnTo>
                    <a:lnTo>
                      <a:pt x="579" y="444"/>
                    </a:lnTo>
                    <a:lnTo>
                      <a:pt x="717" y="202"/>
                    </a:lnTo>
                    <a:lnTo>
                      <a:pt x="716" y="201"/>
                    </a:lnTo>
                    <a:lnTo>
                      <a:pt x="716" y="201"/>
                    </a:lnTo>
                    <a:lnTo>
                      <a:pt x="716" y="199"/>
                    </a:lnTo>
                    <a:lnTo>
                      <a:pt x="715" y="198"/>
                    </a:lnTo>
                    <a:lnTo>
                      <a:pt x="715" y="197"/>
                    </a:lnTo>
                    <a:lnTo>
                      <a:pt x="715" y="195"/>
                    </a:lnTo>
                    <a:lnTo>
                      <a:pt x="343" y="94"/>
                    </a:lnTo>
                    <a:lnTo>
                      <a:pt x="12" y="3"/>
                    </a:lnTo>
                    <a:close/>
                    <a:moveTo>
                      <a:pt x="0" y="0"/>
                    </a:moveTo>
                    <a:lnTo>
                      <a:pt x="0" y="1"/>
                    </a:lnTo>
                    <a:lnTo>
                      <a:pt x="3" y="2"/>
                    </a:lnTo>
                    <a:lnTo>
                      <a:pt x="3"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48"/>
              <p:cNvSpPr>
                <a:spLocks noEditPoints="1"/>
              </p:cNvSpPr>
              <p:nvPr/>
            </p:nvSpPr>
            <p:spPr bwMode="auto">
              <a:xfrm>
                <a:off x="3642" y="602"/>
                <a:ext cx="717" cy="466"/>
              </a:xfrm>
              <a:custGeom>
                <a:avLst/>
                <a:gdLst>
                  <a:gd name="T0" fmla="*/ 13 w 717"/>
                  <a:gd name="T1" fmla="*/ 7 h 466"/>
                  <a:gd name="T2" fmla="*/ 13 w 717"/>
                  <a:gd name="T3" fmla="*/ 7 h 466"/>
                  <a:gd name="T4" fmla="*/ 715 w 717"/>
                  <a:gd name="T5" fmla="*/ 198 h 466"/>
                  <a:gd name="T6" fmla="*/ 647 w 717"/>
                  <a:gd name="T7" fmla="*/ 319 h 466"/>
                  <a:gd name="T8" fmla="*/ 563 w 717"/>
                  <a:gd name="T9" fmla="*/ 464 h 466"/>
                  <a:gd name="T10" fmla="*/ 563 w 717"/>
                  <a:gd name="T11" fmla="*/ 464 h 466"/>
                  <a:gd name="T12" fmla="*/ 563 w 717"/>
                  <a:gd name="T13" fmla="*/ 464 h 466"/>
                  <a:gd name="T14" fmla="*/ 13 w 717"/>
                  <a:gd name="T15" fmla="*/ 7 h 466"/>
                  <a:gd name="T16" fmla="*/ 12 w 717"/>
                  <a:gd name="T17" fmla="*/ 3 h 466"/>
                  <a:gd name="T18" fmla="*/ 10 w 717"/>
                  <a:gd name="T19" fmla="*/ 4 h 466"/>
                  <a:gd name="T20" fmla="*/ 564 w 717"/>
                  <a:gd name="T21" fmla="*/ 464 h 466"/>
                  <a:gd name="T22" fmla="*/ 565 w 717"/>
                  <a:gd name="T23" fmla="*/ 464 h 466"/>
                  <a:gd name="T24" fmla="*/ 565 w 717"/>
                  <a:gd name="T25" fmla="*/ 466 h 466"/>
                  <a:gd name="T26" fmla="*/ 566 w 717"/>
                  <a:gd name="T27" fmla="*/ 466 h 466"/>
                  <a:gd name="T28" fmla="*/ 566 w 717"/>
                  <a:gd name="T29" fmla="*/ 466 h 466"/>
                  <a:gd name="T30" fmla="*/ 579 w 717"/>
                  <a:gd name="T31" fmla="*/ 444 h 466"/>
                  <a:gd name="T32" fmla="*/ 717 w 717"/>
                  <a:gd name="T33" fmla="*/ 202 h 466"/>
                  <a:gd name="T34" fmla="*/ 716 w 717"/>
                  <a:gd name="T35" fmla="*/ 201 h 466"/>
                  <a:gd name="T36" fmla="*/ 716 w 717"/>
                  <a:gd name="T37" fmla="*/ 201 h 466"/>
                  <a:gd name="T38" fmla="*/ 716 w 717"/>
                  <a:gd name="T39" fmla="*/ 199 h 466"/>
                  <a:gd name="T40" fmla="*/ 715 w 717"/>
                  <a:gd name="T41" fmla="*/ 198 h 466"/>
                  <a:gd name="T42" fmla="*/ 715 w 717"/>
                  <a:gd name="T43" fmla="*/ 197 h 466"/>
                  <a:gd name="T44" fmla="*/ 715 w 717"/>
                  <a:gd name="T45" fmla="*/ 195 h 466"/>
                  <a:gd name="T46" fmla="*/ 343 w 717"/>
                  <a:gd name="T47" fmla="*/ 94 h 466"/>
                  <a:gd name="T48" fmla="*/ 12 w 717"/>
                  <a:gd name="T49" fmla="*/ 3 h 466"/>
                  <a:gd name="T50" fmla="*/ 0 w 717"/>
                  <a:gd name="T51" fmla="*/ 0 h 466"/>
                  <a:gd name="T52" fmla="*/ 0 w 717"/>
                  <a:gd name="T53" fmla="*/ 1 h 466"/>
                  <a:gd name="T54" fmla="*/ 3 w 717"/>
                  <a:gd name="T55" fmla="*/ 2 h 466"/>
                  <a:gd name="T56" fmla="*/ 3 w 717"/>
                  <a:gd name="T57" fmla="*/ 1 h 466"/>
                  <a:gd name="T58" fmla="*/ 0 w 717"/>
                  <a:gd name="T59"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7" h="466">
                    <a:moveTo>
                      <a:pt x="13" y="7"/>
                    </a:moveTo>
                    <a:lnTo>
                      <a:pt x="13" y="7"/>
                    </a:lnTo>
                    <a:lnTo>
                      <a:pt x="715" y="198"/>
                    </a:lnTo>
                    <a:lnTo>
                      <a:pt x="647" y="319"/>
                    </a:lnTo>
                    <a:lnTo>
                      <a:pt x="563" y="464"/>
                    </a:lnTo>
                    <a:lnTo>
                      <a:pt x="563" y="464"/>
                    </a:lnTo>
                    <a:lnTo>
                      <a:pt x="563" y="464"/>
                    </a:lnTo>
                    <a:lnTo>
                      <a:pt x="13" y="7"/>
                    </a:lnTo>
                    <a:moveTo>
                      <a:pt x="12" y="3"/>
                    </a:moveTo>
                    <a:lnTo>
                      <a:pt x="10" y="4"/>
                    </a:lnTo>
                    <a:lnTo>
                      <a:pt x="564" y="464"/>
                    </a:lnTo>
                    <a:lnTo>
                      <a:pt x="565" y="464"/>
                    </a:lnTo>
                    <a:lnTo>
                      <a:pt x="565" y="466"/>
                    </a:lnTo>
                    <a:lnTo>
                      <a:pt x="566" y="466"/>
                    </a:lnTo>
                    <a:lnTo>
                      <a:pt x="566" y="466"/>
                    </a:lnTo>
                    <a:lnTo>
                      <a:pt x="579" y="444"/>
                    </a:lnTo>
                    <a:lnTo>
                      <a:pt x="717" y="202"/>
                    </a:lnTo>
                    <a:lnTo>
                      <a:pt x="716" y="201"/>
                    </a:lnTo>
                    <a:lnTo>
                      <a:pt x="716" y="201"/>
                    </a:lnTo>
                    <a:lnTo>
                      <a:pt x="716" y="199"/>
                    </a:lnTo>
                    <a:lnTo>
                      <a:pt x="715" y="198"/>
                    </a:lnTo>
                    <a:lnTo>
                      <a:pt x="715" y="197"/>
                    </a:lnTo>
                    <a:lnTo>
                      <a:pt x="715" y="195"/>
                    </a:lnTo>
                    <a:lnTo>
                      <a:pt x="343" y="94"/>
                    </a:lnTo>
                    <a:lnTo>
                      <a:pt x="12" y="3"/>
                    </a:lnTo>
                    <a:moveTo>
                      <a:pt x="0" y="0"/>
                    </a:moveTo>
                    <a:lnTo>
                      <a:pt x="0" y="1"/>
                    </a:lnTo>
                    <a:lnTo>
                      <a:pt x="3" y="2"/>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49"/>
              <p:cNvSpPr>
                <a:spLocks noEditPoints="1"/>
              </p:cNvSpPr>
              <p:nvPr/>
            </p:nvSpPr>
            <p:spPr bwMode="auto">
              <a:xfrm>
                <a:off x="3426" y="1165"/>
                <a:ext cx="335" cy="575"/>
              </a:xfrm>
              <a:custGeom>
                <a:avLst/>
                <a:gdLst>
                  <a:gd name="T0" fmla="*/ 244 w 335"/>
                  <a:gd name="T1" fmla="*/ 339 h 575"/>
                  <a:gd name="T2" fmla="*/ 329 w 335"/>
                  <a:gd name="T3" fmla="*/ 486 h 575"/>
                  <a:gd name="T4" fmla="*/ 244 w 335"/>
                  <a:gd name="T5" fmla="*/ 339 h 575"/>
                  <a:gd name="T6" fmla="*/ 33 w 335"/>
                  <a:gd name="T7" fmla="*/ 208 h 575"/>
                  <a:gd name="T8" fmla="*/ 0 w 335"/>
                  <a:gd name="T9" fmla="*/ 573 h 575"/>
                  <a:gd name="T10" fmla="*/ 1 w 335"/>
                  <a:gd name="T11" fmla="*/ 573 h 575"/>
                  <a:gd name="T12" fmla="*/ 1 w 335"/>
                  <a:gd name="T13" fmla="*/ 573 h 575"/>
                  <a:gd name="T14" fmla="*/ 3 w 335"/>
                  <a:gd name="T15" fmla="*/ 575 h 575"/>
                  <a:gd name="T16" fmla="*/ 333 w 335"/>
                  <a:gd name="T17" fmla="*/ 505 h 575"/>
                  <a:gd name="T18" fmla="*/ 335 w 335"/>
                  <a:gd name="T19" fmla="*/ 504 h 575"/>
                  <a:gd name="T20" fmla="*/ 330 w 335"/>
                  <a:gd name="T21" fmla="*/ 503 h 575"/>
                  <a:gd name="T22" fmla="*/ 0 w 335"/>
                  <a:gd name="T23" fmla="*/ 572 h 575"/>
                  <a:gd name="T24" fmla="*/ 33 w 335"/>
                  <a:gd name="T25" fmla="*/ 208 h 575"/>
                  <a:gd name="T26" fmla="*/ 51 w 335"/>
                  <a:gd name="T27" fmla="*/ 10 h 575"/>
                  <a:gd name="T28" fmla="*/ 51 w 335"/>
                  <a:gd name="T29" fmla="*/ 10 h 575"/>
                  <a:gd name="T30" fmla="*/ 335 w 335"/>
                  <a:gd name="T31" fmla="*/ 501 h 575"/>
                  <a:gd name="T32" fmla="*/ 51 w 335"/>
                  <a:gd name="T33" fmla="*/ 10 h 575"/>
                  <a:gd name="T34" fmla="*/ 48 w 335"/>
                  <a:gd name="T35" fmla="*/ 9 h 575"/>
                  <a:gd name="T36" fmla="*/ 48 w 335"/>
                  <a:gd name="T37" fmla="*/ 9 h 575"/>
                  <a:gd name="T38" fmla="*/ 12 w 335"/>
                  <a:gd name="T39" fmla="*/ 401 h 575"/>
                  <a:gd name="T40" fmla="*/ 48 w 335"/>
                  <a:gd name="T41" fmla="*/ 9 h 575"/>
                  <a:gd name="T42" fmla="*/ 48 w 335"/>
                  <a:gd name="T43" fmla="*/ 0 h 575"/>
                  <a:gd name="T44" fmla="*/ 48 w 335"/>
                  <a:gd name="T45" fmla="*/ 0 h 575"/>
                  <a:gd name="T46" fmla="*/ 50 w 335"/>
                  <a:gd name="T47" fmla="*/ 3 h 575"/>
                  <a:gd name="T48" fmla="*/ 50 w 335"/>
                  <a:gd name="T49" fmla="*/ 3 h 575"/>
                  <a:gd name="T50" fmla="*/ 48 w 335"/>
                  <a:gd name="T51"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5" h="575">
                    <a:moveTo>
                      <a:pt x="244" y="339"/>
                    </a:moveTo>
                    <a:lnTo>
                      <a:pt x="329" y="486"/>
                    </a:lnTo>
                    <a:lnTo>
                      <a:pt x="244" y="339"/>
                    </a:lnTo>
                    <a:close/>
                    <a:moveTo>
                      <a:pt x="33" y="208"/>
                    </a:moveTo>
                    <a:lnTo>
                      <a:pt x="0" y="573"/>
                    </a:lnTo>
                    <a:lnTo>
                      <a:pt x="1" y="573"/>
                    </a:lnTo>
                    <a:lnTo>
                      <a:pt x="1" y="573"/>
                    </a:lnTo>
                    <a:lnTo>
                      <a:pt x="3" y="575"/>
                    </a:lnTo>
                    <a:lnTo>
                      <a:pt x="333" y="505"/>
                    </a:lnTo>
                    <a:lnTo>
                      <a:pt x="335" y="504"/>
                    </a:lnTo>
                    <a:lnTo>
                      <a:pt x="330" y="503"/>
                    </a:lnTo>
                    <a:lnTo>
                      <a:pt x="0" y="572"/>
                    </a:lnTo>
                    <a:lnTo>
                      <a:pt x="33" y="208"/>
                    </a:lnTo>
                    <a:close/>
                    <a:moveTo>
                      <a:pt x="51" y="10"/>
                    </a:moveTo>
                    <a:lnTo>
                      <a:pt x="51" y="10"/>
                    </a:lnTo>
                    <a:lnTo>
                      <a:pt x="335" y="501"/>
                    </a:lnTo>
                    <a:lnTo>
                      <a:pt x="51" y="10"/>
                    </a:lnTo>
                    <a:close/>
                    <a:moveTo>
                      <a:pt x="48" y="9"/>
                    </a:moveTo>
                    <a:lnTo>
                      <a:pt x="48" y="9"/>
                    </a:lnTo>
                    <a:lnTo>
                      <a:pt x="12" y="401"/>
                    </a:lnTo>
                    <a:lnTo>
                      <a:pt x="48" y="9"/>
                    </a:lnTo>
                    <a:close/>
                    <a:moveTo>
                      <a:pt x="48" y="0"/>
                    </a:moveTo>
                    <a:lnTo>
                      <a:pt x="48" y="0"/>
                    </a:lnTo>
                    <a:lnTo>
                      <a:pt x="50" y="3"/>
                    </a:lnTo>
                    <a:lnTo>
                      <a:pt x="50" y="3"/>
                    </a:lnTo>
                    <a:lnTo>
                      <a:pt x="4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50"/>
              <p:cNvSpPr>
                <a:spLocks noEditPoints="1"/>
              </p:cNvSpPr>
              <p:nvPr/>
            </p:nvSpPr>
            <p:spPr bwMode="auto">
              <a:xfrm>
                <a:off x="3426" y="1165"/>
                <a:ext cx="335" cy="575"/>
              </a:xfrm>
              <a:custGeom>
                <a:avLst/>
                <a:gdLst>
                  <a:gd name="T0" fmla="*/ 244 w 335"/>
                  <a:gd name="T1" fmla="*/ 339 h 575"/>
                  <a:gd name="T2" fmla="*/ 329 w 335"/>
                  <a:gd name="T3" fmla="*/ 486 h 575"/>
                  <a:gd name="T4" fmla="*/ 244 w 335"/>
                  <a:gd name="T5" fmla="*/ 339 h 575"/>
                  <a:gd name="T6" fmla="*/ 33 w 335"/>
                  <a:gd name="T7" fmla="*/ 208 h 575"/>
                  <a:gd name="T8" fmla="*/ 0 w 335"/>
                  <a:gd name="T9" fmla="*/ 573 h 575"/>
                  <a:gd name="T10" fmla="*/ 1 w 335"/>
                  <a:gd name="T11" fmla="*/ 573 h 575"/>
                  <a:gd name="T12" fmla="*/ 1 w 335"/>
                  <a:gd name="T13" fmla="*/ 573 h 575"/>
                  <a:gd name="T14" fmla="*/ 3 w 335"/>
                  <a:gd name="T15" fmla="*/ 575 h 575"/>
                  <a:gd name="T16" fmla="*/ 333 w 335"/>
                  <a:gd name="T17" fmla="*/ 505 h 575"/>
                  <a:gd name="T18" fmla="*/ 335 w 335"/>
                  <a:gd name="T19" fmla="*/ 504 h 575"/>
                  <a:gd name="T20" fmla="*/ 330 w 335"/>
                  <a:gd name="T21" fmla="*/ 503 h 575"/>
                  <a:gd name="T22" fmla="*/ 0 w 335"/>
                  <a:gd name="T23" fmla="*/ 572 h 575"/>
                  <a:gd name="T24" fmla="*/ 33 w 335"/>
                  <a:gd name="T25" fmla="*/ 208 h 575"/>
                  <a:gd name="T26" fmla="*/ 51 w 335"/>
                  <a:gd name="T27" fmla="*/ 10 h 575"/>
                  <a:gd name="T28" fmla="*/ 51 w 335"/>
                  <a:gd name="T29" fmla="*/ 10 h 575"/>
                  <a:gd name="T30" fmla="*/ 335 w 335"/>
                  <a:gd name="T31" fmla="*/ 501 h 575"/>
                  <a:gd name="T32" fmla="*/ 51 w 335"/>
                  <a:gd name="T33" fmla="*/ 10 h 575"/>
                  <a:gd name="T34" fmla="*/ 48 w 335"/>
                  <a:gd name="T35" fmla="*/ 9 h 575"/>
                  <a:gd name="T36" fmla="*/ 48 w 335"/>
                  <a:gd name="T37" fmla="*/ 9 h 575"/>
                  <a:gd name="T38" fmla="*/ 12 w 335"/>
                  <a:gd name="T39" fmla="*/ 401 h 575"/>
                  <a:gd name="T40" fmla="*/ 48 w 335"/>
                  <a:gd name="T41" fmla="*/ 9 h 575"/>
                  <a:gd name="T42" fmla="*/ 48 w 335"/>
                  <a:gd name="T43" fmla="*/ 0 h 575"/>
                  <a:gd name="T44" fmla="*/ 48 w 335"/>
                  <a:gd name="T45" fmla="*/ 0 h 575"/>
                  <a:gd name="T46" fmla="*/ 50 w 335"/>
                  <a:gd name="T47" fmla="*/ 3 h 575"/>
                  <a:gd name="T48" fmla="*/ 50 w 335"/>
                  <a:gd name="T49" fmla="*/ 3 h 575"/>
                  <a:gd name="T50" fmla="*/ 48 w 335"/>
                  <a:gd name="T51"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5" h="575">
                    <a:moveTo>
                      <a:pt x="244" y="339"/>
                    </a:moveTo>
                    <a:lnTo>
                      <a:pt x="329" y="486"/>
                    </a:lnTo>
                    <a:lnTo>
                      <a:pt x="244" y="339"/>
                    </a:lnTo>
                    <a:moveTo>
                      <a:pt x="33" y="208"/>
                    </a:moveTo>
                    <a:lnTo>
                      <a:pt x="0" y="573"/>
                    </a:lnTo>
                    <a:lnTo>
                      <a:pt x="1" y="573"/>
                    </a:lnTo>
                    <a:lnTo>
                      <a:pt x="1" y="573"/>
                    </a:lnTo>
                    <a:lnTo>
                      <a:pt x="3" y="575"/>
                    </a:lnTo>
                    <a:lnTo>
                      <a:pt x="333" y="505"/>
                    </a:lnTo>
                    <a:lnTo>
                      <a:pt x="335" y="504"/>
                    </a:lnTo>
                    <a:lnTo>
                      <a:pt x="330" y="503"/>
                    </a:lnTo>
                    <a:lnTo>
                      <a:pt x="0" y="572"/>
                    </a:lnTo>
                    <a:lnTo>
                      <a:pt x="33" y="208"/>
                    </a:lnTo>
                    <a:moveTo>
                      <a:pt x="51" y="10"/>
                    </a:moveTo>
                    <a:lnTo>
                      <a:pt x="51" y="10"/>
                    </a:lnTo>
                    <a:lnTo>
                      <a:pt x="335" y="501"/>
                    </a:lnTo>
                    <a:lnTo>
                      <a:pt x="51" y="10"/>
                    </a:lnTo>
                    <a:moveTo>
                      <a:pt x="48" y="9"/>
                    </a:moveTo>
                    <a:lnTo>
                      <a:pt x="48" y="9"/>
                    </a:lnTo>
                    <a:lnTo>
                      <a:pt x="12" y="401"/>
                    </a:lnTo>
                    <a:lnTo>
                      <a:pt x="48" y="9"/>
                    </a:lnTo>
                    <a:moveTo>
                      <a:pt x="48" y="0"/>
                    </a:moveTo>
                    <a:lnTo>
                      <a:pt x="48" y="0"/>
                    </a:lnTo>
                    <a:lnTo>
                      <a:pt x="50" y="3"/>
                    </a:lnTo>
                    <a:lnTo>
                      <a:pt x="50" y="3"/>
                    </a:lnTo>
                    <a:lnTo>
                      <a:pt x="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51"/>
              <p:cNvSpPr>
                <a:spLocks noEditPoints="1"/>
              </p:cNvSpPr>
              <p:nvPr/>
            </p:nvSpPr>
            <p:spPr bwMode="auto">
              <a:xfrm>
                <a:off x="2996" y="1167"/>
                <a:ext cx="482" cy="571"/>
              </a:xfrm>
              <a:custGeom>
                <a:avLst/>
                <a:gdLst>
                  <a:gd name="T0" fmla="*/ 479 w 482"/>
                  <a:gd name="T1" fmla="*/ 6 h 571"/>
                  <a:gd name="T2" fmla="*/ 478 w 482"/>
                  <a:gd name="T3" fmla="*/ 7 h 571"/>
                  <a:gd name="T4" fmla="*/ 442 w 482"/>
                  <a:gd name="T5" fmla="*/ 399 h 571"/>
                  <a:gd name="T6" fmla="*/ 426 w 482"/>
                  <a:gd name="T7" fmla="*/ 570 h 571"/>
                  <a:gd name="T8" fmla="*/ 1 w 482"/>
                  <a:gd name="T9" fmla="*/ 398 h 571"/>
                  <a:gd name="T10" fmla="*/ 1 w 482"/>
                  <a:gd name="T11" fmla="*/ 398 h 571"/>
                  <a:gd name="T12" fmla="*/ 428 w 482"/>
                  <a:gd name="T13" fmla="*/ 570 h 571"/>
                  <a:gd name="T14" fmla="*/ 428 w 482"/>
                  <a:gd name="T15" fmla="*/ 570 h 571"/>
                  <a:gd name="T16" fmla="*/ 429 w 482"/>
                  <a:gd name="T17" fmla="*/ 570 h 571"/>
                  <a:gd name="T18" fmla="*/ 430 w 482"/>
                  <a:gd name="T19" fmla="*/ 571 h 571"/>
                  <a:gd name="T20" fmla="*/ 463 w 482"/>
                  <a:gd name="T21" fmla="*/ 206 h 571"/>
                  <a:gd name="T22" fmla="*/ 481 w 482"/>
                  <a:gd name="T23" fmla="*/ 8 h 571"/>
                  <a:gd name="T24" fmla="*/ 481 w 482"/>
                  <a:gd name="T25" fmla="*/ 8 h 571"/>
                  <a:gd name="T26" fmla="*/ 479 w 482"/>
                  <a:gd name="T27" fmla="*/ 6 h 571"/>
                  <a:gd name="T28" fmla="*/ 475 w 482"/>
                  <a:gd name="T29" fmla="*/ 4 h 571"/>
                  <a:gd name="T30" fmla="*/ 0 w 482"/>
                  <a:gd name="T31" fmla="*/ 394 h 571"/>
                  <a:gd name="T32" fmla="*/ 0 w 482"/>
                  <a:gd name="T33" fmla="*/ 394 h 571"/>
                  <a:gd name="T34" fmla="*/ 475 w 482"/>
                  <a:gd name="T35" fmla="*/ 4 h 571"/>
                  <a:gd name="T36" fmla="*/ 482 w 482"/>
                  <a:gd name="T37" fmla="*/ 0 h 571"/>
                  <a:gd name="T38" fmla="*/ 480 w 482"/>
                  <a:gd name="T39" fmla="*/ 1 h 571"/>
                  <a:gd name="T40" fmla="*/ 480 w 482"/>
                  <a:gd name="T41" fmla="*/ 1 h 571"/>
                  <a:gd name="T42" fmla="*/ 480 w 482"/>
                  <a:gd name="T43" fmla="*/ 1 h 571"/>
                  <a:gd name="T44" fmla="*/ 482 w 482"/>
                  <a:gd name="T45" fmla="*/ 0 h 571"/>
                  <a:gd name="T46" fmla="*/ 482 w 482"/>
                  <a:gd name="T47"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2" h="571">
                    <a:moveTo>
                      <a:pt x="479" y="6"/>
                    </a:moveTo>
                    <a:lnTo>
                      <a:pt x="478" y="7"/>
                    </a:lnTo>
                    <a:lnTo>
                      <a:pt x="442" y="399"/>
                    </a:lnTo>
                    <a:lnTo>
                      <a:pt x="426" y="570"/>
                    </a:lnTo>
                    <a:lnTo>
                      <a:pt x="1" y="398"/>
                    </a:lnTo>
                    <a:lnTo>
                      <a:pt x="1" y="398"/>
                    </a:lnTo>
                    <a:lnTo>
                      <a:pt x="428" y="570"/>
                    </a:lnTo>
                    <a:lnTo>
                      <a:pt x="428" y="570"/>
                    </a:lnTo>
                    <a:lnTo>
                      <a:pt x="429" y="570"/>
                    </a:lnTo>
                    <a:lnTo>
                      <a:pt x="430" y="571"/>
                    </a:lnTo>
                    <a:lnTo>
                      <a:pt x="463" y="206"/>
                    </a:lnTo>
                    <a:lnTo>
                      <a:pt x="481" y="8"/>
                    </a:lnTo>
                    <a:lnTo>
                      <a:pt x="481" y="8"/>
                    </a:lnTo>
                    <a:lnTo>
                      <a:pt x="479" y="6"/>
                    </a:lnTo>
                    <a:close/>
                    <a:moveTo>
                      <a:pt x="475" y="4"/>
                    </a:moveTo>
                    <a:lnTo>
                      <a:pt x="0" y="394"/>
                    </a:lnTo>
                    <a:lnTo>
                      <a:pt x="0" y="394"/>
                    </a:lnTo>
                    <a:lnTo>
                      <a:pt x="475" y="4"/>
                    </a:lnTo>
                    <a:close/>
                    <a:moveTo>
                      <a:pt x="482" y="0"/>
                    </a:moveTo>
                    <a:lnTo>
                      <a:pt x="480" y="1"/>
                    </a:lnTo>
                    <a:lnTo>
                      <a:pt x="480" y="1"/>
                    </a:lnTo>
                    <a:lnTo>
                      <a:pt x="480" y="1"/>
                    </a:lnTo>
                    <a:lnTo>
                      <a:pt x="482" y="0"/>
                    </a:lnTo>
                    <a:lnTo>
                      <a:pt x="48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52"/>
              <p:cNvSpPr>
                <a:spLocks noEditPoints="1"/>
              </p:cNvSpPr>
              <p:nvPr/>
            </p:nvSpPr>
            <p:spPr bwMode="auto">
              <a:xfrm>
                <a:off x="2996" y="1167"/>
                <a:ext cx="482" cy="571"/>
              </a:xfrm>
              <a:custGeom>
                <a:avLst/>
                <a:gdLst>
                  <a:gd name="T0" fmla="*/ 479 w 482"/>
                  <a:gd name="T1" fmla="*/ 6 h 571"/>
                  <a:gd name="T2" fmla="*/ 478 w 482"/>
                  <a:gd name="T3" fmla="*/ 7 h 571"/>
                  <a:gd name="T4" fmla="*/ 442 w 482"/>
                  <a:gd name="T5" fmla="*/ 399 h 571"/>
                  <a:gd name="T6" fmla="*/ 426 w 482"/>
                  <a:gd name="T7" fmla="*/ 570 h 571"/>
                  <a:gd name="T8" fmla="*/ 1 w 482"/>
                  <a:gd name="T9" fmla="*/ 398 h 571"/>
                  <a:gd name="T10" fmla="*/ 1 w 482"/>
                  <a:gd name="T11" fmla="*/ 398 h 571"/>
                  <a:gd name="T12" fmla="*/ 428 w 482"/>
                  <a:gd name="T13" fmla="*/ 570 h 571"/>
                  <a:gd name="T14" fmla="*/ 428 w 482"/>
                  <a:gd name="T15" fmla="*/ 570 h 571"/>
                  <a:gd name="T16" fmla="*/ 429 w 482"/>
                  <a:gd name="T17" fmla="*/ 570 h 571"/>
                  <a:gd name="T18" fmla="*/ 430 w 482"/>
                  <a:gd name="T19" fmla="*/ 571 h 571"/>
                  <a:gd name="T20" fmla="*/ 463 w 482"/>
                  <a:gd name="T21" fmla="*/ 206 h 571"/>
                  <a:gd name="T22" fmla="*/ 481 w 482"/>
                  <a:gd name="T23" fmla="*/ 8 h 571"/>
                  <a:gd name="T24" fmla="*/ 481 w 482"/>
                  <a:gd name="T25" fmla="*/ 8 h 571"/>
                  <a:gd name="T26" fmla="*/ 479 w 482"/>
                  <a:gd name="T27" fmla="*/ 6 h 571"/>
                  <a:gd name="T28" fmla="*/ 475 w 482"/>
                  <a:gd name="T29" fmla="*/ 4 h 571"/>
                  <a:gd name="T30" fmla="*/ 0 w 482"/>
                  <a:gd name="T31" fmla="*/ 394 h 571"/>
                  <a:gd name="T32" fmla="*/ 0 w 482"/>
                  <a:gd name="T33" fmla="*/ 394 h 571"/>
                  <a:gd name="T34" fmla="*/ 475 w 482"/>
                  <a:gd name="T35" fmla="*/ 4 h 571"/>
                  <a:gd name="T36" fmla="*/ 482 w 482"/>
                  <a:gd name="T37" fmla="*/ 0 h 571"/>
                  <a:gd name="T38" fmla="*/ 480 w 482"/>
                  <a:gd name="T39" fmla="*/ 1 h 571"/>
                  <a:gd name="T40" fmla="*/ 480 w 482"/>
                  <a:gd name="T41" fmla="*/ 1 h 571"/>
                  <a:gd name="T42" fmla="*/ 480 w 482"/>
                  <a:gd name="T43" fmla="*/ 1 h 571"/>
                  <a:gd name="T44" fmla="*/ 482 w 482"/>
                  <a:gd name="T45" fmla="*/ 0 h 571"/>
                  <a:gd name="T46" fmla="*/ 482 w 482"/>
                  <a:gd name="T47"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2" h="571">
                    <a:moveTo>
                      <a:pt x="479" y="6"/>
                    </a:moveTo>
                    <a:lnTo>
                      <a:pt x="478" y="7"/>
                    </a:lnTo>
                    <a:lnTo>
                      <a:pt x="442" y="399"/>
                    </a:lnTo>
                    <a:lnTo>
                      <a:pt x="426" y="570"/>
                    </a:lnTo>
                    <a:lnTo>
                      <a:pt x="1" y="398"/>
                    </a:lnTo>
                    <a:lnTo>
                      <a:pt x="1" y="398"/>
                    </a:lnTo>
                    <a:lnTo>
                      <a:pt x="428" y="570"/>
                    </a:lnTo>
                    <a:lnTo>
                      <a:pt x="428" y="570"/>
                    </a:lnTo>
                    <a:lnTo>
                      <a:pt x="429" y="570"/>
                    </a:lnTo>
                    <a:lnTo>
                      <a:pt x="430" y="571"/>
                    </a:lnTo>
                    <a:lnTo>
                      <a:pt x="463" y="206"/>
                    </a:lnTo>
                    <a:lnTo>
                      <a:pt x="481" y="8"/>
                    </a:lnTo>
                    <a:lnTo>
                      <a:pt x="481" y="8"/>
                    </a:lnTo>
                    <a:lnTo>
                      <a:pt x="479" y="6"/>
                    </a:lnTo>
                    <a:moveTo>
                      <a:pt x="475" y="4"/>
                    </a:moveTo>
                    <a:lnTo>
                      <a:pt x="0" y="394"/>
                    </a:lnTo>
                    <a:lnTo>
                      <a:pt x="0" y="394"/>
                    </a:lnTo>
                    <a:lnTo>
                      <a:pt x="475" y="4"/>
                    </a:lnTo>
                    <a:moveTo>
                      <a:pt x="482" y="0"/>
                    </a:moveTo>
                    <a:lnTo>
                      <a:pt x="480" y="1"/>
                    </a:lnTo>
                    <a:lnTo>
                      <a:pt x="480" y="1"/>
                    </a:lnTo>
                    <a:lnTo>
                      <a:pt x="480" y="1"/>
                    </a:lnTo>
                    <a:lnTo>
                      <a:pt x="482" y="0"/>
                    </a:lnTo>
                    <a:lnTo>
                      <a:pt x="4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53"/>
              <p:cNvSpPr>
                <a:spLocks noEditPoints="1"/>
              </p:cNvSpPr>
              <p:nvPr/>
            </p:nvSpPr>
            <p:spPr bwMode="auto">
              <a:xfrm>
                <a:off x="1577" y="1669"/>
                <a:ext cx="332" cy="258"/>
              </a:xfrm>
              <a:custGeom>
                <a:avLst/>
                <a:gdLst>
                  <a:gd name="T0" fmla="*/ 220 w 332"/>
                  <a:gd name="T1" fmla="*/ 211 h 258"/>
                  <a:gd name="T2" fmla="*/ 168 w 332"/>
                  <a:gd name="T3" fmla="*/ 258 h 258"/>
                  <a:gd name="T4" fmla="*/ 220 w 332"/>
                  <a:gd name="T5" fmla="*/ 211 h 258"/>
                  <a:gd name="T6" fmla="*/ 84 w 332"/>
                  <a:gd name="T7" fmla="*/ 132 h 258"/>
                  <a:gd name="T8" fmla="*/ 164 w 332"/>
                  <a:gd name="T9" fmla="*/ 258 h 258"/>
                  <a:gd name="T10" fmla="*/ 164 w 332"/>
                  <a:gd name="T11" fmla="*/ 258 h 258"/>
                  <a:gd name="T12" fmla="*/ 84 w 332"/>
                  <a:gd name="T13" fmla="*/ 132 h 258"/>
                  <a:gd name="T14" fmla="*/ 5 w 332"/>
                  <a:gd name="T15" fmla="*/ 2 h 258"/>
                  <a:gd name="T16" fmla="*/ 5 w 332"/>
                  <a:gd name="T17" fmla="*/ 3 h 258"/>
                  <a:gd name="T18" fmla="*/ 43 w 332"/>
                  <a:gd name="T19" fmla="*/ 61 h 258"/>
                  <a:gd name="T20" fmla="*/ 8 w 332"/>
                  <a:gd name="T21" fmla="*/ 6 h 258"/>
                  <a:gd name="T22" fmla="*/ 331 w 332"/>
                  <a:gd name="T23" fmla="*/ 107 h 258"/>
                  <a:gd name="T24" fmla="*/ 167 w 332"/>
                  <a:gd name="T25" fmla="*/ 255 h 258"/>
                  <a:gd name="T26" fmla="*/ 167 w 332"/>
                  <a:gd name="T27" fmla="*/ 255 h 258"/>
                  <a:gd name="T28" fmla="*/ 331 w 332"/>
                  <a:gd name="T29" fmla="*/ 106 h 258"/>
                  <a:gd name="T30" fmla="*/ 329 w 332"/>
                  <a:gd name="T31" fmla="*/ 105 h 258"/>
                  <a:gd name="T32" fmla="*/ 332 w 332"/>
                  <a:gd name="T33" fmla="*/ 105 h 258"/>
                  <a:gd name="T34" fmla="*/ 332 w 332"/>
                  <a:gd name="T35" fmla="*/ 104 h 258"/>
                  <a:gd name="T36" fmla="*/ 5 w 332"/>
                  <a:gd name="T37" fmla="*/ 2 h 258"/>
                  <a:gd name="T38" fmla="*/ 0 w 332"/>
                  <a:gd name="T39" fmla="*/ 0 h 258"/>
                  <a:gd name="T40" fmla="*/ 2 w 332"/>
                  <a:gd name="T41" fmla="*/ 4 h 258"/>
                  <a:gd name="T42" fmla="*/ 2 w 332"/>
                  <a:gd name="T43" fmla="*/ 3 h 258"/>
                  <a:gd name="T44" fmla="*/ 2 w 332"/>
                  <a:gd name="T45" fmla="*/ 1 h 258"/>
                  <a:gd name="T46" fmla="*/ 0 w 332"/>
                  <a:gd name="T47"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2" h="258">
                    <a:moveTo>
                      <a:pt x="220" y="211"/>
                    </a:moveTo>
                    <a:lnTo>
                      <a:pt x="168" y="258"/>
                    </a:lnTo>
                    <a:lnTo>
                      <a:pt x="220" y="211"/>
                    </a:lnTo>
                    <a:close/>
                    <a:moveTo>
                      <a:pt x="84" y="132"/>
                    </a:moveTo>
                    <a:lnTo>
                      <a:pt x="164" y="258"/>
                    </a:lnTo>
                    <a:lnTo>
                      <a:pt x="164" y="258"/>
                    </a:lnTo>
                    <a:lnTo>
                      <a:pt x="84" y="132"/>
                    </a:lnTo>
                    <a:close/>
                    <a:moveTo>
                      <a:pt x="5" y="2"/>
                    </a:moveTo>
                    <a:lnTo>
                      <a:pt x="5" y="3"/>
                    </a:lnTo>
                    <a:lnTo>
                      <a:pt x="43" y="61"/>
                    </a:lnTo>
                    <a:lnTo>
                      <a:pt x="8" y="6"/>
                    </a:lnTo>
                    <a:lnTo>
                      <a:pt x="331" y="107"/>
                    </a:lnTo>
                    <a:lnTo>
                      <a:pt x="167" y="255"/>
                    </a:lnTo>
                    <a:lnTo>
                      <a:pt x="167" y="255"/>
                    </a:lnTo>
                    <a:lnTo>
                      <a:pt x="331" y="106"/>
                    </a:lnTo>
                    <a:lnTo>
                      <a:pt x="329" y="105"/>
                    </a:lnTo>
                    <a:lnTo>
                      <a:pt x="332" y="105"/>
                    </a:lnTo>
                    <a:lnTo>
                      <a:pt x="332" y="104"/>
                    </a:lnTo>
                    <a:lnTo>
                      <a:pt x="5" y="2"/>
                    </a:lnTo>
                    <a:close/>
                    <a:moveTo>
                      <a:pt x="0" y="0"/>
                    </a:moveTo>
                    <a:lnTo>
                      <a:pt x="2" y="4"/>
                    </a:lnTo>
                    <a:lnTo>
                      <a:pt x="2" y="3"/>
                    </a:lnTo>
                    <a:lnTo>
                      <a:pt x="2"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54"/>
              <p:cNvSpPr>
                <a:spLocks noEditPoints="1"/>
              </p:cNvSpPr>
              <p:nvPr/>
            </p:nvSpPr>
            <p:spPr bwMode="auto">
              <a:xfrm>
                <a:off x="1577" y="1669"/>
                <a:ext cx="332" cy="258"/>
              </a:xfrm>
              <a:custGeom>
                <a:avLst/>
                <a:gdLst>
                  <a:gd name="T0" fmla="*/ 220 w 332"/>
                  <a:gd name="T1" fmla="*/ 211 h 258"/>
                  <a:gd name="T2" fmla="*/ 168 w 332"/>
                  <a:gd name="T3" fmla="*/ 258 h 258"/>
                  <a:gd name="T4" fmla="*/ 220 w 332"/>
                  <a:gd name="T5" fmla="*/ 211 h 258"/>
                  <a:gd name="T6" fmla="*/ 84 w 332"/>
                  <a:gd name="T7" fmla="*/ 132 h 258"/>
                  <a:gd name="T8" fmla="*/ 164 w 332"/>
                  <a:gd name="T9" fmla="*/ 258 h 258"/>
                  <a:gd name="T10" fmla="*/ 164 w 332"/>
                  <a:gd name="T11" fmla="*/ 258 h 258"/>
                  <a:gd name="T12" fmla="*/ 84 w 332"/>
                  <a:gd name="T13" fmla="*/ 132 h 258"/>
                  <a:gd name="T14" fmla="*/ 5 w 332"/>
                  <a:gd name="T15" fmla="*/ 2 h 258"/>
                  <a:gd name="T16" fmla="*/ 5 w 332"/>
                  <a:gd name="T17" fmla="*/ 3 h 258"/>
                  <a:gd name="T18" fmla="*/ 43 w 332"/>
                  <a:gd name="T19" fmla="*/ 61 h 258"/>
                  <a:gd name="T20" fmla="*/ 8 w 332"/>
                  <a:gd name="T21" fmla="*/ 6 h 258"/>
                  <a:gd name="T22" fmla="*/ 331 w 332"/>
                  <a:gd name="T23" fmla="*/ 107 h 258"/>
                  <a:gd name="T24" fmla="*/ 167 w 332"/>
                  <a:gd name="T25" fmla="*/ 255 h 258"/>
                  <a:gd name="T26" fmla="*/ 167 w 332"/>
                  <a:gd name="T27" fmla="*/ 255 h 258"/>
                  <a:gd name="T28" fmla="*/ 331 w 332"/>
                  <a:gd name="T29" fmla="*/ 106 h 258"/>
                  <a:gd name="T30" fmla="*/ 329 w 332"/>
                  <a:gd name="T31" fmla="*/ 105 h 258"/>
                  <a:gd name="T32" fmla="*/ 332 w 332"/>
                  <a:gd name="T33" fmla="*/ 105 h 258"/>
                  <a:gd name="T34" fmla="*/ 332 w 332"/>
                  <a:gd name="T35" fmla="*/ 104 h 258"/>
                  <a:gd name="T36" fmla="*/ 5 w 332"/>
                  <a:gd name="T37" fmla="*/ 2 h 258"/>
                  <a:gd name="T38" fmla="*/ 0 w 332"/>
                  <a:gd name="T39" fmla="*/ 0 h 258"/>
                  <a:gd name="T40" fmla="*/ 2 w 332"/>
                  <a:gd name="T41" fmla="*/ 4 h 258"/>
                  <a:gd name="T42" fmla="*/ 2 w 332"/>
                  <a:gd name="T43" fmla="*/ 3 h 258"/>
                  <a:gd name="T44" fmla="*/ 2 w 332"/>
                  <a:gd name="T45" fmla="*/ 1 h 258"/>
                  <a:gd name="T46" fmla="*/ 0 w 332"/>
                  <a:gd name="T47"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2" h="258">
                    <a:moveTo>
                      <a:pt x="220" y="211"/>
                    </a:moveTo>
                    <a:lnTo>
                      <a:pt x="168" y="258"/>
                    </a:lnTo>
                    <a:lnTo>
                      <a:pt x="220" y="211"/>
                    </a:lnTo>
                    <a:moveTo>
                      <a:pt x="84" y="132"/>
                    </a:moveTo>
                    <a:lnTo>
                      <a:pt x="164" y="258"/>
                    </a:lnTo>
                    <a:lnTo>
                      <a:pt x="164" y="258"/>
                    </a:lnTo>
                    <a:lnTo>
                      <a:pt x="84" y="132"/>
                    </a:lnTo>
                    <a:moveTo>
                      <a:pt x="5" y="2"/>
                    </a:moveTo>
                    <a:lnTo>
                      <a:pt x="5" y="3"/>
                    </a:lnTo>
                    <a:lnTo>
                      <a:pt x="43" y="61"/>
                    </a:lnTo>
                    <a:lnTo>
                      <a:pt x="8" y="6"/>
                    </a:lnTo>
                    <a:lnTo>
                      <a:pt x="331" y="107"/>
                    </a:lnTo>
                    <a:lnTo>
                      <a:pt x="167" y="255"/>
                    </a:lnTo>
                    <a:lnTo>
                      <a:pt x="167" y="255"/>
                    </a:lnTo>
                    <a:lnTo>
                      <a:pt x="331" y="106"/>
                    </a:lnTo>
                    <a:lnTo>
                      <a:pt x="329" y="105"/>
                    </a:lnTo>
                    <a:lnTo>
                      <a:pt x="332" y="105"/>
                    </a:lnTo>
                    <a:lnTo>
                      <a:pt x="332" y="104"/>
                    </a:lnTo>
                    <a:lnTo>
                      <a:pt x="5" y="2"/>
                    </a:lnTo>
                    <a:moveTo>
                      <a:pt x="0" y="0"/>
                    </a:moveTo>
                    <a:lnTo>
                      <a:pt x="2" y="4"/>
                    </a:lnTo>
                    <a:lnTo>
                      <a:pt x="2" y="3"/>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55"/>
              <p:cNvSpPr>
                <a:spLocks noEditPoints="1"/>
              </p:cNvSpPr>
              <p:nvPr/>
            </p:nvSpPr>
            <p:spPr bwMode="auto">
              <a:xfrm>
                <a:off x="1579" y="1666"/>
                <a:ext cx="165" cy="445"/>
              </a:xfrm>
              <a:custGeom>
                <a:avLst/>
                <a:gdLst>
                  <a:gd name="T0" fmla="*/ 10 w 165"/>
                  <a:gd name="T1" fmla="*/ 443 h 445"/>
                  <a:gd name="T2" fmla="*/ 9 w 165"/>
                  <a:gd name="T3" fmla="*/ 443 h 445"/>
                  <a:gd name="T4" fmla="*/ 9 w 165"/>
                  <a:gd name="T5" fmla="*/ 445 h 445"/>
                  <a:gd name="T6" fmla="*/ 10 w 165"/>
                  <a:gd name="T7" fmla="*/ 444 h 445"/>
                  <a:gd name="T8" fmla="*/ 10 w 165"/>
                  <a:gd name="T9" fmla="*/ 443 h 445"/>
                  <a:gd name="T10" fmla="*/ 164 w 165"/>
                  <a:gd name="T11" fmla="*/ 263 h 445"/>
                  <a:gd name="T12" fmla="*/ 38 w 165"/>
                  <a:gd name="T13" fmla="*/ 411 h 445"/>
                  <a:gd name="T14" fmla="*/ 164 w 165"/>
                  <a:gd name="T15" fmla="*/ 263 h 445"/>
                  <a:gd name="T16" fmla="*/ 164 w 165"/>
                  <a:gd name="T17" fmla="*/ 263 h 445"/>
                  <a:gd name="T18" fmla="*/ 162 w 165"/>
                  <a:gd name="T19" fmla="*/ 261 h 445"/>
                  <a:gd name="T20" fmla="*/ 51 w 165"/>
                  <a:gd name="T21" fmla="*/ 391 h 445"/>
                  <a:gd name="T22" fmla="*/ 162 w 165"/>
                  <a:gd name="T23" fmla="*/ 261 h 445"/>
                  <a:gd name="T24" fmla="*/ 162 w 165"/>
                  <a:gd name="T25" fmla="*/ 261 h 445"/>
                  <a:gd name="T26" fmla="*/ 3 w 165"/>
                  <a:gd name="T27" fmla="*/ 6 h 445"/>
                  <a:gd name="T28" fmla="*/ 3 w 165"/>
                  <a:gd name="T29" fmla="*/ 12 h 445"/>
                  <a:gd name="T30" fmla="*/ 82 w 165"/>
                  <a:gd name="T31" fmla="*/ 135 h 445"/>
                  <a:gd name="T32" fmla="*/ 162 w 165"/>
                  <a:gd name="T33" fmla="*/ 261 h 445"/>
                  <a:gd name="T34" fmla="*/ 163 w 165"/>
                  <a:gd name="T35" fmla="*/ 260 h 445"/>
                  <a:gd name="T36" fmla="*/ 165 w 165"/>
                  <a:gd name="T37" fmla="*/ 258 h 445"/>
                  <a:gd name="T38" fmla="*/ 165 w 165"/>
                  <a:gd name="T39" fmla="*/ 258 h 445"/>
                  <a:gd name="T40" fmla="*/ 165 w 165"/>
                  <a:gd name="T41" fmla="*/ 258 h 445"/>
                  <a:gd name="T42" fmla="*/ 165 w 165"/>
                  <a:gd name="T43" fmla="*/ 258 h 445"/>
                  <a:gd name="T44" fmla="*/ 41 w 165"/>
                  <a:gd name="T45" fmla="*/ 64 h 445"/>
                  <a:gd name="T46" fmla="*/ 3 w 165"/>
                  <a:gd name="T47" fmla="*/ 6 h 445"/>
                  <a:gd name="T48" fmla="*/ 0 w 165"/>
                  <a:gd name="T49" fmla="*/ 0 h 445"/>
                  <a:gd name="T50" fmla="*/ 0 w 165"/>
                  <a:gd name="T51" fmla="*/ 4 h 445"/>
                  <a:gd name="T52" fmla="*/ 0 w 165"/>
                  <a:gd name="T53" fmla="*/ 6 h 445"/>
                  <a:gd name="T54" fmla="*/ 0 w 165"/>
                  <a:gd name="T55" fmla="*/ 6 h 445"/>
                  <a:gd name="T56" fmla="*/ 2 w 165"/>
                  <a:gd name="T57" fmla="*/ 3 h 445"/>
                  <a:gd name="T58" fmla="*/ 0 w 165"/>
                  <a:gd name="T59"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445">
                    <a:moveTo>
                      <a:pt x="10" y="443"/>
                    </a:moveTo>
                    <a:lnTo>
                      <a:pt x="9" y="443"/>
                    </a:lnTo>
                    <a:lnTo>
                      <a:pt x="9" y="445"/>
                    </a:lnTo>
                    <a:lnTo>
                      <a:pt x="10" y="444"/>
                    </a:lnTo>
                    <a:lnTo>
                      <a:pt x="10" y="443"/>
                    </a:lnTo>
                    <a:close/>
                    <a:moveTo>
                      <a:pt x="164" y="263"/>
                    </a:moveTo>
                    <a:lnTo>
                      <a:pt x="38" y="411"/>
                    </a:lnTo>
                    <a:lnTo>
                      <a:pt x="164" y="263"/>
                    </a:lnTo>
                    <a:lnTo>
                      <a:pt x="164" y="263"/>
                    </a:lnTo>
                    <a:close/>
                    <a:moveTo>
                      <a:pt x="162" y="261"/>
                    </a:moveTo>
                    <a:lnTo>
                      <a:pt x="51" y="391"/>
                    </a:lnTo>
                    <a:lnTo>
                      <a:pt x="162" y="261"/>
                    </a:lnTo>
                    <a:lnTo>
                      <a:pt x="162" y="261"/>
                    </a:lnTo>
                    <a:close/>
                    <a:moveTo>
                      <a:pt x="3" y="6"/>
                    </a:moveTo>
                    <a:lnTo>
                      <a:pt x="3" y="12"/>
                    </a:lnTo>
                    <a:lnTo>
                      <a:pt x="82" y="135"/>
                    </a:lnTo>
                    <a:lnTo>
                      <a:pt x="162" y="261"/>
                    </a:lnTo>
                    <a:lnTo>
                      <a:pt x="163" y="260"/>
                    </a:lnTo>
                    <a:lnTo>
                      <a:pt x="165" y="258"/>
                    </a:lnTo>
                    <a:lnTo>
                      <a:pt x="165" y="258"/>
                    </a:lnTo>
                    <a:lnTo>
                      <a:pt x="165" y="258"/>
                    </a:lnTo>
                    <a:lnTo>
                      <a:pt x="165" y="258"/>
                    </a:lnTo>
                    <a:lnTo>
                      <a:pt x="41" y="64"/>
                    </a:lnTo>
                    <a:lnTo>
                      <a:pt x="3" y="6"/>
                    </a:lnTo>
                    <a:close/>
                    <a:moveTo>
                      <a:pt x="0" y="0"/>
                    </a:moveTo>
                    <a:lnTo>
                      <a:pt x="0" y="4"/>
                    </a:lnTo>
                    <a:lnTo>
                      <a:pt x="0" y="6"/>
                    </a:lnTo>
                    <a:lnTo>
                      <a:pt x="0" y="6"/>
                    </a:lnTo>
                    <a:lnTo>
                      <a:pt x="2" y="3"/>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56"/>
              <p:cNvSpPr>
                <a:spLocks noEditPoints="1"/>
              </p:cNvSpPr>
              <p:nvPr/>
            </p:nvSpPr>
            <p:spPr bwMode="auto">
              <a:xfrm>
                <a:off x="1579" y="1666"/>
                <a:ext cx="165" cy="445"/>
              </a:xfrm>
              <a:custGeom>
                <a:avLst/>
                <a:gdLst>
                  <a:gd name="T0" fmla="*/ 10 w 165"/>
                  <a:gd name="T1" fmla="*/ 443 h 445"/>
                  <a:gd name="T2" fmla="*/ 9 w 165"/>
                  <a:gd name="T3" fmla="*/ 443 h 445"/>
                  <a:gd name="T4" fmla="*/ 9 w 165"/>
                  <a:gd name="T5" fmla="*/ 445 h 445"/>
                  <a:gd name="T6" fmla="*/ 10 w 165"/>
                  <a:gd name="T7" fmla="*/ 444 h 445"/>
                  <a:gd name="T8" fmla="*/ 10 w 165"/>
                  <a:gd name="T9" fmla="*/ 443 h 445"/>
                  <a:gd name="T10" fmla="*/ 164 w 165"/>
                  <a:gd name="T11" fmla="*/ 263 h 445"/>
                  <a:gd name="T12" fmla="*/ 38 w 165"/>
                  <a:gd name="T13" fmla="*/ 411 h 445"/>
                  <a:gd name="T14" fmla="*/ 164 w 165"/>
                  <a:gd name="T15" fmla="*/ 263 h 445"/>
                  <a:gd name="T16" fmla="*/ 164 w 165"/>
                  <a:gd name="T17" fmla="*/ 263 h 445"/>
                  <a:gd name="T18" fmla="*/ 162 w 165"/>
                  <a:gd name="T19" fmla="*/ 261 h 445"/>
                  <a:gd name="T20" fmla="*/ 51 w 165"/>
                  <a:gd name="T21" fmla="*/ 391 h 445"/>
                  <a:gd name="T22" fmla="*/ 162 w 165"/>
                  <a:gd name="T23" fmla="*/ 261 h 445"/>
                  <a:gd name="T24" fmla="*/ 162 w 165"/>
                  <a:gd name="T25" fmla="*/ 261 h 445"/>
                  <a:gd name="T26" fmla="*/ 3 w 165"/>
                  <a:gd name="T27" fmla="*/ 6 h 445"/>
                  <a:gd name="T28" fmla="*/ 3 w 165"/>
                  <a:gd name="T29" fmla="*/ 12 h 445"/>
                  <a:gd name="T30" fmla="*/ 82 w 165"/>
                  <a:gd name="T31" fmla="*/ 135 h 445"/>
                  <a:gd name="T32" fmla="*/ 162 w 165"/>
                  <a:gd name="T33" fmla="*/ 261 h 445"/>
                  <a:gd name="T34" fmla="*/ 163 w 165"/>
                  <a:gd name="T35" fmla="*/ 260 h 445"/>
                  <a:gd name="T36" fmla="*/ 165 w 165"/>
                  <a:gd name="T37" fmla="*/ 258 h 445"/>
                  <a:gd name="T38" fmla="*/ 165 w 165"/>
                  <a:gd name="T39" fmla="*/ 258 h 445"/>
                  <a:gd name="T40" fmla="*/ 165 w 165"/>
                  <a:gd name="T41" fmla="*/ 258 h 445"/>
                  <a:gd name="T42" fmla="*/ 165 w 165"/>
                  <a:gd name="T43" fmla="*/ 258 h 445"/>
                  <a:gd name="T44" fmla="*/ 41 w 165"/>
                  <a:gd name="T45" fmla="*/ 64 h 445"/>
                  <a:gd name="T46" fmla="*/ 3 w 165"/>
                  <a:gd name="T47" fmla="*/ 6 h 445"/>
                  <a:gd name="T48" fmla="*/ 0 w 165"/>
                  <a:gd name="T49" fmla="*/ 0 h 445"/>
                  <a:gd name="T50" fmla="*/ 0 w 165"/>
                  <a:gd name="T51" fmla="*/ 4 h 445"/>
                  <a:gd name="T52" fmla="*/ 0 w 165"/>
                  <a:gd name="T53" fmla="*/ 6 h 445"/>
                  <a:gd name="T54" fmla="*/ 0 w 165"/>
                  <a:gd name="T55" fmla="*/ 6 h 445"/>
                  <a:gd name="T56" fmla="*/ 2 w 165"/>
                  <a:gd name="T57" fmla="*/ 3 h 445"/>
                  <a:gd name="T58" fmla="*/ 0 w 165"/>
                  <a:gd name="T59"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445">
                    <a:moveTo>
                      <a:pt x="10" y="443"/>
                    </a:moveTo>
                    <a:lnTo>
                      <a:pt x="9" y="443"/>
                    </a:lnTo>
                    <a:lnTo>
                      <a:pt x="9" y="445"/>
                    </a:lnTo>
                    <a:lnTo>
                      <a:pt x="10" y="444"/>
                    </a:lnTo>
                    <a:lnTo>
                      <a:pt x="10" y="443"/>
                    </a:lnTo>
                    <a:moveTo>
                      <a:pt x="164" y="263"/>
                    </a:moveTo>
                    <a:lnTo>
                      <a:pt x="38" y="411"/>
                    </a:lnTo>
                    <a:lnTo>
                      <a:pt x="164" y="263"/>
                    </a:lnTo>
                    <a:lnTo>
                      <a:pt x="164" y="263"/>
                    </a:lnTo>
                    <a:moveTo>
                      <a:pt x="162" y="261"/>
                    </a:moveTo>
                    <a:lnTo>
                      <a:pt x="51" y="391"/>
                    </a:lnTo>
                    <a:lnTo>
                      <a:pt x="162" y="261"/>
                    </a:lnTo>
                    <a:lnTo>
                      <a:pt x="162" y="261"/>
                    </a:lnTo>
                    <a:moveTo>
                      <a:pt x="3" y="6"/>
                    </a:moveTo>
                    <a:lnTo>
                      <a:pt x="3" y="12"/>
                    </a:lnTo>
                    <a:lnTo>
                      <a:pt x="82" y="135"/>
                    </a:lnTo>
                    <a:lnTo>
                      <a:pt x="162" y="261"/>
                    </a:lnTo>
                    <a:lnTo>
                      <a:pt x="163" y="260"/>
                    </a:lnTo>
                    <a:lnTo>
                      <a:pt x="165" y="258"/>
                    </a:lnTo>
                    <a:lnTo>
                      <a:pt x="165" y="258"/>
                    </a:lnTo>
                    <a:lnTo>
                      <a:pt x="165" y="258"/>
                    </a:lnTo>
                    <a:lnTo>
                      <a:pt x="165" y="258"/>
                    </a:lnTo>
                    <a:lnTo>
                      <a:pt x="41" y="64"/>
                    </a:lnTo>
                    <a:lnTo>
                      <a:pt x="3" y="6"/>
                    </a:lnTo>
                    <a:moveTo>
                      <a:pt x="0" y="0"/>
                    </a:moveTo>
                    <a:lnTo>
                      <a:pt x="0" y="4"/>
                    </a:lnTo>
                    <a:lnTo>
                      <a:pt x="0" y="6"/>
                    </a:lnTo>
                    <a:lnTo>
                      <a:pt x="0" y="6"/>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57"/>
              <p:cNvSpPr>
                <a:spLocks noEditPoints="1"/>
              </p:cNvSpPr>
              <p:nvPr/>
            </p:nvSpPr>
            <p:spPr bwMode="auto">
              <a:xfrm>
                <a:off x="2260" y="2017"/>
                <a:ext cx="191" cy="492"/>
              </a:xfrm>
              <a:custGeom>
                <a:avLst/>
                <a:gdLst>
                  <a:gd name="T0" fmla="*/ 84 w 191"/>
                  <a:gd name="T1" fmla="*/ 12 h 492"/>
                  <a:gd name="T2" fmla="*/ 84 w 191"/>
                  <a:gd name="T3" fmla="*/ 12 h 492"/>
                  <a:gd name="T4" fmla="*/ 52 w 191"/>
                  <a:gd name="T5" fmla="*/ 186 h 492"/>
                  <a:gd name="T6" fmla="*/ 84 w 191"/>
                  <a:gd name="T7" fmla="*/ 12 h 492"/>
                  <a:gd name="T8" fmla="*/ 188 w 191"/>
                  <a:gd name="T9" fmla="*/ 8 h 492"/>
                  <a:gd name="T10" fmla="*/ 76 w 191"/>
                  <a:gd name="T11" fmla="*/ 303 h 492"/>
                  <a:gd name="T12" fmla="*/ 188 w 191"/>
                  <a:gd name="T13" fmla="*/ 8 h 492"/>
                  <a:gd name="T14" fmla="*/ 188 w 191"/>
                  <a:gd name="T15" fmla="*/ 8 h 492"/>
                  <a:gd name="T16" fmla="*/ 188 w 191"/>
                  <a:gd name="T17" fmla="*/ 0 h 492"/>
                  <a:gd name="T18" fmla="*/ 153 w 191"/>
                  <a:gd name="T19" fmla="*/ 3 h 492"/>
                  <a:gd name="T20" fmla="*/ 92 w 191"/>
                  <a:gd name="T21" fmla="*/ 8 h 492"/>
                  <a:gd name="T22" fmla="*/ 89 w 191"/>
                  <a:gd name="T23" fmla="*/ 10 h 492"/>
                  <a:gd name="T24" fmla="*/ 90 w 191"/>
                  <a:gd name="T25" fmla="*/ 10 h 492"/>
                  <a:gd name="T26" fmla="*/ 88 w 191"/>
                  <a:gd name="T27" fmla="*/ 11 h 492"/>
                  <a:gd name="T28" fmla="*/ 88 w 191"/>
                  <a:gd name="T29" fmla="*/ 11 h 492"/>
                  <a:gd name="T30" fmla="*/ 156 w 191"/>
                  <a:gd name="T31" fmla="*/ 6 h 492"/>
                  <a:gd name="T32" fmla="*/ 184 w 191"/>
                  <a:gd name="T33" fmla="*/ 4 h 492"/>
                  <a:gd name="T34" fmla="*/ 186 w 191"/>
                  <a:gd name="T35" fmla="*/ 3 h 492"/>
                  <a:gd name="T36" fmla="*/ 186 w 191"/>
                  <a:gd name="T37" fmla="*/ 4 h 492"/>
                  <a:gd name="T38" fmla="*/ 0 w 191"/>
                  <a:gd name="T39" fmla="*/ 492 h 492"/>
                  <a:gd name="T40" fmla="*/ 85 w 191"/>
                  <a:gd name="T41" fmla="*/ 24 h 492"/>
                  <a:gd name="T42" fmla="*/ 0 w 191"/>
                  <a:gd name="T43" fmla="*/ 492 h 492"/>
                  <a:gd name="T44" fmla="*/ 188 w 191"/>
                  <a:gd name="T45" fmla="*/ 1 h 492"/>
                  <a:gd name="T46" fmla="*/ 188 w 191"/>
                  <a:gd name="T47" fmla="*/ 0 h 492"/>
                  <a:gd name="T48" fmla="*/ 191 w 191"/>
                  <a:gd name="T49" fmla="*/ 0 h 492"/>
                  <a:gd name="T50" fmla="*/ 190 w 191"/>
                  <a:gd name="T51" fmla="*/ 0 h 492"/>
                  <a:gd name="T52" fmla="*/ 190 w 191"/>
                  <a:gd name="T53" fmla="*/ 2 h 492"/>
                  <a:gd name="T54" fmla="*/ 191 w 191"/>
                  <a:gd name="T55"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492">
                    <a:moveTo>
                      <a:pt x="84" y="12"/>
                    </a:moveTo>
                    <a:lnTo>
                      <a:pt x="84" y="12"/>
                    </a:lnTo>
                    <a:lnTo>
                      <a:pt x="52" y="186"/>
                    </a:lnTo>
                    <a:lnTo>
                      <a:pt x="84" y="12"/>
                    </a:lnTo>
                    <a:close/>
                    <a:moveTo>
                      <a:pt x="188" y="8"/>
                    </a:moveTo>
                    <a:lnTo>
                      <a:pt x="76" y="303"/>
                    </a:lnTo>
                    <a:lnTo>
                      <a:pt x="188" y="8"/>
                    </a:lnTo>
                    <a:lnTo>
                      <a:pt x="188" y="8"/>
                    </a:lnTo>
                    <a:close/>
                    <a:moveTo>
                      <a:pt x="188" y="0"/>
                    </a:moveTo>
                    <a:lnTo>
                      <a:pt x="153" y="3"/>
                    </a:lnTo>
                    <a:lnTo>
                      <a:pt x="92" y="8"/>
                    </a:lnTo>
                    <a:lnTo>
                      <a:pt x="89" y="10"/>
                    </a:lnTo>
                    <a:lnTo>
                      <a:pt x="90" y="10"/>
                    </a:lnTo>
                    <a:lnTo>
                      <a:pt x="88" y="11"/>
                    </a:lnTo>
                    <a:lnTo>
                      <a:pt x="88" y="11"/>
                    </a:lnTo>
                    <a:lnTo>
                      <a:pt x="156" y="6"/>
                    </a:lnTo>
                    <a:lnTo>
                      <a:pt x="184" y="4"/>
                    </a:lnTo>
                    <a:lnTo>
                      <a:pt x="186" y="3"/>
                    </a:lnTo>
                    <a:lnTo>
                      <a:pt x="186" y="4"/>
                    </a:lnTo>
                    <a:lnTo>
                      <a:pt x="0" y="492"/>
                    </a:lnTo>
                    <a:lnTo>
                      <a:pt x="85" y="24"/>
                    </a:lnTo>
                    <a:lnTo>
                      <a:pt x="0" y="492"/>
                    </a:lnTo>
                    <a:lnTo>
                      <a:pt x="188" y="1"/>
                    </a:lnTo>
                    <a:lnTo>
                      <a:pt x="188" y="0"/>
                    </a:lnTo>
                    <a:close/>
                    <a:moveTo>
                      <a:pt x="191" y="0"/>
                    </a:moveTo>
                    <a:lnTo>
                      <a:pt x="190" y="0"/>
                    </a:lnTo>
                    <a:lnTo>
                      <a:pt x="190" y="2"/>
                    </a:lnTo>
                    <a:lnTo>
                      <a:pt x="19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58"/>
              <p:cNvSpPr>
                <a:spLocks noEditPoints="1"/>
              </p:cNvSpPr>
              <p:nvPr/>
            </p:nvSpPr>
            <p:spPr bwMode="auto">
              <a:xfrm>
                <a:off x="2260" y="2017"/>
                <a:ext cx="191" cy="492"/>
              </a:xfrm>
              <a:custGeom>
                <a:avLst/>
                <a:gdLst>
                  <a:gd name="T0" fmla="*/ 84 w 191"/>
                  <a:gd name="T1" fmla="*/ 12 h 492"/>
                  <a:gd name="T2" fmla="*/ 84 w 191"/>
                  <a:gd name="T3" fmla="*/ 12 h 492"/>
                  <a:gd name="T4" fmla="*/ 52 w 191"/>
                  <a:gd name="T5" fmla="*/ 186 h 492"/>
                  <a:gd name="T6" fmla="*/ 84 w 191"/>
                  <a:gd name="T7" fmla="*/ 12 h 492"/>
                  <a:gd name="T8" fmla="*/ 188 w 191"/>
                  <a:gd name="T9" fmla="*/ 8 h 492"/>
                  <a:gd name="T10" fmla="*/ 76 w 191"/>
                  <a:gd name="T11" fmla="*/ 303 h 492"/>
                  <a:gd name="T12" fmla="*/ 188 w 191"/>
                  <a:gd name="T13" fmla="*/ 8 h 492"/>
                  <a:gd name="T14" fmla="*/ 188 w 191"/>
                  <a:gd name="T15" fmla="*/ 8 h 492"/>
                  <a:gd name="T16" fmla="*/ 188 w 191"/>
                  <a:gd name="T17" fmla="*/ 0 h 492"/>
                  <a:gd name="T18" fmla="*/ 153 w 191"/>
                  <a:gd name="T19" fmla="*/ 3 h 492"/>
                  <a:gd name="T20" fmla="*/ 92 w 191"/>
                  <a:gd name="T21" fmla="*/ 8 h 492"/>
                  <a:gd name="T22" fmla="*/ 89 w 191"/>
                  <a:gd name="T23" fmla="*/ 10 h 492"/>
                  <a:gd name="T24" fmla="*/ 90 w 191"/>
                  <a:gd name="T25" fmla="*/ 10 h 492"/>
                  <a:gd name="T26" fmla="*/ 88 w 191"/>
                  <a:gd name="T27" fmla="*/ 11 h 492"/>
                  <a:gd name="T28" fmla="*/ 88 w 191"/>
                  <a:gd name="T29" fmla="*/ 11 h 492"/>
                  <a:gd name="T30" fmla="*/ 156 w 191"/>
                  <a:gd name="T31" fmla="*/ 6 h 492"/>
                  <a:gd name="T32" fmla="*/ 184 w 191"/>
                  <a:gd name="T33" fmla="*/ 4 h 492"/>
                  <a:gd name="T34" fmla="*/ 186 w 191"/>
                  <a:gd name="T35" fmla="*/ 3 h 492"/>
                  <a:gd name="T36" fmla="*/ 186 w 191"/>
                  <a:gd name="T37" fmla="*/ 4 h 492"/>
                  <a:gd name="T38" fmla="*/ 0 w 191"/>
                  <a:gd name="T39" fmla="*/ 492 h 492"/>
                  <a:gd name="T40" fmla="*/ 85 w 191"/>
                  <a:gd name="T41" fmla="*/ 24 h 492"/>
                  <a:gd name="T42" fmla="*/ 0 w 191"/>
                  <a:gd name="T43" fmla="*/ 492 h 492"/>
                  <a:gd name="T44" fmla="*/ 188 w 191"/>
                  <a:gd name="T45" fmla="*/ 1 h 492"/>
                  <a:gd name="T46" fmla="*/ 188 w 191"/>
                  <a:gd name="T47" fmla="*/ 0 h 492"/>
                  <a:gd name="T48" fmla="*/ 191 w 191"/>
                  <a:gd name="T49" fmla="*/ 0 h 492"/>
                  <a:gd name="T50" fmla="*/ 190 w 191"/>
                  <a:gd name="T51" fmla="*/ 0 h 492"/>
                  <a:gd name="T52" fmla="*/ 190 w 191"/>
                  <a:gd name="T53" fmla="*/ 2 h 492"/>
                  <a:gd name="T54" fmla="*/ 191 w 191"/>
                  <a:gd name="T55"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492">
                    <a:moveTo>
                      <a:pt x="84" y="12"/>
                    </a:moveTo>
                    <a:lnTo>
                      <a:pt x="84" y="12"/>
                    </a:lnTo>
                    <a:lnTo>
                      <a:pt x="52" y="186"/>
                    </a:lnTo>
                    <a:lnTo>
                      <a:pt x="84" y="12"/>
                    </a:lnTo>
                    <a:moveTo>
                      <a:pt x="188" y="8"/>
                    </a:moveTo>
                    <a:lnTo>
                      <a:pt x="76" y="303"/>
                    </a:lnTo>
                    <a:lnTo>
                      <a:pt x="188" y="8"/>
                    </a:lnTo>
                    <a:lnTo>
                      <a:pt x="188" y="8"/>
                    </a:lnTo>
                    <a:moveTo>
                      <a:pt x="188" y="0"/>
                    </a:moveTo>
                    <a:lnTo>
                      <a:pt x="153" y="3"/>
                    </a:lnTo>
                    <a:lnTo>
                      <a:pt x="92" y="8"/>
                    </a:lnTo>
                    <a:lnTo>
                      <a:pt x="89" y="10"/>
                    </a:lnTo>
                    <a:lnTo>
                      <a:pt x="90" y="10"/>
                    </a:lnTo>
                    <a:lnTo>
                      <a:pt x="88" y="11"/>
                    </a:lnTo>
                    <a:lnTo>
                      <a:pt x="88" y="11"/>
                    </a:lnTo>
                    <a:lnTo>
                      <a:pt x="156" y="6"/>
                    </a:lnTo>
                    <a:lnTo>
                      <a:pt x="184" y="4"/>
                    </a:lnTo>
                    <a:lnTo>
                      <a:pt x="186" y="3"/>
                    </a:lnTo>
                    <a:lnTo>
                      <a:pt x="186" y="4"/>
                    </a:lnTo>
                    <a:lnTo>
                      <a:pt x="0" y="492"/>
                    </a:lnTo>
                    <a:lnTo>
                      <a:pt x="85" y="24"/>
                    </a:lnTo>
                    <a:lnTo>
                      <a:pt x="0" y="492"/>
                    </a:lnTo>
                    <a:lnTo>
                      <a:pt x="188" y="1"/>
                    </a:lnTo>
                    <a:lnTo>
                      <a:pt x="188" y="0"/>
                    </a:lnTo>
                    <a:moveTo>
                      <a:pt x="191" y="0"/>
                    </a:moveTo>
                    <a:lnTo>
                      <a:pt x="190" y="0"/>
                    </a:lnTo>
                    <a:lnTo>
                      <a:pt x="190" y="2"/>
                    </a:lnTo>
                    <a:lnTo>
                      <a:pt x="1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59"/>
              <p:cNvSpPr>
                <a:spLocks noEditPoints="1"/>
              </p:cNvSpPr>
              <p:nvPr/>
            </p:nvSpPr>
            <p:spPr bwMode="auto">
              <a:xfrm>
                <a:off x="2258" y="2012"/>
                <a:ext cx="262" cy="514"/>
              </a:xfrm>
              <a:custGeom>
                <a:avLst/>
                <a:gdLst>
                  <a:gd name="T0" fmla="*/ 162 w 262"/>
                  <a:gd name="T1" fmla="*/ 511 h 514"/>
                  <a:gd name="T2" fmla="*/ 6 w 262"/>
                  <a:gd name="T3" fmla="*/ 514 h 514"/>
                  <a:gd name="T4" fmla="*/ 6 w 262"/>
                  <a:gd name="T5" fmla="*/ 514 h 514"/>
                  <a:gd name="T6" fmla="*/ 162 w 262"/>
                  <a:gd name="T7" fmla="*/ 511 h 514"/>
                  <a:gd name="T8" fmla="*/ 189 w 262"/>
                  <a:gd name="T9" fmla="*/ 7 h 514"/>
                  <a:gd name="T10" fmla="*/ 190 w 262"/>
                  <a:gd name="T11" fmla="*/ 7 h 514"/>
                  <a:gd name="T12" fmla="*/ 189 w 262"/>
                  <a:gd name="T13" fmla="*/ 7 h 514"/>
                  <a:gd name="T14" fmla="*/ 191 w 262"/>
                  <a:gd name="T15" fmla="*/ 0 h 514"/>
                  <a:gd name="T16" fmla="*/ 190 w 262"/>
                  <a:gd name="T17" fmla="*/ 5 h 514"/>
                  <a:gd name="T18" fmla="*/ 190 w 262"/>
                  <a:gd name="T19" fmla="*/ 6 h 514"/>
                  <a:gd name="T20" fmla="*/ 2 w 262"/>
                  <a:gd name="T21" fmla="*/ 497 h 514"/>
                  <a:gd name="T22" fmla="*/ 0 w 262"/>
                  <a:gd name="T23" fmla="*/ 512 h 514"/>
                  <a:gd name="T24" fmla="*/ 158 w 262"/>
                  <a:gd name="T25" fmla="*/ 509 h 514"/>
                  <a:gd name="T26" fmla="*/ 0 w 262"/>
                  <a:gd name="T27" fmla="*/ 512 h 514"/>
                  <a:gd name="T28" fmla="*/ 78 w 262"/>
                  <a:gd name="T29" fmla="*/ 308 h 514"/>
                  <a:gd name="T30" fmla="*/ 190 w 262"/>
                  <a:gd name="T31" fmla="*/ 13 h 514"/>
                  <a:gd name="T32" fmla="*/ 190 w 262"/>
                  <a:gd name="T33" fmla="*/ 13 h 514"/>
                  <a:gd name="T34" fmla="*/ 213 w 262"/>
                  <a:gd name="T35" fmla="*/ 178 h 514"/>
                  <a:gd name="T36" fmla="*/ 259 w 262"/>
                  <a:gd name="T37" fmla="*/ 506 h 514"/>
                  <a:gd name="T38" fmla="*/ 260 w 262"/>
                  <a:gd name="T39" fmla="*/ 506 h 514"/>
                  <a:gd name="T40" fmla="*/ 260 w 262"/>
                  <a:gd name="T41" fmla="*/ 506 h 514"/>
                  <a:gd name="T42" fmla="*/ 262 w 262"/>
                  <a:gd name="T43" fmla="*/ 506 h 514"/>
                  <a:gd name="T44" fmla="*/ 262 w 262"/>
                  <a:gd name="T45" fmla="*/ 506 h 514"/>
                  <a:gd name="T46" fmla="*/ 262 w 262"/>
                  <a:gd name="T47" fmla="*/ 506 h 514"/>
                  <a:gd name="T48" fmla="*/ 262 w 262"/>
                  <a:gd name="T49" fmla="*/ 502 h 514"/>
                  <a:gd name="T50" fmla="*/ 262 w 262"/>
                  <a:gd name="T51" fmla="*/ 502 h 514"/>
                  <a:gd name="T52" fmla="*/ 201 w 262"/>
                  <a:gd name="T53" fmla="*/ 68 h 514"/>
                  <a:gd name="T54" fmla="*/ 193 w 262"/>
                  <a:gd name="T55" fmla="*/ 8 h 514"/>
                  <a:gd name="T56" fmla="*/ 192 w 262"/>
                  <a:gd name="T57" fmla="*/ 7 h 514"/>
                  <a:gd name="T58" fmla="*/ 192 w 262"/>
                  <a:gd name="T59" fmla="*/ 5 h 514"/>
                  <a:gd name="T60" fmla="*/ 192 w 262"/>
                  <a:gd name="T61" fmla="*/ 4 h 514"/>
                  <a:gd name="T62" fmla="*/ 192 w 262"/>
                  <a:gd name="T63" fmla="*/ 4 h 514"/>
                  <a:gd name="T64" fmla="*/ 191 w 262"/>
                  <a:gd name="T65" fmla="*/ 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2" h="514">
                    <a:moveTo>
                      <a:pt x="162" y="511"/>
                    </a:moveTo>
                    <a:lnTo>
                      <a:pt x="6" y="514"/>
                    </a:lnTo>
                    <a:lnTo>
                      <a:pt x="6" y="514"/>
                    </a:lnTo>
                    <a:lnTo>
                      <a:pt x="162" y="511"/>
                    </a:lnTo>
                    <a:close/>
                    <a:moveTo>
                      <a:pt x="189" y="7"/>
                    </a:moveTo>
                    <a:lnTo>
                      <a:pt x="190" y="7"/>
                    </a:lnTo>
                    <a:lnTo>
                      <a:pt x="189" y="7"/>
                    </a:lnTo>
                    <a:close/>
                    <a:moveTo>
                      <a:pt x="191" y="0"/>
                    </a:moveTo>
                    <a:lnTo>
                      <a:pt x="190" y="5"/>
                    </a:lnTo>
                    <a:lnTo>
                      <a:pt x="190" y="6"/>
                    </a:lnTo>
                    <a:lnTo>
                      <a:pt x="2" y="497"/>
                    </a:lnTo>
                    <a:lnTo>
                      <a:pt x="0" y="512"/>
                    </a:lnTo>
                    <a:lnTo>
                      <a:pt x="158" y="509"/>
                    </a:lnTo>
                    <a:lnTo>
                      <a:pt x="0" y="512"/>
                    </a:lnTo>
                    <a:lnTo>
                      <a:pt x="78" y="308"/>
                    </a:lnTo>
                    <a:lnTo>
                      <a:pt x="190" y="13"/>
                    </a:lnTo>
                    <a:lnTo>
                      <a:pt x="190" y="13"/>
                    </a:lnTo>
                    <a:lnTo>
                      <a:pt x="213" y="178"/>
                    </a:lnTo>
                    <a:lnTo>
                      <a:pt x="259" y="506"/>
                    </a:lnTo>
                    <a:lnTo>
                      <a:pt x="260" y="506"/>
                    </a:lnTo>
                    <a:lnTo>
                      <a:pt x="260" y="506"/>
                    </a:lnTo>
                    <a:lnTo>
                      <a:pt x="262" y="506"/>
                    </a:lnTo>
                    <a:lnTo>
                      <a:pt x="262" y="506"/>
                    </a:lnTo>
                    <a:lnTo>
                      <a:pt x="262" y="506"/>
                    </a:lnTo>
                    <a:lnTo>
                      <a:pt x="262" y="502"/>
                    </a:lnTo>
                    <a:lnTo>
                      <a:pt x="262" y="502"/>
                    </a:lnTo>
                    <a:lnTo>
                      <a:pt x="201" y="68"/>
                    </a:lnTo>
                    <a:lnTo>
                      <a:pt x="193" y="8"/>
                    </a:lnTo>
                    <a:lnTo>
                      <a:pt x="192" y="7"/>
                    </a:lnTo>
                    <a:lnTo>
                      <a:pt x="192" y="5"/>
                    </a:lnTo>
                    <a:lnTo>
                      <a:pt x="192" y="4"/>
                    </a:lnTo>
                    <a:lnTo>
                      <a:pt x="192" y="4"/>
                    </a:lnTo>
                    <a:lnTo>
                      <a:pt x="19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60"/>
              <p:cNvSpPr>
                <a:spLocks noEditPoints="1"/>
              </p:cNvSpPr>
              <p:nvPr/>
            </p:nvSpPr>
            <p:spPr bwMode="auto">
              <a:xfrm>
                <a:off x="2258" y="2012"/>
                <a:ext cx="262" cy="514"/>
              </a:xfrm>
              <a:custGeom>
                <a:avLst/>
                <a:gdLst>
                  <a:gd name="T0" fmla="*/ 162 w 262"/>
                  <a:gd name="T1" fmla="*/ 511 h 514"/>
                  <a:gd name="T2" fmla="*/ 6 w 262"/>
                  <a:gd name="T3" fmla="*/ 514 h 514"/>
                  <a:gd name="T4" fmla="*/ 6 w 262"/>
                  <a:gd name="T5" fmla="*/ 514 h 514"/>
                  <a:gd name="T6" fmla="*/ 162 w 262"/>
                  <a:gd name="T7" fmla="*/ 511 h 514"/>
                  <a:gd name="T8" fmla="*/ 189 w 262"/>
                  <a:gd name="T9" fmla="*/ 7 h 514"/>
                  <a:gd name="T10" fmla="*/ 190 w 262"/>
                  <a:gd name="T11" fmla="*/ 7 h 514"/>
                  <a:gd name="T12" fmla="*/ 189 w 262"/>
                  <a:gd name="T13" fmla="*/ 7 h 514"/>
                  <a:gd name="T14" fmla="*/ 191 w 262"/>
                  <a:gd name="T15" fmla="*/ 0 h 514"/>
                  <a:gd name="T16" fmla="*/ 190 w 262"/>
                  <a:gd name="T17" fmla="*/ 5 h 514"/>
                  <a:gd name="T18" fmla="*/ 190 w 262"/>
                  <a:gd name="T19" fmla="*/ 6 h 514"/>
                  <a:gd name="T20" fmla="*/ 2 w 262"/>
                  <a:gd name="T21" fmla="*/ 497 h 514"/>
                  <a:gd name="T22" fmla="*/ 0 w 262"/>
                  <a:gd name="T23" fmla="*/ 512 h 514"/>
                  <a:gd name="T24" fmla="*/ 158 w 262"/>
                  <a:gd name="T25" fmla="*/ 509 h 514"/>
                  <a:gd name="T26" fmla="*/ 0 w 262"/>
                  <a:gd name="T27" fmla="*/ 512 h 514"/>
                  <a:gd name="T28" fmla="*/ 78 w 262"/>
                  <a:gd name="T29" fmla="*/ 308 h 514"/>
                  <a:gd name="T30" fmla="*/ 190 w 262"/>
                  <a:gd name="T31" fmla="*/ 13 h 514"/>
                  <a:gd name="T32" fmla="*/ 190 w 262"/>
                  <a:gd name="T33" fmla="*/ 13 h 514"/>
                  <a:gd name="T34" fmla="*/ 213 w 262"/>
                  <a:gd name="T35" fmla="*/ 178 h 514"/>
                  <a:gd name="T36" fmla="*/ 259 w 262"/>
                  <a:gd name="T37" fmla="*/ 506 h 514"/>
                  <a:gd name="T38" fmla="*/ 260 w 262"/>
                  <a:gd name="T39" fmla="*/ 506 h 514"/>
                  <a:gd name="T40" fmla="*/ 260 w 262"/>
                  <a:gd name="T41" fmla="*/ 506 h 514"/>
                  <a:gd name="T42" fmla="*/ 262 w 262"/>
                  <a:gd name="T43" fmla="*/ 506 h 514"/>
                  <a:gd name="T44" fmla="*/ 262 w 262"/>
                  <a:gd name="T45" fmla="*/ 506 h 514"/>
                  <a:gd name="T46" fmla="*/ 262 w 262"/>
                  <a:gd name="T47" fmla="*/ 506 h 514"/>
                  <a:gd name="T48" fmla="*/ 262 w 262"/>
                  <a:gd name="T49" fmla="*/ 502 h 514"/>
                  <a:gd name="T50" fmla="*/ 262 w 262"/>
                  <a:gd name="T51" fmla="*/ 502 h 514"/>
                  <a:gd name="T52" fmla="*/ 201 w 262"/>
                  <a:gd name="T53" fmla="*/ 68 h 514"/>
                  <a:gd name="T54" fmla="*/ 193 w 262"/>
                  <a:gd name="T55" fmla="*/ 8 h 514"/>
                  <a:gd name="T56" fmla="*/ 192 w 262"/>
                  <a:gd name="T57" fmla="*/ 7 h 514"/>
                  <a:gd name="T58" fmla="*/ 192 w 262"/>
                  <a:gd name="T59" fmla="*/ 5 h 514"/>
                  <a:gd name="T60" fmla="*/ 192 w 262"/>
                  <a:gd name="T61" fmla="*/ 4 h 514"/>
                  <a:gd name="T62" fmla="*/ 192 w 262"/>
                  <a:gd name="T63" fmla="*/ 4 h 514"/>
                  <a:gd name="T64" fmla="*/ 191 w 262"/>
                  <a:gd name="T65" fmla="*/ 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2" h="514">
                    <a:moveTo>
                      <a:pt x="162" y="511"/>
                    </a:moveTo>
                    <a:lnTo>
                      <a:pt x="6" y="514"/>
                    </a:lnTo>
                    <a:lnTo>
                      <a:pt x="6" y="514"/>
                    </a:lnTo>
                    <a:lnTo>
                      <a:pt x="162" y="511"/>
                    </a:lnTo>
                    <a:moveTo>
                      <a:pt x="189" y="7"/>
                    </a:moveTo>
                    <a:lnTo>
                      <a:pt x="190" y="7"/>
                    </a:lnTo>
                    <a:lnTo>
                      <a:pt x="189" y="7"/>
                    </a:lnTo>
                    <a:moveTo>
                      <a:pt x="191" y="0"/>
                    </a:moveTo>
                    <a:lnTo>
                      <a:pt x="190" y="5"/>
                    </a:lnTo>
                    <a:lnTo>
                      <a:pt x="190" y="6"/>
                    </a:lnTo>
                    <a:lnTo>
                      <a:pt x="2" y="497"/>
                    </a:lnTo>
                    <a:lnTo>
                      <a:pt x="0" y="512"/>
                    </a:lnTo>
                    <a:lnTo>
                      <a:pt x="158" y="509"/>
                    </a:lnTo>
                    <a:lnTo>
                      <a:pt x="0" y="512"/>
                    </a:lnTo>
                    <a:lnTo>
                      <a:pt x="78" y="308"/>
                    </a:lnTo>
                    <a:lnTo>
                      <a:pt x="190" y="13"/>
                    </a:lnTo>
                    <a:lnTo>
                      <a:pt x="190" y="13"/>
                    </a:lnTo>
                    <a:lnTo>
                      <a:pt x="213" y="178"/>
                    </a:lnTo>
                    <a:lnTo>
                      <a:pt x="259" y="506"/>
                    </a:lnTo>
                    <a:lnTo>
                      <a:pt x="260" y="506"/>
                    </a:lnTo>
                    <a:lnTo>
                      <a:pt x="260" y="506"/>
                    </a:lnTo>
                    <a:lnTo>
                      <a:pt x="262" y="506"/>
                    </a:lnTo>
                    <a:lnTo>
                      <a:pt x="262" y="506"/>
                    </a:lnTo>
                    <a:lnTo>
                      <a:pt x="262" y="506"/>
                    </a:lnTo>
                    <a:lnTo>
                      <a:pt x="262" y="502"/>
                    </a:lnTo>
                    <a:lnTo>
                      <a:pt x="262" y="502"/>
                    </a:lnTo>
                    <a:lnTo>
                      <a:pt x="201" y="68"/>
                    </a:lnTo>
                    <a:lnTo>
                      <a:pt x="193" y="8"/>
                    </a:lnTo>
                    <a:lnTo>
                      <a:pt x="192" y="7"/>
                    </a:lnTo>
                    <a:lnTo>
                      <a:pt x="192" y="5"/>
                    </a:lnTo>
                    <a:lnTo>
                      <a:pt x="192" y="4"/>
                    </a:lnTo>
                    <a:lnTo>
                      <a:pt x="192" y="4"/>
                    </a:lnTo>
                    <a:lnTo>
                      <a:pt x="1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61"/>
              <p:cNvSpPr>
                <a:spLocks noEditPoints="1"/>
              </p:cNvSpPr>
              <p:nvPr/>
            </p:nvSpPr>
            <p:spPr bwMode="auto">
              <a:xfrm>
                <a:off x="5541" y="1303"/>
                <a:ext cx="513" cy="349"/>
              </a:xfrm>
              <a:custGeom>
                <a:avLst/>
                <a:gdLst>
                  <a:gd name="T0" fmla="*/ 511 w 513"/>
                  <a:gd name="T1" fmla="*/ 346 h 349"/>
                  <a:gd name="T2" fmla="*/ 508 w 513"/>
                  <a:gd name="T3" fmla="*/ 348 h 349"/>
                  <a:gd name="T4" fmla="*/ 509 w 513"/>
                  <a:gd name="T5" fmla="*/ 348 h 349"/>
                  <a:gd name="T6" fmla="*/ 510 w 513"/>
                  <a:gd name="T7" fmla="*/ 348 h 349"/>
                  <a:gd name="T8" fmla="*/ 513 w 513"/>
                  <a:gd name="T9" fmla="*/ 349 h 349"/>
                  <a:gd name="T10" fmla="*/ 511 w 513"/>
                  <a:gd name="T11" fmla="*/ 346 h 349"/>
                  <a:gd name="T12" fmla="*/ 152 w 513"/>
                  <a:gd name="T13" fmla="*/ 305 h 349"/>
                  <a:gd name="T14" fmla="*/ 502 w 513"/>
                  <a:gd name="T15" fmla="*/ 347 h 349"/>
                  <a:gd name="T16" fmla="*/ 502 w 513"/>
                  <a:gd name="T17" fmla="*/ 347 h 349"/>
                  <a:gd name="T18" fmla="*/ 152 w 513"/>
                  <a:gd name="T19" fmla="*/ 305 h 349"/>
                  <a:gd name="T20" fmla="*/ 66 w 513"/>
                  <a:gd name="T21" fmla="*/ 8 h 349"/>
                  <a:gd name="T22" fmla="*/ 66 w 513"/>
                  <a:gd name="T23" fmla="*/ 8 h 349"/>
                  <a:gd name="T24" fmla="*/ 25 w 513"/>
                  <a:gd name="T25" fmla="*/ 167 h 349"/>
                  <a:gd name="T26" fmla="*/ 66 w 513"/>
                  <a:gd name="T27" fmla="*/ 8 h 349"/>
                  <a:gd name="T28" fmla="*/ 70 w 513"/>
                  <a:gd name="T29" fmla="*/ 4 h 349"/>
                  <a:gd name="T30" fmla="*/ 70 w 513"/>
                  <a:gd name="T31" fmla="*/ 6 h 349"/>
                  <a:gd name="T32" fmla="*/ 502 w 513"/>
                  <a:gd name="T33" fmla="*/ 344 h 349"/>
                  <a:gd name="T34" fmla="*/ 0 w 513"/>
                  <a:gd name="T35" fmla="*/ 283 h 349"/>
                  <a:gd name="T36" fmla="*/ 0 w 513"/>
                  <a:gd name="T37" fmla="*/ 283 h 349"/>
                  <a:gd name="T38" fmla="*/ 508 w 513"/>
                  <a:gd name="T39" fmla="*/ 345 h 349"/>
                  <a:gd name="T40" fmla="*/ 509 w 513"/>
                  <a:gd name="T41" fmla="*/ 345 h 349"/>
                  <a:gd name="T42" fmla="*/ 508 w 513"/>
                  <a:gd name="T43" fmla="*/ 344 h 349"/>
                  <a:gd name="T44" fmla="*/ 508 w 513"/>
                  <a:gd name="T45" fmla="*/ 344 h 349"/>
                  <a:gd name="T46" fmla="*/ 74 w 513"/>
                  <a:gd name="T47" fmla="*/ 5 h 349"/>
                  <a:gd name="T48" fmla="*/ 70 w 513"/>
                  <a:gd name="T49" fmla="*/ 4 h 349"/>
                  <a:gd name="T50" fmla="*/ 69 w 513"/>
                  <a:gd name="T51" fmla="*/ 0 h 349"/>
                  <a:gd name="T52" fmla="*/ 68 w 513"/>
                  <a:gd name="T53" fmla="*/ 0 h 349"/>
                  <a:gd name="T54" fmla="*/ 69 w 513"/>
                  <a:gd name="T55" fmla="*/ 1 h 349"/>
                  <a:gd name="T56" fmla="*/ 70 w 513"/>
                  <a:gd name="T57" fmla="*/ 1 h 349"/>
                  <a:gd name="T58" fmla="*/ 69 w 513"/>
                  <a:gd name="T59"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3" h="349">
                    <a:moveTo>
                      <a:pt x="511" y="346"/>
                    </a:moveTo>
                    <a:lnTo>
                      <a:pt x="508" y="348"/>
                    </a:lnTo>
                    <a:lnTo>
                      <a:pt x="509" y="348"/>
                    </a:lnTo>
                    <a:lnTo>
                      <a:pt x="510" y="348"/>
                    </a:lnTo>
                    <a:lnTo>
                      <a:pt x="513" y="349"/>
                    </a:lnTo>
                    <a:lnTo>
                      <a:pt x="511" y="346"/>
                    </a:lnTo>
                    <a:close/>
                    <a:moveTo>
                      <a:pt x="152" y="305"/>
                    </a:moveTo>
                    <a:lnTo>
                      <a:pt x="502" y="347"/>
                    </a:lnTo>
                    <a:lnTo>
                      <a:pt x="502" y="347"/>
                    </a:lnTo>
                    <a:lnTo>
                      <a:pt x="152" y="305"/>
                    </a:lnTo>
                    <a:close/>
                    <a:moveTo>
                      <a:pt x="66" y="8"/>
                    </a:moveTo>
                    <a:lnTo>
                      <a:pt x="66" y="8"/>
                    </a:lnTo>
                    <a:lnTo>
                      <a:pt x="25" y="167"/>
                    </a:lnTo>
                    <a:lnTo>
                      <a:pt x="66" y="8"/>
                    </a:lnTo>
                    <a:close/>
                    <a:moveTo>
                      <a:pt x="70" y="4"/>
                    </a:moveTo>
                    <a:lnTo>
                      <a:pt x="70" y="6"/>
                    </a:lnTo>
                    <a:lnTo>
                      <a:pt x="502" y="344"/>
                    </a:lnTo>
                    <a:lnTo>
                      <a:pt x="0" y="283"/>
                    </a:lnTo>
                    <a:lnTo>
                      <a:pt x="0" y="283"/>
                    </a:lnTo>
                    <a:lnTo>
                      <a:pt x="508" y="345"/>
                    </a:lnTo>
                    <a:lnTo>
                      <a:pt x="509" y="345"/>
                    </a:lnTo>
                    <a:lnTo>
                      <a:pt x="508" y="344"/>
                    </a:lnTo>
                    <a:lnTo>
                      <a:pt x="508" y="344"/>
                    </a:lnTo>
                    <a:lnTo>
                      <a:pt x="74" y="5"/>
                    </a:lnTo>
                    <a:lnTo>
                      <a:pt x="70" y="4"/>
                    </a:lnTo>
                    <a:close/>
                    <a:moveTo>
                      <a:pt x="69" y="0"/>
                    </a:moveTo>
                    <a:lnTo>
                      <a:pt x="68" y="0"/>
                    </a:lnTo>
                    <a:lnTo>
                      <a:pt x="69" y="1"/>
                    </a:lnTo>
                    <a:lnTo>
                      <a:pt x="70" y="1"/>
                    </a:lnTo>
                    <a:lnTo>
                      <a:pt x="6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62"/>
              <p:cNvSpPr>
                <a:spLocks noEditPoints="1"/>
              </p:cNvSpPr>
              <p:nvPr/>
            </p:nvSpPr>
            <p:spPr bwMode="auto">
              <a:xfrm>
                <a:off x="5541" y="1303"/>
                <a:ext cx="513" cy="349"/>
              </a:xfrm>
              <a:custGeom>
                <a:avLst/>
                <a:gdLst>
                  <a:gd name="T0" fmla="*/ 511 w 513"/>
                  <a:gd name="T1" fmla="*/ 346 h 349"/>
                  <a:gd name="T2" fmla="*/ 508 w 513"/>
                  <a:gd name="T3" fmla="*/ 348 h 349"/>
                  <a:gd name="T4" fmla="*/ 509 w 513"/>
                  <a:gd name="T5" fmla="*/ 348 h 349"/>
                  <a:gd name="T6" fmla="*/ 510 w 513"/>
                  <a:gd name="T7" fmla="*/ 348 h 349"/>
                  <a:gd name="T8" fmla="*/ 513 w 513"/>
                  <a:gd name="T9" fmla="*/ 349 h 349"/>
                  <a:gd name="T10" fmla="*/ 511 w 513"/>
                  <a:gd name="T11" fmla="*/ 346 h 349"/>
                  <a:gd name="T12" fmla="*/ 152 w 513"/>
                  <a:gd name="T13" fmla="*/ 305 h 349"/>
                  <a:gd name="T14" fmla="*/ 502 w 513"/>
                  <a:gd name="T15" fmla="*/ 347 h 349"/>
                  <a:gd name="T16" fmla="*/ 502 w 513"/>
                  <a:gd name="T17" fmla="*/ 347 h 349"/>
                  <a:gd name="T18" fmla="*/ 152 w 513"/>
                  <a:gd name="T19" fmla="*/ 305 h 349"/>
                  <a:gd name="T20" fmla="*/ 66 w 513"/>
                  <a:gd name="T21" fmla="*/ 8 h 349"/>
                  <a:gd name="T22" fmla="*/ 66 w 513"/>
                  <a:gd name="T23" fmla="*/ 8 h 349"/>
                  <a:gd name="T24" fmla="*/ 25 w 513"/>
                  <a:gd name="T25" fmla="*/ 167 h 349"/>
                  <a:gd name="T26" fmla="*/ 66 w 513"/>
                  <a:gd name="T27" fmla="*/ 8 h 349"/>
                  <a:gd name="T28" fmla="*/ 70 w 513"/>
                  <a:gd name="T29" fmla="*/ 4 h 349"/>
                  <a:gd name="T30" fmla="*/ 70 w 513"/>
                  <a:gd name="T31" fmla="*/ 6 h 349"/>
                  <a:gd name="T32" fmla="*/ 502 w 513"/>
                  <a:gd name="T33" fmla="*/ 344 h 349"/>
                  <a:gd name="T34" fmla="*/ 0 w 513"/>
                  <a:gd name="T35" fmla="*/ 283 h 349"/>
                  <a:gd name="T36" fmla="*/ 0 w 513"/>
                  <a:gd name="T37" fmla="*/ 283 h 349"/>
                  <a:gd name="T38" fmla="*/ 508 w 513"/>
                  <a:gd name="T39" fmla="*/ 345 h 349"/>
                  <a:gd name="T40" fmla="*/ 509 w 513"/>
                  <a:gd name="T41" fmla="*/ 345 h 349"/>
                  <a:gd name="T42" fmla="*/ 508 w 513"/>
                  <a:gd name="T43" fmla="*/ 344 h 349"/>
                  <a:gd name="T44" fmla="*/ 508 w 513"/>
                  <a:gd name="T45" fmla="*/ 344 h 349"/>
                  <a:gd name="T46" fmla="*/ 74 w 513"/>
                  <a:gd name="T47" fmla="*/ 5 h 349"/>
                  <a:gd name="T48" fmla="*/ 70 w 513"/>
                  <a:gd name="T49" fmla="*/ 4 h 349"/>
                  <a:gd name="T50" fmla="*/ 69 w 513"/>
                  <a:gd name="T51" fmla="*/ 0 h 349"/>
                  <a:gd name="T52" fmla="*/ 68 w 513"/>
                  <a:gd name="T53" fmla="*/ 0 h 349"/>
                  <a:gd name="T54" fmla="*/ 69 w 513"/>
                  <a:gd name="T55" fmla="*/ 1 h 349"/>
                  <a:gd name="T56" fmla="*/ 70 w 513"/>
                  <a:gd name="T57" fmla="*/ 1 h 349"/>
                  <a:gd name="T58" fmla="*/ 69 w 513"/>
                  <a:gd name="T59"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3" h="349">
                    <a:moveTo>
                      <a:pt x="511" y="346"/>
                    </a:moveTo>
                    <a:lnTo>
                      <a:pt x="508" y="348"/>
                    </a:lnTo>
                    <a:lnTo>
                      <a:pt x="509" y="348"/>
                    </a:lnTo>
                    <a:lnTo>
                      <a:pt x="510" y="348"/>
                    </a:lnTo>
                    <a:lnTo>
                      <a:pt x="513" y="349"/>
                    </a:lnTo>
                    <a:lnTo>
                      <a:pt x="511" y="346"/>
                    </a:lnTo>
                    <a:moveTo>
                      <a:pt x="152" y="305"/>
                    </a:moveTo>
                    <a:lnTo>
                      <a:pt x="502" y="347"/>
                    </a:lnTo>
                    <a:lnTo>
                      <a:pt x="502" y="347"/>
                    </a:lnTo>
                    <a:lnTo>
                      <a:pt x="152" y="305"/>
                    </a:lnTo>
                    <a:moveTo>
                      <a:pt x="66" y="8"/>
                    </a:moveTo>
                    <a:lnTo>
                      <a:pt x="66" y="8"/>
                    </a:lnTo>
                    <a:lnTo>
                      <a:pt x="25" y="167"/>
                    </a:lnTo>
                    <a:lnTo>
                      <a:pt x="66" y="8"/>
                    </a:lnTo>
                    <a:moveTo>
                      <a:pt x="70" y="4"/>
                    </a:moveTo>
                    <a:lnTo>
                      <a:pt x="70" y="6"/>
                    </a:lnTo>
                    <a:lnTo>
                      <a:pt x="502" y="344"/>
                    </a:lnTo>
                    <a:lnTo>
                      <a:pt x="0" y="283"/>
                    </a:lnTo>
                    <a:lnTo>
                      <a:pt x="0" y="283"/>
                    </a:lnTo>
                    <a:lnTo>
                      <a:pt x="508" y="345"/>
                    </a:lnTo>
                    <a:lnTo>
                      <a:pt x="509" y="345"/>
                    </a:lnTo>
                    <a:lnTo>
                      <a:pt x="508" y="344"/>
                    </a:lnTo>
                    <a:lnTo>
                      <a:pt x="508" y="344"/>
                    </a:lnTo>
                    <a:lnTo>
                      <a:pt x="74" y="5"/>
                    </a:lnTo>
                    <a:lnTo>
                      <a:pt x="70" y="4"/>
                    </a:lnTo>
                    <a:moveTo>
                      <a:pt x="69" y="0"/>
                    </a:moveTo>
                    <a:lnTo>
                      <a:pt x="68" y="0"/>
                    </a:lnTo>
                    <a:lnTo>
                      <a:pt x="69" y="1"/>
                    </a:lnTo>
                    <a:lnTo>
                      <a:pt x="70" y="1"/>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63"/>
              <p:cNvSpPr>
                <a:spLocks noEditPoints="1"/>
              </p:cNvSpPr>
              <p:nvPr/>
            </p:nvSpPr>
            <p:spPr bwMode="auto">
              <a:xfrm>
                <a:off x="5535" y="1585"/>
                <a:ext cx="519" cy="302"/>
              </a:xfrm>
              <a:custGeom>
                <a:avLst/>
                <a:gdLst>
                  <a:gd name="T0" fmla="*/ 1 w 519"/>
                  <a:gd name="T1" fmla="*/ 6 h 302"/>
                  <a:gd name="T2" fmla="*/ 1 w 519"/>
                  <a:gd name="T3" fmla="*/ 6 h 302"/>
                  <a:gd name="T4" fmla="*/ 27 w 519"/>
                  <a:gd name="T5" fmla="*/ 299 h 302"/>
                  <a:gd name="T6" fmla="*/ 27 w 519"/>
                  <a:gd name="T7" fmla="*/ 299 h 302"/>
                  <a:gd name="T8" fmla="*/ 1 w 519"/>
                  <a:gd name="T9" fmla="*/ 6 h 302"/>
                  <a:gd name="T10" fmla="*/ 514 w 519"/>
                  <a:gd name="T11" fmla="*/ 64 h 302"/>
                  <a:gd name="T12" fmla="*/ 514 w 519"/>
                  <a:gd name="T13" fmla="*/ 63 h 302"/>
                  <a:gd name="T14" fmla="*/ 514 w 519"/>
                  <a:gd name="T15" fmla="*/ 64 h 302"/>
                  <a:gd name="T16" fmla="*/ 513 w 519"/>
                  <a:gd name="T17" fmla="*/ 63 h 302"/>
                  <a:gd name="T18" fmla="*/ 514 w 519"/>
                  <a:gd name="T19" fmla="*/ 64 h 302"/>
                  <a:gd name="T20" fmla="*/ 30 w 519"/>
                  <a:gd name="T21" fmla="*/ 300 h 302"/>
                  <a:gd name="T22" fmla="*/ 4 w 519"/>
                  <a:gd name="T23" fmla="*/ 4 h 302"/>
                  <a:gd name="T24" fmla="*/ 158 w 519"/>
                  <a:gd name="T25" fmla="*/ 23 h 302"/>
                  <a:gd name="T26" fmla="*/ 508 w 519"/>
                  <a:gd name="T27" fmla="*/ 65 h 302"/>
                  <a:gd name="T28" fmla="*/ 508 w 519"/>
                  <a:gd name="T29" fmla="*/ 65 h 302"/>
                  <a:gd name="T30" fmla="*/ 30 w 519"/>
                  <a:gd name="T31" fmla="*/ 300 h 302"/>
                  <a:gd name="T32" fmla="*/ 6 w 519"/>
                  <a:gd name="T33" fmla="*/ 1 h 302"/>
                  <a:gd name="T34" fmla="*/ 4 w 519"/>
                  <a:gd name="T35" fmla="*/ 3 h 302"/>
                  <a:gd name="T36" fmla="*/ 30 w 519"/>
                  <a:gd name="T37" fmla="*/ 301 h 302"/>
                  <a:gd name="T38" fmla="*/ 32 w 519"/>
                  <a:gd name="T39" fmla="*/ 302 h 302"/>
                  <a:gd name="T40" fmla="*/ 32 w 519"/>
                  <a:gd name="T41" fmla="*/ 302 h 302"/>
                  <a:gd name="T42" fmla="*/ 32 w 519"/>
                  <a:gd name="T43" fmla="*/ 302 h 302"/>
                  <a:gd name="T44" fmla="*/ 32 w 519"/>
                  <a:gd name="T45" fmla="*/ 302 h 302"/>
                  <a:gd name="T46" fmla="*/ 509 w 519"/>
                  <a:gd name="T47" fmla="*/ 68 h 302"/>
                  <a:gd name="T48" fmla="*/ 514 w 519"/>
                  <a:gd name="T49" fmla="*/ 66 h 302"/>
                  <a:gd name="T50" fmla="*/ 517 w 519"/>
                  <a:gd name="T51" fmla="*/ 64 h 302"/>
                  <a:gd name="T52" fmla="*/ 519 w 519"/>
                  <a:gd name="T53" fmla="*/ 63 h 302"/>
                  <a:gd name="T54" fmla="*/ 517 w 519"/>
                  <a:gd name="T55" fmla="*/ 63 h 302"/>
                  <a:gd name="T56" fmla="*/ 515 w 519"/>
                  <a:gd name="T57" fmla="*/ 63 h 302"/>
                  <a:gd name="T58" fmla="*/ 514 w 519"/>
                  <a:gd name="T59" fmla="*/ 63 h 302"/>
                  <a:gd name="T60" fmla="*/ 6 w 519"/>
                  <a:gd name="T61" fmla="*/ 1 h 302"/>
                  <a:gd name="T62" fmla="*/ 0 w 519"/>
                  <a:gd name="T63" fmla="*/ 0 h 302"/>
                  <a:gd name="T64" fmla="*/ 0 w 519"/>
                  <a:gd name="T65" fmla="*/ 1 h 302"/>
                  <a:gd name="T66" fmla="*/ 1 w 519"/>
                  <a:gd name="T67" fmla="*/ 1 h 302"/>
                  <a:gd name="T68" fmla="*/ 1 w 519"/>
                  <a:gd name="T69" fmla="*/ 0 h 302"/>
                  <a:gd name="T70" fmla="*/ 0 w 519"/>
                  <a:gd name="T71"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9" h="302">
                    <a:moveTo>
                      <a:pt x="1" y="6"/>
                    </a:moveTo>
                    <a:lnTo>
                      <a:pt x="1" y="6"/>
                    </a:lnTo>
                    <a:lnTo>
                      <a:pt x="27" y="299"/>
                    </a:lnTo>
                    <a:lnTo>
                      <a:pt x="27" y="299"/>
                    </a:lnTo>
                    <a:lnTo>
                      <a:pt x="1" y="6"/>
                    </a:lnTo>
                    <a:close/>
                    <a:moveTo>
                      <a:pt x="514" y="64"/>
                    </a:moveTo>
                    <a:lnTo>
                      <a:pt x="514" y="63"/>
                    </a:lnTo>
                    <a:lnTo>
                      <a:pt x="514" y="64"/>
                    </a:lnTo>
                    <a:lnTo>
                      <a:pt x="513" y="63"/>
                    </a:lnTo>
                    <a:lnTo>
                      <a:pt x="514" y="64"/>
                    </a:lnTo>
                    <a:close/>
                    <a:moveTo>
                      <a:pt x="30" y="300"/>
                    </a:moveTo>
                    <a:lnTo>
                      <a:pt x="4" y="4"/>
                    </a:lnTo>
                    <a:lnTo>
                      <a:pt x="158" y="23"/>
                    </a:lnTo>
                    <a:lnTo>
                      <a:pt x="508" y="65"/>
                    </a:lnTo>
                    <a:lnTo>
                      <a:pt x="508" y="65"/>
                    </a:lnTo>
                    <a:lnTo>
                      <a:pt x="30" y="300"/>
                    </a:lnTo>
                    <a:close/>
                    <a:moveTo>
                      <a:pt x="6" y="1"/>
                    </a:moveTo>
                    <a:lnTo>
                      <a:pt x="4" y="3"/>
                    </a:lnTo>
                    <a:lnTo>
                      <a:pt x="30" y="301"/>
                    </a:lnTo>
                    <a:lnTo>
                      <a:pt x="32" y="302"/>
                    </a:lnTo>
                    <a:lnTo>
                      <a:pt x="32" y="302"/>
                    </a:lnTo>
                    <a:lnTo>
                      <a:pt x="32" y="302"/>
                    </a:lnTo>
                    <a:lnTo>
                      <a:pt x="32" y="302"/>
                    </a:lnTo>
                    <a:lnTo>
                      <a:pt x="509" y="68"/>
                    </a:lnTo>
                    <a:lnTo>
                      <a:pt x="514" y="66"/>
                    </a:lnTo>
                    <a:lnTo>
                      <a:pt x="517" y="64"/>
                    </a:lnTo>
                    <a:lnTo>
                      <a:pt x="519" y="63"/>
                    </a:lnTo>
                    <a:lnTo>
                      <a:pt x="517" y="63"/>
                    </a:lnTo>
                    <a:lnTo>
                      <a:pt x="515" y="63"/>
                    </a:lnTo>
                    <a:lnTo>
                      <a:pt x="514" y="63"/>
                    </a:lnTo>
                    <a:lnTo>
                      <a:pt x="6" y="1"/>
                    </a:lnTo>
                    <a:close/>
                    <a:moveTo>
                      <a:pt x="0" y="0"/>
                    </a:moveTo>
                    <a:lnTo>
                      <a:pt x="0" y="1"/>
                    </a:lnTo>
                    <a:lnTo>
                      <a:pt x="1" y="1"/>
                    </a:lnTo>
                    <a:lnTo>
                      <a:pt x="1"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64"/>
              <p:cNvSpPr>
                <a:spLocks noEditPoints="1"/>
              </p:cNvSpPr>
              <p:nvPr/>
            </p:nvSpPr>
            <p:spPr bwMode="auto">
              <a:xfrm>
                <a:off x="5535" y="1585"/>
                <a:ext cx="519" cy="302"/>
              </a:xfrm>
              <a:custGeom>
                <a:avLst/>
                <a:gdLst>
                  <a:gd name="T0" fmla="*/ 1 w 519"/>
                  <a:gd name="T1" fmla="*/ 6 h 302"/>
                  <a:gd name="T2" fmla="*/ 1 w 519"/>
                  <a:gd name="T3" fmla="*/ 6 h 302"/>
                  <a:gd name="T4" fmla="*/ 27 w 519"/>
                  <a:gd name="T5" fmla="*/ 299 h 302"/>
                  <a:gd name="T6" fmla="*/ 27 w 519"/>
                  <a:gd name="T7" fmla="*/ 299 h 302"/>
                  <a:gd name="T8" fmla="*/ 1 w 519"/>
                  <a:gd name="T9" fmla="*/ 6 h 302"/>
                  <a:gd name="T10" fmla="*/ 514 w 519"/>
                  <a:gd name="T11" fmla="*/ 64 h 302"/>
                  <a:gd name="T12" fmla="*/ 514 w 519"/>
                  <a:gd name="T13" fmla="*/ 63 h 302"/>
                  <a:gd name="T14" fmla="*/ 514 w 519"/>
                  <a:gd name="T15" fmla="*/ 64 h 302"/>
                  <a:gd name="T16" fmla="*/ 513 w 519"/>
                  <a:gd name="T17" fmla="*/ 63 h 302"/>
                  <a:gd name="T18" fmla="*/ 514 w 519"/>
                  <a:gd name="T19" fmla="*/ 64 h 302"/>
                  <a:gd name="T20" fmla="*/ 30 w 519"/>
                  <a:gd name="T21" fmla="*/ 300 h 302"/>
                  <a:gd name="T22" fmla="*/ 4 w 519"/>
                  <a:gd name="T23" fmla="*/ 4 h 302"/>
                  <a:gd name="T24" fmla="*/ 158 w 519"/>
                  <a:gd name="T25" fmla="*/ 23 h 302"/>
                  <a:gd name="T26" fmla="*/ 508 w 519"/>
                  <a:gd name="T27" fmla="*/ 65 h 302"/>
                  <a:gd name="T28" fmla="*/ 508 w 519"/>
                  <a:gd name="T29" fmla="*/ 65 h 302"/>
                  <a:gd name="T30" fmla="*/ 30 w 519"/>
                  <a:gd name="T31" fmla="*/ 300 h 302"/>
                  <a:gd name="T32" fmla="*/ 6 w 519"/>
                  <a:gd name="T33" fmla="*/ 1 h 302"/>
                  <a:gd name="T34" fmla="*/ 4 w 519"/>
                  <a:gd name="T35" fmla="*/ 3 h 302"/>
                  <a:gd name="T36" fmla="*/ 30 w 519"/>
                  <a:gd name="T37" fmla="*/ 301 h 302"/>
                  <a:gd name="T38" fmla="*/ 32 w 519"/>
                  <a:gd name="T39" fmla="*/ 302 h 302"/>
                  <a:gd name="T40" fmla="*/ 32 w 519"/>
                  <a:gd name="T41" fmla="*/ 302 h 302"/>
                  <a:gd name="T42" fmla="*/ 32 w 519"/>
                  <a:gd name="T43" fmla="*/ 302 h 302"/>
                  <a:gd name="T44" fmla="*/ 32 w 519"/>
                  <a:gd name="T45" fmla="*/ 302 h 302"/>
                  <a:gd name="T46" fmla="*/ 509 w 519"/>
                  <a:gd name="T47" fmla="*/ 68 h 302"/>
                  <a:gd name="T48" fmla="*/ 514 w 519"/>
                  <a:gd name="T49" fmla="*/ 66 h 302"/>
                  <a:gd name="T50" fmla="*/ 517 w 519"/>
                  <a:gd name="T51" fmla="*/ 64 h 302"/>
                  <a:gd name="T52" fmla="*/ 519 w 519"/>
                  <a:gd name="T53" fmla="*/ 63 h 302"/>
                  <a:gd name="T54" fmla="*/ 517 w 519"/>
                  <a:gd name="T55" fmla="*/ 63 h 302"/>
                  <a:gd name="T56" fmla="*/ 515 w 519"/>
                  <a:gd name="T57" fmla="*/ 63 h 302"/>
                  <a:gd name="T58" fmla="*/ 514 w 519"/>
                  <a:gd name="T59" fmla="*/ 63 h 302"/>
                  <a:gd name="T60" fmla="*/ 6 w 519"/>
                  <a:gd name="T61" fmla="*/ 1 h 302"/>
                  <a:gd name="T62" fmla="*/ 0 w 519"/>
                  <a:gd name="T63" fmla="*/ 0 h 302"/>
                  <a:gd name="T64" fmla="*/ 0 w 519"/>
                  <a:gd name="T65" fmla="*/ 1 h 302"/>
                  <a:gd name="T66" fmla="*/ 1 w 519"/>
                  <a:gd name="T67" fmla="*/ 1 h 302"/>
                  <a:gd name="T68" fmla="*/ 1 w 519"/>
                  <a:gd name="T69" fmla="*/ 0 h 302"/>
                  <a:gd name="T70" fmla="*/ 0 w 519"/>
                  <a:gd name="T71"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9" h="302">
                    <a:moveTo>
                      <a:pt x="1" y="6"/>
                    </a:moveTo>
                    <a:lnTo>
                      <a:pt x="1" y="6"/>
                    </a:lnTo>
                    <a:lnTo>
                      <a:pt x="27" y="299"/>
                    </a:lnTo>
                    <a:lnTo>
                      <a:pt x="27" y="299"/>
                    </a:lnTo>
                    <a:lnTo>
                      <a:pt x="1" y="6"/>
                    </a:lnTo>
                    <a:moveTo>
                      <a:pt x="514" y="64"/>
                    </a:moveTo>
                    <a:lnTo>
                      <a:pt x="514" y="63"/>
                    </a:lnTo>
                    <a:lnTo>
                      <a:pt x="514" y="64"/>
                    </a:lnTo>
                    <a:lnTo>
                      <a:pt x="513" y="63"/>
                    </a:lnTo>
                    <a:lnTo>
                      <a:pt x="514" y="64"/>
                    </a:lnTo>
                    <a:moveTo>
                      <a:pt x="30" y="300"/>
                    </a:moveTo>
                    <a:lnTo>
                      <a:pt x="4" y="4"/>
                    </a:lnTo>
                    <a:lnTo>
                      <a:pt x="158" y="23"/>
                    </a:lnTo>
                    <a:lnTo>
                      <a:pt x="508" y="65"/>
                    </a:lnTo>
                    <a:lnTo>
                      <a:pt x="508" y="65"/>
                    </a:lnTo>
                    <a:lnTo>
                      <a:pt x="30" y="300"/>
                    </a:lnTo>
                    <a:moveTo>
                      <a:pt x="6" y="1"/>
                    </a:moveTo>
                    <a:lnTo>
                      <a:pt x="4" y="3"/>
                    </a:lnTo>
                    <a:lnTo>
                      <a:pt x="30" y="301"/>
                    </a:lnTo>
                    <a:lnTo>
                      <a:pt x="32" y="302"/>
                    </a:lnTo>
                    <a:lnTo>
                      <a:pt x="32" y="302"/>
                    </a:lnTo>
                    <a:lnTo>
                      <a:pt x="32" y="302"/>
                    </a:lnTo>
                    <a:lnTo>
                      <a:pt x="32" y="302"/>
                    </a:lnTo>
                    <a:lnTo>
                      <a:pt x="509" y="68"/>
                    </a:lnTo>
                    <a:lnTo>
                      <a:pt x="514" y="66"/>
                    </a:lnTo>
                    <a:lnTo>
                      <a:pt x="517" y="64"/>
                    </a:lnTo>
                    <a:lnTo>
                      <a:pt x="519" y="63"/>
                    </a:lnTo>
                    <a:lnTo>
                      <a:pt x="517" y="63"/>
                    </a:lnTo>
                    <a:lnTo>
                      <a:pt x="515" y="63"/>
                    </a:lnTo>
                    <a:lnTo>
                      <a:pt x="514" y="63"/>
                    </a:lnTo>
                    <a:lnTo>
                      <a:pt x="6" y="1"/>
                    </a:lnTo>
                    <a:moveTo>
                      <a:pt x="0" y="0"/>
                    </a:moveTo>
                    <a:lnTo>
                      <a:pt x="0" y="1"/>
                    </a:lnTo>
                    <a:lnTo>
                      <a:pt x="1" y="1"/>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65"/>
              <p:cNvSpPr>
                <a:spLocks noEditPoints="1"/>
              </p:cNvSpPr>
              <p:nvPr/>
            </p:nvSpPr>
            <p:spPr bwMode="auto">
              <a:xfrm>
                <a:off x="5284" y="1588"/>
                <a:ext cx="281" cy="300"/>
              </a:xfrm>
              <a:custGeom>
                <a:avLst/>
                <a:gdLst>
                  <a:gd name="T0" fmla="*/ 0 w 281"/>
                  <a:gd name="T1" fmla="*/ 222 h 300"/>
                  <a:gd name="T2" fmla="*/ 0 w 281"/>
                  <a:gd name="T3" fmla="*/ 222 h 300"/>
                  <a:gd name="T4" fmla="*/ 277 w 281"/>
                  <a:gd name="T5" fmla="*/ 300 h 300"/>
                  <a:gd name="T6" fmla="*/ 277 w 281"/>
                  <a:gd name="T7" fmla="*/ 300 h 300"/>
                  <a:gd name="T8" fmla="*/ 0 w 281"/>
                  <a:gd name="T9" fmla="*/ 222 h 300"/>
                  <a:gd name="T10" fmla="*/ 8 w 281"/>
                  <a:gd name="T11" fmla="*/ 221 h 300"/>
                  <a:gd name="T12" fmla="*/ 8 w 281"/>
                  <a:gd name="T13" fmla="*/ 221 h 300"/>
                  <a:gd name="T14" fmla="*/ 278 w 281"/>
                  <a:gd name="T15" fmla="*/ 297 h 300"/>
                  <a:gd name="T16" fmla="*/ 8 w 281"/>
                  <a:gd name="T17" fmla="*/ 221 h 300"/>
                  <a:gd name="T18" fmla="*/ 142 w 281"/>
                  <a:gd name="T19" fmla="*/ 98 h 300"/>
                  <a:gd name="T20" fmla="*/ 4 w 281"/>
                  <a:gd name="T21" fmla="*/ 218 h 300"/>
                  <a:gd name="T22" fmla="*/ 4 w 281"/>
                  <a:gd name="T23" fmla="*/ 218 h 300"/>
                  <a:gd name="T24" fmla="*/ 142 w 281"/>
                  <a:gd name="T25" fmla="*/ 98 h 300"/>
                  <a:gd name="T26" fmla="*/ 249 w 281"/>
                  <a:gd name="T27" fmla="*/ 1 h 300"/>
                  <a:gd name="T28" fmla="*/ 2 w 281"/>
                  <a:gd name="T29" fmla="*/ 216 h 300"/>
                  <a:gd name="T30" fmla="*/ 2 w 281"/>
                  <a:gd name="T31" fmla="*/ 216 h 300"/>
                  <a:gd name="T32" fmla="*/ 249 w 281"/>
                  <a:gd name="T33" fmla="*/ 1 h 300"/>
                  <a:gd name="T34" fmla="*/ 249 w 281"/>
                  <a:gd name="T35" fmla="*/ 1 h 300"/>
                  <a:gd name="T36" fmla="*/ 255 w 281"/>
                  <a:gd name="T37" fmla="*/ 0 h 300"/>
                  <a:gd name="T38" fmla="*/ 255 w 281"/>
                  <a:gd name="T39" fmla="*/ 0 h 300"/>
                  <a:gd name="T40" fmla="*/ 255 w 281"/>
                  <a:gd name="T41" fmla="*/ 1 h 300"/>
                  <a:gd name="T42" fmla="*/ 254 w 281"/>
                  <a:gd name="T43" fmla="*/ 1 h 300"/>
                  <a:gd name="T44" fmla="*/ 252 w 281"/>
                  <a:gd name="T45" fmla="*/ 3 h 300"/>
                  <a:gd name="T46" fmla="*/ 278 w 281"/>
                  <a:gd name="T47" fmla="*/ 296 h 300"/>
                  <a:gd name="T48" fmla="*/ 279 w 281"/>
                  <a:gd name="T49" fmla="*/ 297 h 300"/>
                  <a:gd name="T50" fmla="*/ 281 w 281"/>
                  <a:gd name="T51" fmla="*/ 296 h 300"/>
                  <a:gd name="T52" fmla="*/ 281 w 281"/>
                  <a:gd name="T53" fmla="*/ 298 h 300"/>
                  <a:gd name="T54" fmla="*/ 281 w 281"/>
                  <a:gd name="T55" fmla="*/ 298 h 300"/>
                  <a:gd name="T56" fmla="*/ 255 w 281"/>
                  <a:gd name="T5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1" h="300">
                    <a:moveTo>
                      <a:pt x="0" y="222"/>
                    </a:moveTo>
                    <a:lnTo>
                      <a:pt x="0" y="222"/>
                    </a:lnTo>
                    <a:lnTo>
                      <a:pt x="277" y="300"/>
                    </a:lnTo>
                    <a:lnTo>
                      <a:pt x="277" y="300"/>
                    </a:lnTo>
                    <a:lnTo>
                      <a:pt x="0" y="222"/>
                    </a:lnTo>
                    <a:close/>
                    <a:moveTo>
                      <a:pt x="8" y="221"/>
                    </a:moveTo>
                    <a:lnTo>
                      <a:pt x="8" y="221"/>
                    </a:lnTo>
                    <a:lnTo>
                      <a:pt x="278" y="297"/>
                    </a:lnTo>
                    <a:lnTo>
                      <a:pt x="8" y="221"/>
                    </a:lnTo>
                    <a:close/>
                    <a:moveTo>
                      <a:pt x="142" y="98"/>
                    </a:moveTo>
                    <a:lnTo>
                      <a:pt x="4" y="218"/>
                    </a:lnTo>
                    <a:lnTo>
                      <a:pt x="4" y="218"/>
                    </a:lnTo>
                    <a:lnTo>
                      <a:pt x="142" y="98"/>
                    </a:lnTo>
                    <a:close/>
                    <a:moveTo>
                      <a:pt x="249" y="1"/>
                    </a:moveTo>
                    <a:lnTo>
                      <a:pt x="2" y="216"/>
                    </a:lnTo>
                    <a:lnTo>
                      <a:pt x="2" y="216"/>
                    </a:lnTo>
                    <a:lnTo>
                      <a:pt x="249" y="1"/>
                    </a:lnTo>
                    <a:lnTo>
                      <a:pt x="249" y="1"/>
                    </a:lnTo>
                    <a:close/>
                    <a:moveTo>
                      <a:pt x="255" y="0"/>
                    </a:moveTo>
                    <a:lnTo>
                      <a:pt x="255" y="0"/>
                    </a:lnTo>
                    <a:lnTo>
                      <a:pt x="255" y="1"/>
                    </a:lnTo>
                    <a:lnTo>
                      <a:pt x="254" y="1"/>
                    </a:lnTo>
                    <a:lnTo>
                      <a:pt x="252" y="3"/>
                    </a:lnTo>
                    <a:lnTo>
                      <a:pt x="278" y="296"/>
                    </a:lnTo>
                    <a:lnTo>
                      <a:pt x="279" y="297"/>
                    </a:lnTo>
                    <a:lnTo>
                      <a:pt x="281" y="296"/>
                    </a:lnTo>
                    <a:lnTo>
                      <a:pt x="281" y="298"/>
                    </a:lnTo>
                    <a:lnTo>
                      <a:pt x="281" y="298"/>
                    </a:lnTo>
                    <a:lnTo>
                      <a:pt x="25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66"/>
              <p:cNvSpPr>
                <a:spLocks noEditPoints="1"/>
              </p:cNvSpPr>
              <p:nvPr/>
            </p:nvSpPr>
            <p:spPr bwMode="auto">
              <a:xfrm>
                <a:off x="5284" y="1588"/>
                <a:ext cx="281" cy="300"/>
              </a:xfrm>
              <a:custGeom>
                <a:avLst/>
                <a:gdLst>
                  <a:gd name="T0" fmla="*/ 0 w 281"/>
                  <a:gd name="T1" fmla="*/ 222 h 300"/>
                  <a:gd name="T2" fmla="*/ 0 w 281"/>
                  <a:gd name="T3" fmla="*/ 222 h 300"/>
                  <a:gd name="T4" fmla="*/ 277 w 281"/>
                  <a:gd name="T5" fmla="*/ 300 h 300"/>
                  <a:gd name="T6" fmla="*/ 277 w 281"/>
                  <a:gd name="T7" fmla="*/ 300 h 300"/>
                  <a:gd name="T8" fmla="*/ 0 w 281"/>
                  <a:gd name="T9" fmla="*/ 222 h 300"/>
                  <a:gd name="T10" fmla="*/ 8 w 281"/>
                  <a:gd name="T11" fmla="*/ 221 h 300"/>
                  <a:gd name="T12" fmla="*/ 8 w 281"/>
                  <a:gd name="T13" fmla="*/ 221 h 300"/>
                  <a:gd name="T14" fmla="*/ 278 w 281"/>
                  <a:gd name="T15" fmla="*/ 297 h 300"/>
                  <a:gd name="T16" fmla="*/ 8 w 281"/>
                  <a:gd name="T17" fmla="*/ 221 h 300"/>
                  <a:gd name="T18" fmla="*/ 142 w 281"/>
                  <a:gd name="T19" fmla="*/ 98 h 300"/>
                  <a:gd name="T20" fmla="*/ 4 w 281"/>
                  <a:gd name="T21" fmla="*/ 218 h 300"/>
                  <a:gd name="T22" fmla="*/ 4 w 281"/>
                  <a:gd name="T23" fmla="*/ 218 h 300"/>
                  <a:gd name="T24" fmla="*/ 142 w 281"/>
                  <a:gd name="T25" fmla="*/ 98 h 300"/>
                  <a:gd name="T26" fmla="*/ 249 w 281"/>
                  <a:gd name="T27" fmla="*/ 1 h 300"/>
                  <a:gd name="T28" fmla="*/ 2 w 281"/>
                  <a:gd name="T29" fmla="*/ 216 h 300"/>
                  <a:gd name="T30" fmla="*/ 2 w 281"/>
                  <a:gd name="T31" fmla="*/ 216 h 300"/>
                  <a:gd name="T32" fmla="*/ 249 w 281"/>
                  <a:gd name="T33" fmla="*/ 1 h 300"/>
                  <a:gd name="T34" fmla="*/ 249 w 281"/>
                  <a:gd name="T35" fmla="*/ 1 h 300"/>
                  <a:gd name="T36" fmla="*/ 255 w 281"/>
                  <a:gd name="T37" fmla="*/ 0 h 300"/>
                  <a:gd name="T38" fmla="*/ 255 w 281"/>
                  <a:gd name="T39" fmla="*/ 0 h 300"/>
                  <a:gd name="T40" fmla="*/ 255 w 281"/>
                  <a:gd name="T41" fmla="*/ 1 h 300"/>
                  <a:gd name="T42" fmla="*/ 254 w 281"/>
                  <a:gd name="T43" fmla="*/ 1 h 300"/>
                  <a:gd name="T44" fmla="*/ 252 w 281"/>
                  <a:gd name="T45" fmla="*/ 3 h 300"/>
                  <a:gd name="T46" fmla="*/ 278 w 281"/>
                  <a:gd name="T47" fmla="*/ 296 h 300"/>
                  <a:gd name="T48" fmla="*/ 279 w 281"/>
                  <a:gd name="T49" fmla="*/ 297 h 300"/>
                  <a:gd name="T50" fmla="*/ 281 w 281"/>
                  <a:gd name="T51" fmla="*/ 296 h 300"/>
                  <a:gd name="T52" fmla="*/ 281 w 281"/>
                  <a:gd name="T53" fmla="*/ 298 h 300"/>
                  <a:gd name="T54" fmla="*/ 281 w 281"/>
                  <a:gd name="T55" fmla="*/ 298 h 300"/>
                  <a:gd name="T56" fmla="*/ 255 w 281"/>
                  <a:gd name="T5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1" h="300">
                    <a:moveTo>
                      <a:pt x="0" y="222"/>
                    </a:moveTo>
                    <a:lnTo>
                      <a:pt x="0" y="222"/>
                    </a:lnTo>
                    <a:lnTo>
                      <a:pt x="277" y="300"/>
                    </a:lnTo>
                    <a:lnTo>
                      <a:pt x="277" y="300"/>
                    </a:lnTo>
                    <a:lnTo>
                      <a:pt x="0" y="222"/>
                    </a:lnTo>
                    <a:moveTo>
                      <a:pt x="8" y="221"/>
                    </a:moveTo>
                    <a:lnTo>
                      <a:pt x="8" y="221"/>
                    </a:lnTo>
                    <a:lnTo>
                      <a:pt x="278" y="297"/>
                    </a:lnTo>
                    <a:lnTo>
                      <a:pt x="8" y="221"/>
                    </a:lnTo>
                    <a:moveTo>
                      <a:pt x="142" y="98"/>
                    </a:moveTo>
                    <a:lnTo>
                      <a:pt x="4" y="218"/>
                    </a:lnTo>
                    <a:lnTo>
                      <a:pt x="4" y="218"/>
                    </a:lnTo>
                    <a:lnTo>
                      <a:pt x="142" y="98"/>
                    </a:lnTo>
                    <a:moveTo>
                      <a:pt x="249" y="1"/>
                    </a:moveTo>
                    <a:lnTo>
                      <a:pt x="2" y="216"/>
                    </a:lnTo>
                    <a:lnTo>
                      <a:pt x="2" y="216"/>
                    </a:lnTo>
                    <a:lnTo>
                      <a:pt x="249" y="1"/>
                    </a:lnTo>
                    <a:lnTo>
                      <a:pt x="249" y="1"/>
                    </a:lnTo>
                    <a:moveTo>
                      <a:pt x="255" y="0"/>
                    </a:moveTo>
                    <a:lnTo>
                      <a:pt x="255" y="0"/>
                    </a:lnTo>
                    <a:lnTo>
                      <a:pt x="255" y="1"/>
                    </a:lnTo>
                    <a:lnTo>
                      <a:pt x="254" y="1"/>
                    </a:lnTo>
                    <a:lnTo>
                      <a:pt x="252" y="3"/>
                    </a:lnTo>
                    <a:lnTo>
                      <a:pt x="278" y="296"/>
                    </a:lnTo>
                    <a:lnTo>
                      <a:pt x="279" y="297"/>
                    </a:lnTo>
                    <a:lnTo>
                      <a:pt x="281" y="296"/>
                    </a:lnTo>
                    <a:lnTo>
                      <a:pt x="281" y="298"/>
                    </a:lnTo>
                    <a:lnTo>
                      <a:pt x="281" y="298"/>
                    </a:lnTo>
                    <a:lnTo>
                      <a:pt x="2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67"/>
              <p:cNvSpPr>
                <a:spLocks noEditPoints="1"/>
              </p:cNvSpPr>
              <p:nvPr/>
            </p:nvSpPr>
            <p:spPr bwMode="auto">
              <a:xfrm>
                <a:off x="5795" y="2029"/>
                <a:ext cx="259" cy="273"/>
              </a:xfrm>
              <a:custGeom>
                <a:avLst/>
                <a:gdLst>
                  <a:gd name="T0" fmla="*/ 255 w 259"/>
                  <a:gd name="T1" fmla="*/ 267 h 273"/>
                  <a:gd name="T2" fmla="*/ 255 w 259"/>
                  <a:gd name="T3" fmla="*/ 270 h 273"/>
                  <a:gd name="T4" fmla="*/ 259 w 259"/>
                  <a:gd name="T5" fmla="*/ 273 h 273"/>
                  <a:gd name="T6" fmla="*/ 256 w 259"/>
                  <a:gd name="T7" fmla="*/ 267 h 273"/>
                  <a:gd name="T8" fmla="*/ 255 w 259"/>
                  <a:gd name="T9" fmla="*/ 267 h 273"/>
                  <a:gd name="T10" fmla="*/ 107 w 259"/>
                  <a:gd name="T11" fmla="*/ 116 h 273"/>
                  <a:gd name="T12" fmla="*/ 251 w 259"/>
                  <a:gd name="T13" fmla="*/ 265 h 273"/>
                  <a:gd name="T14" fmla="*/ 251 w 259"/>
                  <a:gd name="T15" fmla="*/ 265 h 273"/>
                  <a:gd name="T16" fmla="*/ 107 w 259"/>
                  <a:gd name="T17" fmla="*/ 116 h 273"/>
                  <a:gd name="T18" fmla="*/ 141 w 259"/>
                  <a:gd name="T19" fmla="*/ 19 h 273"/>
                  <a:gd name="T20" fmla="*/ 141 w 259"/>
                  <a:gd name="T21" fmla="*/ 19 h 273"/>
                  <a:gd name="T22" fmla="*/ 171 w 259"/>
                  <a:gd name="T23" fmla="*/ 83 h 273"/>
                  <a:gd name="T24" fmla="*/ 141 w 259"/>
                  <a:gd name="T25" fmla="*/ 19 h 273"/>
                  <a:gd name="T26" fmla="*/ 0 w 259"/>
                  <a:gd name="T27" fmla="*/ 0 h 273"/>
                  <a:gd name="T28" fmla="*/ 0 w 259"/>
                  <a:gd name="T29" fmla="*/ 0 h 273"/>
                  <a:gd name="T30" fmla="*/ 1 w 259"/>
                  <a:gd name="T31" fmla="*/ 1 h 273"/>
                  <a:gd name="T32" fmla="*/ 1 w 259"/>
                  <a:gd name="T33" fmla="*/ 1 h 273"/>
                  <a:gd name="T34" fmla="*/ 3 w 259"/>
                  <a:gd name="T35" fmla="*/ 3 h 273"/>
                  <a:gd name="T36" fmla="*/ 138 w 259"/>
                  <a:gd name="T37" fmla="*/ 20 h 273"/>
                  <a:gd name="T38" fmla="*/ 137 w 259"/>
                  <a:gd name="T39" fmla="*/ 19 h 273"/>
                  <a:gd name="T40" fmla="*/ 139 w 259"/>
                  <a:gd name="T41" fmla="*/ 18 h 273"/>
                  <a:gd name="T42" fmla="*/ 137 w 259"/>
                  <a:gd name="T43" fmla="*/ 19 h 273"/>
                  <a:gd name="T44" fmla="*/ 136 w 259"/>
                  <a:gd name="T45" fmla="*/ 17 h 273"/>
                  <a:gd name="T46" fmla="*/ 139 w 259"/>
                  <a:gd name="T47" fmla="*/ 16 h 273"/>
                  <a:gd name="T48" fmla="*/ 3 w 259"/>
                  <a:gd name="T49" fmla="*/ 0 h 273"/>
                  <a:gd name="T50" fmla="*/ 2 w 259"/>
                  <a:gd name="T51" fmla="*/ 0 h 273"/>
                  <a:gd name="T52" fmla="*/ 0 w 259"/>
                  <a:gd name="T53"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9" h="273">
                    <a:moveTo>
                      <a:pt x="255" y="267"/>
                    </a:moveTo>
                    <a:lnTo>
                      <a:pt x="255" y="270"/>
                    </a:lnTo>
                    <a:lnTo>
                      <a:pt x="259" y="273"/>
                    </a:lnTo>
                    <a:lnTo>
                      <a:pt x="256" y="267"/>
                    </a:lnTo>
                    <a:lnTo>
                      <a:pt x="255" y="267"/>
                    </a:lnTo>
                    <a:close/>
                    <a:moveTo>
                      <a:pt x="107" y="116"/>
                    </a:moveTo>
                    <a:lnTo>
                      <a:pt x="251" y="265"/>
                    </a:lnTo>
                    <a:lnTo>
                      <a:pt x="251" y="265"/>
                    </a:lnTo>
                    <a:lnTo>
                      <a:pt x="107" y="116"/>
                    </a:lnTo>
                    <a:close/>
                    <a:moveTo>
                      <a:pt x="141" y="19"/>
                    </a:moveTo>
                    <a:lnTo>
                      <a:pt x="141" y="19"/>
                    </a:lnTo>
                    <a:lnTo>
                      <a:pt x="171" y="83"/>
                    </a:lnTo>
                    <a:lnTo>
                      <a:pt x="141" y="19"/>
                    </a:lnTo>
                    <a:close/>
                    <a:moveTo>
                      <a:pt x="0" y="0"/>
                    </a:moveTo>
                    <a:lnTo>
                      <a:pt x="0" y="0"/>
                    </a:lnTo>
                    <a:lnTo>
                      <a:pt x="1" y="1"/>
                    </a:lnTo>
                    <a:lnTo>
                      <a:pt x="1" y="1"/>
                    </a:lnTo>
                    <a:lnTo>
                      <a:pt x="3" y="3"/>
                    </a:lnTo>
                    <a:lnTo>
                      <a:pt x="138" y="20"/>
                    </a:lnTo>
                    <a:lnTo>
                      <a:pt x="137" y="19"/>
                    </a:lnTo>
                    <a:lnTo>
                      <a:pt x="139" y="18"/>
                    </a:lnTo>
                    <a:lnTo>
                      <a:pt x="137" y="19"/>
                    </a:lnTo>
                    <a:lnTo>
                      <a:pt x="136" y="17"/>
                    </a:lnTo>
                    <a:lnTo>
                      <a:pt x="139" y="16"/>
                    </a:lnTo>
                    <a:lnTo>
                      <a:pt x="3" y="0"/>
                    </a:lnTo>
                    <a:lnTo>
                      <a:pt x="2"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68"/>
              <p:cNvSpPr>
                <a:spLocks noEditPoints="1"/>
              </p:cNvSpPr>
              <p:nvPr/>
            </p:nvSpPr>
            <p:spPr bwMode="auto">
              <a:xfrm>
                <a:off x="5795" y="2029"/>
                <a:ext cx="259" cy="273"/>
              </a:xfrm>
              <a:custGeom>
                <a:avLst/>
                <a:gdLst>
                  <a:gd name="T0" fmla="*/ 255 w 259"/>
                  <a:gd name="T1" fmla="*/ 267 h 273"/>
                  <a:gd name="T2" fmla="*/ 255 w 259"/>
                  <a:gd name="T3" fmla="*/ 270 h 273"/>
                  <a:gd name="T4" fmla="*/ 259 w 259"/>
                  <a:gd name="T5" fmla="*/ 273 h 273"/>
                  <a:gd name="T6" fmla="*/ 256 w 259"/>
                  <a:gd name="T7" fmla="*/ 267 h 273"/>
                  <a:gd name="T8" fmla="*/ 255 w 259"/>
                  <a:gd name="T9" fmla="*/ 267 h 273"/>
                  <a:gd name="T10" fmla="*/ 107 w 259"/>
                  <a:gd name="T11" fmla="*/ 116 h 273"/>
                  <a:gd name="T12" fmla="*/ 251 w 259"/>
                  <a:gd name="T13" fmla="*/ 265 h 273"/>
                  <a:gd name="T14" fmla="*/ 251 w 259"/>
                  <a:gd name="T15" fmla="*/ 265 h 273"/>
                  <a:gd name="T16" fmla="*/ 107 w 259"/>
                  <a:gd name="T17" fmla="*/ 116 h 273"/>
                  <a:gd name="T18" fmla="*/ 141 w 259"/>
                  <a:gd name="T19" fmla="*/ 19 h 273"/>
                  <a:gd name="T20" fmla="*/ 141 w 259"/>
                  <a:gd name="T21" fmla="*/ 19 h 273"/>
                  <a:gd name="T22" fmla="*/ 171 w 259"/>
                  <a:gd name="T23" fmla="*/ 83 h 273"/>
                  <a:gd name="T24" fmla="*/ 141 w 259"/>
                  <a:gd name="T25" fmla="*/ 19 h 273"/>
                  <a:gd name="T26" fmla="*/ 0 w 259"/>
                  <a:gd name="T27" fmla="*/ 0 h 273"/>
                  <a:gd name="T28" fmla="*/ 0 w 259"/>
                  <a:gd name="T29" fmla="*/ 0 h 273"/>
                  <a:gd name="T30" fmla="*/ 1 w 259"/>
                  <a:gd name="T31" fmla="*/ 1 h 273"/>
                  <a:gd name="T32" fmla="*/ 1 w 259"/>
                  <a:gd name="T33" fmla="*/ 1 h 273"/>
                  <a:gd name="T34" fmla="*/ 3 w 259"/>
                  <a:gd name="T35" fmla="*/ 3 h 273"/>
                  <a:gd name="T36" fmla="*/ 138 w 259"/>
                  <a:gd name="T37" fmla="*/ 20 h 273"/>
                  <a:gd name="T38" fmla="*/ 137 w 259"/>
                  <a:gd name="T39" fmla="*/ 19 h 273"/>
                  <a:gd name="T40" fmla="*/ 139 w 259"/>
                  <a:gd name="T41" fmla="*/ 18 h 273"/>
                  <a:gd name="T42" fmla="*/ 137 w 259"/>
                  <a:gd name="T43" fmla="*/ 19 h 273"/>
                  <a:gd name="T44" fmla="*/ 136 w 259"/>
                  <a:gd name="T45" fmla="*/ 17 h 273"/>
                  <a:gd name="T46" fmla="*/ 139 w 259"/>
                  <a:gd name="T47" fmla="*/ 16 h 273"/>
                  <a:gd name="T48" fmla="*/ 3 w 259"/>
                  <a:gd name="T49" fmla="*/ 0 h 273"/>
                  <a:gd name="T50" fmla="*/ 2 w 259"/>
                  <a:gd name="T51" fmla="*/ 0 h 273"/>
                  <a:gd name="T52" fmla="*/ 0 w 259"/>
                  <a:gd name="T53"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9" h="273">
                    <a:moveTo>
                      <a:pt x="255" y="267"/>
                    </a:moveTo>
                    <a:lnTo>
                      <a:pt x="255" y="270"/>
                    </a:lnTo>
                    <a:lnTo>
                      <a:pt x="259" y="273"/>
                    </a:lnTo>
                    <a:lnTo>
                      <a:pt x="256" y="267"/>
                    </a:lnTo>
                    <a:lnTo>
                      <a:pt x="255" y="267"/>
                    </a:lnTo>
                    <a:moveTo>
                      <a:pt x="107" y="116"/>
                    </a:moveTo>
                    <a:lnTo>
                      <a:pt x="251" y="265"/>
                    </a:lnTo>
                    <a:lnTo>
                      <a:pt x="251" y="265"/>
                    </a:lnTo>
                    <a:lnTo>
                      <a:pt x="107" y="116"/>
                    </a:lnTo>
                    <a:moveTo>
                      <a:pt x="141" y="19"/>
                    </a:moveTo>
                    <a:lnTo>
                      <a:pt x="141" y="19"/>
                    </a:lnTo>
                    <a:lnTo>
                      <a:pt x="171" y="83"/>
                    </a:lnTo>
                    <a:lnTo>
                      <a:pt x="141" y="19"/>
                    </a:lnTo>
                    <a:moveTo>
                      <a:pt x="0" y="0"/>
                    </a:moveTo>
                    <a:lnTo>
                      <a:pt x="0" y="0"/>
                    </a:lnTo>
                    <a:lnTo>
                      <a:pt x="1" y="1"/>
                    </a:lnTo>
                    <a:lnTo>
                      <a:pt x="1" y="1"/>
                    </a:lnTo>
                    <a:lnTo>
                      <a:pt x="3" y="3"/>
                    </a:lnTo>
                    <a:lnTo>
                      <a:pt x="138" y="20"/>
                    </a:lnTo>
                    <a:lnTo>
                      <a:pt x="137" y="19"/>
                    </a:lnTo>
                    <a:lnTo>
                      <a:pt x="139" y="18"/>
                    </a:lnTo>
                    <a:lnTo>
                      <a:pt x="137" y="19"/>
                    </a:lnTo>
                    <a:lnTo>
                      <a:pt x="136" y="17"/>
                    </a:lnTo>
                    <a:lnTo>
                      <a:pt x="139" y="16"/>
                    </a:lnTo>
                    <a:lnTo>
                      <a:pt x="3"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69"/>
              <p:cNvSpPr>
                <a:spLocks noEditPoints="1"/>
              </p:cNvSpPr>
              <p:nvPr/>
            </p:nvSpPr>
            <p:spPr bwMode="auto">
              <a:xfrm>
                <a:off x="3898" y="3909"/>
                <a:ext cx="785" cy="578"/>
              </a:xfrm>
              <a:custGeom>
                <a:avLst/>
                <a:gdLst>
                  <a:gd name="T0" fmla="*/ 3 w 785"/>
                  <a:gd name="T1" fmla="*/ 576 h 578"/>
                  <a:gd name="T2" fmla="*/ 0 w 785"/>
                  <a:gd name="T3" fmla="*/ 578 h 578"/>
                  <a:gd name="T4" fmla="*/ 4 w 785"/>
                  <a:gd name="T5" fmla="*/ 577 h 578"/>
                  <a:gd name="T6" fmla="*/ 4 w 785"/>
                  <a:gd name="T7" fmla="*/ 576 h 578"/>
                  <a:gd name="T8" fmla="*/ 3 w 785"/>
                  <a:gd name="T9" fmla="*/ 576 h 578"/>
                  <a:gd name="T10" fmla="*/ 637 w 785"/>
                  <a:gd name="T11" fmla="*/ 1 h 578"/>
                  <a:gd name="T12" fmla="*/ 636 w 785"/>
                  <a:gd name="T13" fmla="*/ 2 h 578"/>
                  <a:gd name="T14" fmla="*/ 636 w 785"/>
                  <a:gd name="T15" fmla="*/ 1 h 578"/>
                  <a:gd name="T16" fmla="*/ 636 w 785"/>
                  <a:gd name="T17" fmla="*/ 2 h 578"/>
                  <a:gd name="T18" fmla="*/ 639 w 785"/>
                  <a:gd name="T19" fmla="*/ 11 h 578"/>
                  <a:gd name="T20" fmla="*/ 784 w 785"/>
                  <a:gd name="T21" fmla="*/ 335 h 578"/>
                  <a:gd name="T22" fmla="*/ 785 w 785"/>
                  <a:gd name="T23" fmla="*/ 334 h 578"/>
                  <a:gd name="T24" fmla="*/ 783 w 785"/>
                  <a:gd name="T25" fmla="*/ 324 h 578"/>
                  <a:gd name="T26" fmla="*/ 639 w 785"/>
                  <a:gd name="T27" fmla="*/ 2 h 578"/>
                  <a:gd name="T28" fmla="*/ 637 w 785"/>
                  <a:gd name="T29" fmla="*/ 1 h 578"/>
                  <a:gd name="T30" fmla="*/ 633 w 785"/>
                  <a:gd name="T31" fmla="*/ 0 h 578"/>
                  <a:gd name="T32" fmla="*/ 8 w 785"/>
                  <a:gd name="T33" fmla="*/ 570 h 578"/>
                  <a:gd name="T34" fmla="*/ 8 w 785"/>
                  <a:gd name="T35" fmla="*/ 570 h 578"/>
                  <a:gd name="T36" fmla="*/ 633 w 785"/>
                  <a:gd name="T37" fmla="*/ 0 h 578"/>
                  <a:gd name="T38" fmla="*/ 633 w 785"/>
                  <a:gd name="T39" fmla="*/ 0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5" h="578">
                    <a:moveTo>
                      <a:pt x="3" y="576"/>
                    </a:moveTo>
                    <a:lnTo>
                      <a:pt x="0" y="578"/>
                    </a:lnTo>
                    <a:lnTo>
                      <a:pt x="4" y="577"/>
                    </a:lnTo>
                    <a:lnTo>
                      <a:pt x="4" y="576"/>
                    </a:lnTo>
                    <a:lnTo>
                      <a:pt x="3" y="576"/>
                    </a:lnTo>
                    <a:close/>
                    <a:moveTo>
                      <a:pt x="637" y="1"/>
                    </a:moveTo>
                    <a:lnTo>
                      <a:pt x="636" y="2"/>
                    </a:lnTo>
                    <a:lnTo>
                      <a:pt x="636" y="1"/>
                    </a:lnTo>
                    <a:lnTo>
                      <a:pt x="636" y="2"/>
                    </a:lnTo>
                    <a:lnTo>
                      <a:pt x="639" y="11"/>
                    </a:lnTo>
                    <a:lnTo>
                      <a:pt x="784" y="335"/>
                    </a:lnTo>
                    <a:lnTo>
                      <a:pt x="785" y="334"/>
                    </a:lnTo>
                    <a:lnTo>
                      <a:pt x="783" y="324"/>
                    </a:lnTo>
                    <a:lnTo>
                      <a:pt x="639" y="2"/>
                    </a:lnTo>
                    <a:lnTo>
                      <a:pt x="637" y="1"/>
                    </a:lnTo>
                    <a:close/>
                    <a:moveTo>
                      <a:pt x="633" y="0"/>
                    </a:moveTo>
                    <a:lnTo>
                      <a:pt x="8" y="570"/>
                    </a:lnTo>
                    <a:lnTo>
                      <a:pt x="8" y="570"/>
                    </a:lnTo>
                    <a:lnTo>
                      <a:pt x="633" y="0"/>
                    </a:lnTo>
                    <a:lnTo>
                      <a:pt x="63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70"/>
              <p:cNvSpPr>
                <a:spLocks noEditPoints="1"/>
              </p:cNvSpPr>
              <p:nvPr/>
            </p:nvSpPr>
            <p:spPr bwMode="auto">
              <a:xfrm>
                <a:off x="3898" y="3909"/>
                <a:ext cx="785" cy="578"/>
              </a:xfrm>
              <a:custGeom>
                <a:avLst/>
                <a:gdLst>
                  <a:gd name="T0" fmla="*/ 3 w 785"/>
                  <a:gd name="T1" fmla="*/ 576 h 578"/>
                  <a:gd name="T2" fmla="*/ 0 w 785"/>
                  <a:gd name="T3" fmla="*/ 578 h 578"/>
                  <a:gd name="T4" fmla="*/ 4 w 785"/>
                  <a:gd name="T5" fmla="*/ 577 h 578"/>
                  <a:gd name="T6" fmla="*/ 4 w 785"/>
                  <a:gd name="T7" fmla="*/ 576 h 578"/>
                  <a:gd name="T8" fmla="*/ 3 w 785"/>
                  <a:gd name="T9" fmla="*/ 576 h 578"/>
                  <a:gd name="T10" fmla="*/ 637 w 785"/>
                  <a:gd name="T11" fmla="*/ 1 h 578"/>
                  <a:gd name="T12" fmla="*/ 636 w 785"/>
                  <a:gd name="T13" fmla="*/ 2 h 578"/>
                  <a:gd name="T14" fmla="*/ 636 w 785"/>
                  <a:gd name="T15" fmla="*/ 1 h 578"/>
                  <a:gd name="T16" fmla="*/ 636 w 785"/>
                  <a:gd name="T17" fmla="*/ 2 h 578"/>
                  <a:gd name="T18" fmla="*/ 639 w 785"/>
                  <a:gd name="T19" fmla="*/ 11 h 578"/>
                  <a:gd name="T20" fmla="*/ 784 w 785"/>
                  <a:gd name="T21" fmla="*/ 335 h 578"/>
                  <a:gd name="T22" fmla="*/ 785 w 785"/>
                  <a:gd name="T23" fmla="*/ 334 h 578"/>
                  <a:gd name="T24" fmla="*/ 783 w 785"/>
                  <a:gd name="T25" fmla="*/ 324 h 578"/>
                  <a:gd name="T26" fmla="*/ 639 w 785"/>
                  <a:gd name="T27" fmla="*/ 2 h 578"/>
                  <a:gd name="T28" fmla="*/ 637 w 785"/>
                  <a:gd name="T29" fmla="*/ 1 h 578"/>
                  <a:gd name="T30" fmla="*/ 633 w 785"/>
                  <a:gd name="T31" fmla="*/ 0 h 578"/>
                  <a:gd name="T32" fmla="*/ 8 w 785"/>
                  <a:gd name="T33" fmla="*/ 570 h 578"/>
                  <a:gd name="T34" fmla="*/ 8 w 785"/>
                  <a:gd name="T35" fmla="*/ 570 h 578"/>
                  <a:gd name="T36" fmla="*/ 633 w 785"/>
                  <a:gd name="T37" fmla="*/ 0 h 578"/>
                  <a:gd name="T38" fmla="*/ 633 w 785"/>
                  <a:gd name="T39" fmla="*/ 0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5" h="578">
                    <a:moveTo>
                      <a:pt x="3" y="576"/>
                    </a:moveTo>
                    <a:lnTo>
                      <a:pt x="0" y="578"/>
                    </a:lnTo>
                    <a:lnTo>
                      <a:pt x="4" y="577"/>
                    </a:lnTo>
                    <a:lnTo>
                      <a:pt x="4" y="576"/>
                    </a:lnTo>
                    <a:lnTo>
                      <a:pt x="3" y="576"/>
                    </a:lnTo>
                    <a:moveTo>
                      <a:pt x="637" y="1"/>
                    </a:moveTo>
                    <a:lnTo>
                      <a:pt x="636" y="2"/>
                    </a:lnTo>
                    <a:lnTo>
                      <a:pt x="636" y="1"/>
                    </a:lnTo>
                    <a:lnTo>
                      <a:pt x="636" y="2"/>
                    </a:lnTo>
                    <a:lnTo>
                      <a:pt x="639" y="11"/>
                    </a:lnTo>
                    <a:lnTo>
                      <a:pt x="784" y="335"/>
                    </a:lnTo>
                    <a:lnTo>
                      <a:pt x="785" y="334"/>
                    </a:lnTo>
                    <a:lnTo>
                      <a:pt x="783" y="324"/>
                    </a:lnTo>
                    <a:lnTo>
                      <a:pt x="639" y="2"/>
                    </a:lnTo>
                    <a:lnTo>
                      <a:pt x="637" y="1"/>
                    </a:lnTo>
                    <a:moveTo>
                      <a:pt x="633" y="0"/>
                    </a:moveTo>
                    <a:lnTo>
                      <a:pt x="8" y="570"/>
                    </a:lnTo>
                    <a:lnTo>
                      <a:pt x="8" y="570"/>
                    </a:lnTo>
                    <a:lnTo>
                      <a:pt x="633" y="0"/>
                    </a:lnTo>
                    <a:lnTo>
                      <a:pt x="6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71"/>
              <p:cNvSpPr>
                <a:spLocks noEditPoints="1"/>
              </p:cNvSpPr>
              <p:nvPr/>
            </p:nvSpPr>
            <p:spPr bwMode="auto">
              <a:xfrm>
                <a:off x="3902" y="3776"/>
                <a:ext cx="635" cy="711"/>
              </a:xfrm>
              <a:custGeom>
                <a:avLst/>
                <a:gdLst>
                  <a:gd name="T0" fmla="*/ 0 w 635"/>
                  <a:gd name="T1" fmla="*/ 709 h 711"/>
                  <a:gd name="T2" fmla="*/ 0 w 635"/>
                  <a:gd name="T3" fmla="*/ 710 h 711"/>
                  <a:gd name="T4" fmla="*/ 0 w 635"/>
                  <a:gd name="T5" fmla="*/ 711 h 711"/>
                  <a:gd name="T6" fmla="*/ 1 w 635"/>
                  <a:gd name="T7" fmla="*/ 711 h 711"/>
                  <a:gd name="T8" fmla="*/ 1 w 635"/>
                  <a:gd name="T9" fmla="*/ 709 h 711"/>
                  <a:gd name="T10" fmla="*/ 0 w 635"/>
                  <a:gd name="T11" fmla="*/ 709 h 711"/>
                  <a:gd name="T12" fmla="*/ 634 w 635"/>
                  <a:gd name="T13" fmla="*/ 131 h 711"/>
                  <a:gd name="T14" fmla="*/ 634 w 635"/>
                  <a:gd name="T15" fmla="*/ 132 h 711"/>
                  <a:gd name="T16" fmla="*/ 634 w 635"/>
                  <a:gd name="T17" fmla="*/ 133 h 711"/>
                  <a:gd name="T18" fmla="*/ 635 w 635"/>
                  <a:gd name="T19" fmla="*/ 131 h 711"/>
                  <a:gd name="T20" fmla="*/ 634 w 635"/>
                  <a:gd name="T21" fmla="*/ 131 h 711"/>
                  <a:gd name="T22" fmla="*/ 634 w 635"/>
                  <a:gd name="T23" fmla="*/ 131 h 711"/>
                  <a:gd name="T24" fmla="*/ 116 w 635"/>
                  <a:gd name="T25" fmla="*/ 3 h 711"/>
                  <a:gd name="T26" fmla="*/ 116 w 635"/>
                  <a:gd name="T27" fmla="*/ 3 h 711"/>
                  <a:gd name="T28" fmla="*/ 116 w 635"/>
                  <a:gd name="T29" fmla="*/ 4 h 711"/>
                  <a:gd name="T30" fmla="*/ 2 w 635"/>
                  <a:gd name="T31" fmla="*/ 700 h 711"/>
                  <a:gd name="T32" fmla="*/ 2 w 635"/>
                  <a:gd name="T33" fmla="*/ 700 h 711"/>
                  <a:gd name="T34" fmla="*/ 116 w 635"/>
                  <a:gd name="T35" fmla="*/ 3 h 711"/>
                  <a:gd name="T36" fmla="*/ 120 w 635"/>
                  <a:gd name="T37" fmla="*/ 0 h 711"/>
                  <a:gd name="T38" fmla="*/ 119 w 635"/>
                  <a:gd name="T39" fmla="*/ 2 h 711"/>
                  <a:gd name="T40" fmla="*/ 120 w 635"/>
                  <a:gd name="T41" fmla="*/ 3 h 711"/>
                  <a:gd name="T42" fmla="*/ 119 w 635"/>
                  <a:gd name="T43" fmla="*/ 3 h 711"/>
                  <a:gd name="T44" fmla="*/ 119 w 635"/>
                  <a:gd name="T45" fmla="*/ 3 h 711"/>
                  <a:gd name="T46" fmla="*/ 629 w 635"/>
                  <a:gd name="T47" fmla="*/ 133 h 711"/>
                  <a:gd name="T48" fmla="*/ 629 w 635"/>
                  <a:gd name="T49" fmla="*/ 133 h 711"/>
                  <a:gd name="T50" fmla="*/ 4 w 635"/>
                  <a:gd name="T51" fmla="*/ 703 h 711"/>
                  <a:gd name="T52" fmla="*/ 74 w 635"/>
                  <a:gd name="T53" fmla="*/ 281 h 711"/>
                  <a:gd name="T54" fmla="*/ 4 w 635"/>
                  <a:gd name="T55" fmla="*/ 705 h 711"/>
                  <a:gd name="T56" fmla="*/ 8 w 635"/>
                  <a:gd name="T57" fmla="*/ 703 h 711"/>
                  <a:gd name="T58" fmla="*/ 632 w 635"/>
                  <a:gd name="T59" fmla="*/ 135 h 711"/>
                  <a:gd name="T60" fmla="*/ 632 w 635"/>
                  <a:gd name="T61" fmla="*/ 134 h 711"/>
                  <a:gd name="T62" fmla="*/ 631 w 635"/>
                  <a:gd name="T63" fmla="*/ 133 h 711"/>
                  <a:gd name="T64" fmla="*/ 615 w 635"/>
                  <a:gd name="T65" fmla="*/ 126 h 711"/>
                  <a:gd name="T66" fmla="*/ 123 w 635"/>
                  <a:gd name="T67" fmla="*/ 1 h 711"/>
                  <a:gd name="T68" fmla="*/ 123 w 635"/>
                  <a:gd name="T69" fmla="*/ 1 h 711"/>
                  <a:gd name="T70" fmla="*/ 120 w 635"/>
                  <a:gd name="T71" fmla="*/ 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5" h="711">
                    <a:moveTo>
                      <a:pt x="0" y="709"/>
                    </a:moveTo>
                    <a:lnTo>
                      <a:pt x="0" y="710"/>
                    </a:lnTo>
                    <a:lnTo>
                      <a:pt x="0" y="711"/>
                    </a:lnTo>
                    <a:lnTo>
                      <a:pt x="1" y="711"/>
                    </a:lnTo>
                    <a:lnTo>
                      <a:pt x="1" y="709"/>
                    </a:lnTo>
                    <a:lnTo>
                      <a:pt x="0" y="709"/>
                    </a:lnTo>
                    <a:close/>
                    <a:moveTo>
                      <a:pt x="634" y="131"/>
                    </a:moveTo>
                    <a:lnTo>
                      <a:pt x="634" y="132"/>
                    </a:lnTo>
                    <a:lnTo>
                      <a:pt x="634" y="133"/>
                    </a:lnTo>
                    <a:lnTo>
                      <a:pt x="635" y="131"/>
                    </a:lnTo>
                    <a:lnTo>
                      <a:pt x="634" y="131"/>
                    </a:lnTo>
                    <a:lnTo>
                      <a:pt x="634" y="131"/>
                    </a:lnTo>
                    <a:close/>
                    <a:moveTo>
                      <a:pt x="116" y="3"/>
                    </a:moveTo>
                    <a:lnTo>
                      <a:pt x="116" y="3"/>
                    </a:lnTo>
                    <a:lnTo>
                      <a:pt x="116" y="4"/>
                    </a:lnTo>
                    <a:lnTo>
                      <a:pt x="2" y="700"/>
                    </a:lnTo>
                    <a:lnTo>
                      <a:pt x="2" y="700"/>
                    </a:lnTo>
                    <a:lnTo>
                      <a:pt x="116" y="3"/>
                    </a:lnTo>
                    <a:close/>
                    <a:moveTo>
                      <a:pt x="120" y="0"/>
                    </a:moveTo>
                    <a:lnTo>
                      <a:pt x="119" y="2"/>
                    </a:lnTo>
                    <a:lnTo>
                      <a:pt x="120" y="3"/>
                    </a:lnTo>
                    <a:lnTo>
                      <a:pt x="119" y="3"/>
                    </a:lnTo>
                    <a:lnTo>
                      <a:pt x="119" y="3"/>
                    </a:lnTo>
                    <a:lnTo>
                      <a:pt x="629" y="133"/>
                    </a:lnTo>
                    <a:lnTo>
                      <a:pt x="629" y="133"/>
                    </a:lnTo>
                    <a:lnTo>
                      <a:pt x="4" y="703"/>
                    </a:lnTo>
                    <a:lnTo>
                      <a:pt x="74" y="281"/>
                    </a:lnTo>
                    <a:lnTo>
                      <a:pt x="4" y="705"/>
                    </a:lnTo>
                    <a:lnTo>
                      <a:pt x="8" y="703"/>
                    </a:lnTo>
                    <a:lnTo>
                      <a:pt x="632" y="135"/>
                    </a:lnTo>
                    <a:lnTo>
                      <a:pt x="632" y="134"/>
                    </a:lnTo>
                    <a:lnTo>
                      <a:pt x="631" y="133"/>
                    </a:lnTo>
                    <a:lnTo>
                      <a:pt x="615" y="126"/>
                    </a:lnTo>
                    <a:lnTo>
                      <a:pt x="123" y="1"/>
                    </a:lnTo>
                    <a:lnTo>
                      <a:pt x="123" y="1"/>
                    </a:lnTo>
                    <a:lnTo>
                      <a:pt x="12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72"/>
              <p:cNvSpPr>
                <a:spLocks noEditPoints="1"/>
              </p:cNvSpPr>
              <p:nvPr/>
            </p:nvSpPr>
            <p:spPr bwMode="auto">
              <a:xfrm>
                <a:off x="3902" y="3776"/>
                <a:ext cx="635" cy="711"/>
              </a:xfrm>
              <a:custGeom>
                <a:avLst/>
                <a:gdLst>
                  <a:gd name="T0" fmla="*/ 0 w 635"/>
                  <a:gd name="T1" fmla="*/ 709 h 711"/>
                  <a:gd name="T2" fmla="*/ 0 w 635"/>
                  <a:gd name="T3" fmla="*/ 710 h 711"/>
                  <a:gd name="T4" fmla="*/ 0 w 635"/>
                  <a:gd name="T5" fmla="*/ 711 h 711"/>
                  <a:gd name="T6" fmla="*/ 1 w 635"/>
                  <a:gd name="T7" fmla="*/ 711 h 711"/>
                  <a:gd name="T8" fmla="*/ 1 w 635"/>
                  <a:gd name="T9" fmla="*/ 709 h 711"/>
                  <a:gd name="T10" fmla="*/ 0 w 635"/>
                  <a:gd name="T11" fmla="*/ 709 h 711"/>
                  <a:gd name="T12" fmla="*/ 634 w 635"/>
                  <a:gd name="T13" fmla="*/ 131 h 711"/>
                  <a:gd name="T14" fmla="*/ 634 w 635"/>
                  <a:gd name="T15" fmla="*/ 132 h 711"/>
                  <a:gd name="T16" fmla="*/ 634 w 635"/>
                  <a:gd name="T17" fmla="*/ 133 h 711"/>
                  <a:gd name="T18" fmla="*/ 635 w 635"/>
                  <a:gd name="T19" fmla="*/ 131 h 711"/>
                  <a:gd name="T20" fmla="*/ 634 w 635"/>
                  <a:gd name="T21" fmla="*/ 131 h 711"/>
                  <a:gd name="T22" fmla="*/ 634 w 635"/>
                  <a:gd name="T23" fmla="*/ 131 h 711"/>
                  <a:gd name="T24" fmla="*/ 116 w 635"/>
                  <a:gd name="T25" fmla="*/ 3 h 711"/>
                  <a:gd name="T26" fmla="*/ 116 w 635"/>
                  <a:gd name="T27" fmla="*/ 3 h 711"/>
                  <a:gd name="T28" fmla="*/ 116 w 635"/>
                  <a:gd name="T29" fmla="*/ 4 h 711"/>
                  <a:gd name="T30" fmla="*/ 2 w 635"/>
                  <a:gd name="T31" fmla="*/ 700 h 711"/>
                  <a:gd name="T32" fmla="*/ 2 w 635"/>
                  <a:gd name="T33" fmla="*/ 700 h 711"/>
                  <a:gd name="T34" fmla="*/ 116 w 635"/>
                  <a:gd name="T35" fmla="*/ 3 h 711"/>
                  <a:gd name="T36" fmla="*/ 120 w 635"/>
                  <a:gd name="T37" fmla="*/ 0 h 711"/>
                  <a:gd name="T38" fmla="*/ 119 w 635"/>
                  <a:gd name="T39" fmla="*/ 2 h 711"/>
                  <a:gd name="T40" fmla="*/ 120 w 635"/>
                  <a:gd name="T41" fmla="*/ 3 h 711"/>
                  <a:gd name="T42" fmla="*/ 119 w 635"/>
                  <a:gd name="T43" fmla="*/ 3 h 711"/>
                  <a:gd name="T44" fmla="*/ 119 w 635"/>
                  <a:gd name="T45" fmla="*/ 3 h 711"/>
                  <a:gd name="T46" fmla="*/ 629 w 635"/>
                  <a:gd name="T47" fmla="*/ 133 h 711"/>
                  <a:gd name="T48" fmla="*/ 629 w 635"/>
                  <a:gd name="T49" fmla="*/ 133 h 711"/>
                  <a:gd name="T50" fmla="*/ 4 w 635"/>
                  <a:gd name="T51" fmla="*/ 703 h 711"/>
                  <a:gd name="T52" fmla="*/ 74 w 635"/>
                  <a:gd name="T53" fmla="*/ 281 h 711"/>
                  <a:gd name="T54" fmla="*/ 4 w 635"/>
                  <a:gd name="T55" fmla="*/ 705 h 711"/>
                  <a:gd name="T56" fmla="*/ 8 w 635"/>
                  <a:gd name="T57" fmla="*/ 703 h 711"/>
                  <a:gd name="T58" fmla="*/ 632 w 635"/>
                  <a:gd name="T59" fmla="*/ 135 h 711"/>
                  <a:gd name="T60" fmla="*/ 632 w 635"/>
                  <a:gd name="T61" fmla="*/ 134 h 711"/>
                  <a:gd name="T62" fmla="*/ 631 w 635"/>
                  <a:gd name="T63" fmla="*/ 133 h 711"/>
                  <a:gd name="T64" fmla="*/ 615 w 635"/>
                  <a:gd name="T65" fmla="*/ 126 h 711"/>
                  <a:gd name="T66" fmla="*/ 123 w 635"/>
                  <a:gd name="T67" fmla="*/ 1 h 711"/>
                  <a:gd name="T68" fmla="*/ 123 w 635"/>
                  <a:gd name="T69" fmla="*/ 1 h 711"/>
                  <a:gd name="T70" fmla="*/ 120 w 635"/>
                  <a:gd name="T71" fmla="*/ 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5" h="711">
                    <a:moveTo>
                      <a:pt x="0" y="709"/>
                    </a:moveTo>
                    <a:lnTo>
                      <a:pt x="0" y="710"/>
                    </a:lnTo>
                    <a:lnTo>
                      <a:pt x="0" y="711"/>
                    </a:lnTo>
                    <a:lnTo>
                      <a:pt x="1" y="711"/>
                    </a:lnTo>
                    <a:lnTo>
                      <a:pt x="1" y="709"/>
                    </a:lnTo>
                    <a:lnTo>
                      <a:pt x="0" y="709"/>
                    </a:lnTo>
                    <a:moveTo>
                      <a:pt x="634" y="131"/>
                    </a:moveTo>
                    <a:lnTo>
                      <a:pt x="634" y="132"/>
                    </a:lnTo>
                    <a:lnTo>
                      <a:pt x="634" y="133"/>
                    </a:lnTo>
                    <a:lnTo>
                      <a:pt x="635" y="131"/>
                    </a:lnTo>
                    <a:lnTo>
                      <a:pt x="634" y="131"/>
                    </a:lnTo>
                    <a:lnTo>
                      <a:pt x="634" y="131"/>
                    </a:lnTo>
                    <a:moveTo>
                      <a:pt x="116" y="3"/>
                    </a:moveTo>
                    <a:lnTo>
                      <a:pt x="116" y="3"/>
                    </a:lnTo>
                    <a:lnTo>
                      <a:pt x="116" y="4"/>
                    </a:lnTo>
                    <a:lnTo>
                      <a:pt x="2" y="700"/>
                    </a:lnTo>
                    <a:lnTo>
                      <a:pt x="2" y="700"/>
                    </a:lnTo>
                    <a:lnTo>
                      <a:pt x="116" y="3"/>
                    </a:lnTo>
                    <a:moveTo>
                      <a:pt x="120" y="0"/>
                    </a:moveTo>
                    <a:lnTo>
                      <a:pt x="119" y="2"/>
                    </a:lnTo>
                    <a:lnTo>
                      <a:pt x="120" y="3"/>
                    </a:lnTo>
                    <a:lnTo>
                      <a:pt x="119" y="3"/>
                    </a:lnTo>
                    <a:lnTo>
                      <a:pt x="119" y="3"/>
                    </a:lnTo>
                    <a:lnTo>
                      <a:pt x="629" y="133"/>
                    </a:lnTo>
                    <a:lnTo>
                      <a:pt x="629" y="133"/>
                    </a:lnTo>
                    <a:lnTo>
                      <a:pt x="4" y="703"/>
                    </a:lnTo>
                    <a:lnTo>
                      <a:pt x="74" y="281"/>
                    </a:lnTo>
                    <a:lnTo>
                      <a:pt x="4" y="705"/>
                    </a:lnTo>
                    <a:lnTo>
                      <a:pt x="8" y="703"/>
                    </a:lnTo>
                    <a:lnTo>
                      <a:pt x="632" y="135"/>
                    </a:lnTo>
                    <a:lnTo>
                      <a:pt x="632" y="134"/>
                    </a:lnTo>
                    <a:lnTo>
                      <a:pt x="631" y="133"/>
                    </a:lnTo>
                    <a:lnTo>
                      <a:pt x="615" y="126"/>
                    </a:lnTo>
                    <a:lnTo>
                      <a:pt x="123" y="1"/>
                    </a:lnTo>
                    <a:lnTo>
                      <a:pt x="123" y="1"/>
                    </a:lnTo>
                    <a:lnTo>
                      <a:pt x="1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73"/>
              <p:cNvSpPr>
                <a:spLocks noEditPoints="1"/>
              </p:cNvSpPr>
              <p:nvPr/>
            </p:nvSpPr>
            <p:spPr bwMode="auto">
              <a:xfrm>
                <a:off x="3719" y="3779"/>
                <a:ext cx="302" cy="703"/>
              </a:xfrm>
              <a:custGeom>
                <a:avLst/>
                <a:gdLst>
                  <a:gd name="T0" fmla="*/ 25 w 302"/>
                  <a:gd name="T1" fmla="*/ 167 h 703"/>
                  <a:gd name="T2" fmla="*/ 183 w 302"/>
                  <a:gd name="T3" fmla="*/ 703 h 703"/>
                  <a:gd name="T4" fmla="*/ 183 w 302"/>
                  <a:gd name="T5" fmla="*/ 703 h 703"/>
                  <a:gd name="T6" fmla="*/ 25 w 302"/>
                  <a:gd name="T7" fmla="*/ 167 h 703"/>
                  <a:gd name="T8" fmla="*/ 302 w 302"/>
                  <a:gd name="T9" fmla="*/ 0 h 703"/>
                  <a:gd name="T10" fmla="*/ 302 w 302"/>
                  <a:gd name="T11" fmla="*/ 0 h 703"/>
                  <a:gd name="T12" fmla="*/ 301 w 302"/>
                  <a:gd name="T13" fmla="*/ 4 h 703"/>
                  <a:gd name="T14" fmla="*/ 300 w 302"/>
                  <a:gd name="T15" fmla="*/ 0 h 703"/>
                  <a:gd name="T16" fmla="*/ 0 w 302"/>
                  <a:gd name="T17" fmla="*/ 73 h 703"/>
                  <a:gd name="T18" fmla="*/ 89 w 302"/>
                  <a:gd name="T19" fmla="*/ 374 h 703"/>
                  <a:gd name="T20" fmla="*/ 0 w 302"/>
                  <a:gd name="T21" fmla="*/ 73 h 703"/>
                  <a:gd name="T22" fmla="*/ 298 w 302"/>
                  <a:gd name="T23" fmla="*/ 0 h 703"/>
                  <a:gd name="T24" fmla="*/ 299 w 302"/>
                  <a:gd name="T25" fmla="*/ 0 h 703"/>
                  <a:gd name="T26" fmla="*/ 299 w 302"/>
                  <a:gd name="T27" fmla="*/ 0 h 703"/>
                  <a:gd name="T28" fmla="*/ 185 w 302"/>
                  <a:gd name="T29" fmla="*/ 697 h 703"/>
                  <a:gd name="T30" fmla="*/ 187 w 302"/>
                  <a:gd name="T31" fmla="*/ 702 h 703"/>
                  <a:gd name="T32" fmla="*/ 187 w 302"/>
                  <a:gd name="T33" fmla="*/ 702 h 703"/>
                  <a:gd name="T34" fmla="*/ 257 w 302"/>
                  <a:gd name="T35" fmla="*/ 278 h 703"/>
                  <a:gd name="T36" fmla="*/ 302 w 302"/>
                  <a:gd name="T37" fmla="*/ 0 h 703"/>
                  <a:gd name="T38" fmla="*/ 302 w 302"/>
                  <a:gd name="T39"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2" h="703">
                    <a:moveTo>
                      <a:pt x="25" y="167"/>
                    </a:moveTo>
                    <a:lnTo>
                      <a:pt x="183" y="703"/>
                    </a:lnTo>
                    <a:lnTo>
                      <a:pt x="183" y="703"/>
                    </a:lnTo>
                    <a:lnTo>
                      <a:pt x="25" y="167"/>
                    </a:lnTo>
                    <a:close/>
                    <a:moveTo>
                      <a:pt x="302" y="0"/>
                    </a:moveTo>
                    <a:lnTo>
                      <a:pt x="302" y="0"/>
                    </a:lnTo>
                    <a:lnTo>
                      <a:pt x="301" y="4"/>
                    </a:lnTo>
                    <a:lnTo>
                      <a:pt x="300" y="0"/>
                    </a:lnTo>
                    <a:lnTo>
                      <a:pt x="0" y="73"/>
                    </a:lnTo>
                    <a:lnTo>
                      <a:pt x="89" y="374"/>
                    </a:lnTo>
                    <a:lnTo>
                      <a:pt x="0" y="73"/>
                    </a:lnTo>
                    <a:lnTo>
                      <a:pt x="298" y="0"/>
                    </a:lnTo>
                    <a:lnTo>
                      <a:pt x="299" y="0"/>
                    </a:lnTo>
                    <a:lnTo>
                      <a:pt x="299" y="0"/>
                    </a:lnTo>
                    <a:lnTo>
                      <a:pt x="185" y="697"/>
                    </a:lnTo>
                    <a:lnTo>
                      <a:pt x="187" y="702"/>
                    </a:lnTo>
                    <a:lnTo>
                      <a:pt x="187" y="702"/>
                    </a:lnTo>
                    <a:lnTo>
                      <a:pt x="257" y="278"/>
                    </a:lnTo>
                    <a:lnTo>
                      <a:pt x="302" y="0"/>
                    </a:lnTo>
                    <a:lnTo>
                      <a:pt x="30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74"/>
              <p:cNvSpPr>
                <a:spLocks noEditPoints="1"/>
              </p:cNvSpPr>
              <p:nvPr/>
            </p:nvSpPr>
            <p:spPr bwMode="auto">
              <a:xfrm>
                <a:off x="3719" y="3779"/>
                <a:ext cx="302" cy="703"/>
              </a:xfrm>
              <a:custGeom>
                <a:avLst/>
                <a:gdLst>
                  <a:gd name="T0" fmla="*/ 25 w 302"/>
                  <a:gd name="T1" fmla="*/ 167 h 703"/>
                  <a:gd name="T2" fmla="*/ 183 w 302"/>
                  <a:gd name="T3" fmla="*/ 703 h 703"/>
                  <a:gd name="T4" fmla="*/ 183 w 302"/>
                  <a:gd name="T5" fmla="*/ 703 h 703"/>
                  <a:gd name="T6" fmla="*/ 25 w 302"/>
                  <a:gd name="T7" fmla="*/ 167 h 703"/>
                  <a:gd name="T8" fmla="*/ 302 w 302"/>
                  <a:gd name="T9" fmla="*/ 0 h 703"/>
                  <a:gd name="T10" fmla="*/ 302 w 302"/>
                  <a:gd name="T11" fmla="*/ 0 h 703"/>
                  <a:gd name="T12" fmla="*/ 301 w 302"/>
                  <a:gd name="T13" fmla="*/ 4 h 703"/>
                  <a:gd name="T14" fmla="*/ 300 w 302"/>
                  <a:gd name="T15" fmla="*/ 0 h 703"/>
                  <a:gd name="T16" fmla="*/ 0 w 302"/>
                  <a:gd name="T17" fmla="*/ 73 h 703"/>
                  <a:gd name="T18" fmla="*/ 89 w 302"/>
                  <a:gd name="T19" fmla="*/ 374 h 703"/>
                  <a:gd name="T20" fmla="*/ 0 w 302"/>
                  <a:gd name="T21" fmla="*/ 73 h 703"/>
                  <a:gd name="T22" fmla="*/ 298 w 302"/>
                  <a:gd name="T23" fmla="*/ 0 h 703"/>
                  <a:gd name="T24" fmla="*/ 299 w 302"/>
                  <a:gd name="T25" fmla="*/ 0 h 703"/>
                  <a:gd name="T26" fmla="*/ 299 w 302"/>
                  <a:gd name="T27" fmla="*/ 0 h 703"/>
                  <a:gd name="T28" fmla="*/ 185 w 302"/>
                  <a:gd name="T29" fmla="*/ 697 h 703"/>
                  <a:gd name="T30" fmla="*/ 187 w 302"/>
                  <a:gd name="T31" fmla="*/ 702 h 703"/>
                  <a:gd name="T32" fmla="*/ 187 w 302"/>
                  <a:gd name="T33" fmla="*/ 702 h 703"/>
                  <a:gd name="T34" fmla="*/ 257 w 302"/>
                  <a:gd name="T35" fmla="*/ 278 h 703"/>
                  <a:gd name="T36" fmla="*/ 302 w 302"/>
                  <a:gd name="T37" fmla="*/ 0 h 703"/>
                  <a:gd name="T38" fmla="*/ 302 w 302"/>
                  <a:gd name="T39"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2" h="703">
                    <a:moveTo>
                      <a:pt x="25" y="167"/>
                    </a:moveTo>
                    <a:lnTo>
                      <a:pt x="183" y="703"/>
                    </a:lnTo>
                    <a:lnTo>
                      <a:pt x="183" y="703"/>
                    </a:lnTo>
                    <a:lnTo>
                      <a:pt x="25" y="167"/>
                    </a:lnTo>
                    <a:moveTo>
                      <a:pt x="302" y="0"/>
                    </a:moveTo>
                    <a:lnTo>
                      <a:pt x="302" y="0"/>
                    </a:lnTo>
                    <a:lnTo>
                      <a:pt x="301" y="4"/>
                    </a:lnTo>
                    <a:lnTo>
                      <a:pt x="300" y="0"/>
                    </a:lnTo>
                    <a:lnTo>
                      <a:pt x="0" y="73"/>
                    </a:lnTo>
                    <a:lnTo>
                      <a:pt x="89" y="374"/>
                    </a:lnTo>
                    <a:lnTo>
                      <a:pt x="0" y="73"/>
                    </a:lnTo>
                    <a:lnTo>
                      <a:pt x="298" y="0"/>
                    </a:lnTo>
                    <a:lnTo>
                      <a:pt x="299" y="0"/>
                    </a:lnTo>
                    <a:lnTo>
                      <a:pt x="299" y="0"/>
                    </a:lnTo>
                    <a:lnTo>
                      <a:pt x="185" y="697"/>
                    </a:lnTo>
                    <a:lnTo>
                      <a:pt x="187" y="702"/>
                    </a:lnTo>
                    <a:lnTo>
                      <a:pt x="187" y="702"/>
                    </a:lnTo>
                    <a:lnTo>
                      <a:pt x="257" y="278"/>
                    </a:lnTo>
                    <a:lnTo>
                      <a:pt x="302" y="0"/>
                    </a:lnTo>
                    <a:lnTo>
                      <a:pt x="3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75"/>
              <p:cNvSpPr>
                <a:spLocks noEditPoints="1"/>
              </p:cNvSpPr>
              <p:nvPr/>
            </p:nvSpPr>
            <p:spPr bwMode="auto">
              <a:xfrm>
                <a:off x="3179" y="2524"/>
                <a:ext cx="377" cy="614"/>
              </a:xfrm>
              <a:custGeom>
                <a:avLst/>
                <a:gdLst>
                  <a:gd name="T0" fmla="*/ 272 w 377"/>
                  <a:gd name="T1" fmla="*/ 451 h 614"/>
                  <a:gd name="T2" fmla="*/ 9 w 377"/>
                  <a:gd name="T3" fmla="*/ 612 h 614"/>
                  <a:gd name="T4" fmla="*/ 9 w 377"/>
                  <a:gd name="T5" fmla="*/ 612 h 614"/>
                  <a:gd name="T6" fmla="*/ 272 w 377"/>
                  <a:gd name="T7" fmla="*/ 451 h 614"/>
                  <a:gd name="T8" fmla="*/ 171 w 377"/>
                  <a:gd name="T9" fmla="*/ 10 h 614"/>
                  <a:gd name="T10" fmla="*/ 377 w 377"/>
                  <a:gd name="T11" fmla="*/ 379 h 614"/>
                  <a:gd name="T12" fmla="*/ 171 w 377"/>
                  <a:gd name="T13" fmla="*/ 10 h 614"/>
                  <a:gd name="T14" fmla="*/ 171 w 377"/>
                  <a:gd name="T15" fmla="*/ 10 h 614"/>
                  <a:gd name="T16" fmla="*/ 167 w 377"/>
                  <a:gd name="T17" fmla="*/ 8 h 614"/>
                  <a:gd name="T18" fmla="*/ 0 w 377"/>
                  <a:gd name="T19" fmla="*/ 614 h 614"/>
                  <a:gd name="T20" fmla="*/ 375 w 377"/>
                  <a:gd name="T21" fmla="*/ 383 h 614"/>
                  <a:gd name="T22" fmla="*/ 375 w 377"/>
                  <a:gd name="T23" fmla="*/ 383 h 614"/>
                  <a:gd name="T24" fmla="*/ 0 w 377"/>
                  <a:gd name="T25" fmla="*/ 614 h 614"/>
                  <a:gd name="T26" fmla="*/ 167 w 377"/>
                  <a:gd name="T27" fmla="*/ 8 h 614"/>
                  <a:gd name="T28" fmla="*/ 167 w 377"/>
                  <a:gd name="T29" fmla="*/ 8 h 614"/>
                  <a:gd name="T30" fmla="*/ 166 w 377"/>
                  <a:gd name="T31" fmla="*/ 0 h 614"/>
                  <a:gd name="T32" fmla="*/ 165 w 377"/>
                  <a:gd name="T33" fmla="*/ 1 h 614"/>
                  <a:gd name="T34" fmla="*/ 165 w 377"/>
                  <a:gd name="T35" fmla="*/ 1 h 614"/>
                  <a:gd name="T36" fmla="*/ 166 w 377"/>
                  <a:gd name="T37" fmla="*/ 2 h 614"/>
                  <a:gd name="T38" fmla="*/ 166 w 377"/>
                  <a:gd name="T39" fmla="*/ 1 h 614"/>
                  <a:gd name="T40" fmla="*/ 166 w 377"/>
                  <a:gd name="T4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614">
                    <a:moveTo>
                      <a:pt x="272" y="451"/>
                    </a:moveTo>
                    <a:lnTo>
                      <a:pt x="9" y="612"/>
                    </a:lnTo>
                    <a:lnTo>
                      <a:pt x="9" y="612"/>
                    </a:lnTo>
                    <a:lnTo>
                      <a:pt x="272" y="451"/>
                    </a:lnTo>
                    <a:close/>
                    <a:moveTo>
                      <a:pt x="171" y="10"/>
                    </a:moveTo>
                    <a:lnTo>
                      <a:pt x="377" y="379"/>
                    </a:lnTo>
                    <a:lnTo>
                      <a:pt x="171" y="10"/>
                    </a:lnTo>
                    <a:lnTo>
                      <a:pt x="171" y="10"/>
                    </a:lnTo>
                    <a:close/>
                    <a:moveTo>
                      <a:pt x="167" y="8"/>
                    </a:moveTo>
                    <a:lnTo>
                      <a:pt x="0" y="614"/>
                    </a:lnTo>
                    <a:lnTo>
                      <a:pt x="375" y="383"/>
                    </a:lnTo>
                    <a:lnTo>
                      <a:pt x="375" y="383"/>
                    </a:lnTo>
                    <a:lnTo>
                      <a:pt x="0" y="614"/>
                    </a:lnTo>
                    <a:lnTo>
                      <a:pt x="167" y="8"/>
                    </a:lnTo>
                    <a:lnTo>
                      <a:pt x="167" y="8"/>
                    </a:lnTo>
                    <a:close/>
                    <a:moveTo>
                      <a:pt x="166" y="0"/>
                    </a:moveTo>
                    <a:lnTo>
                      <a:pt x="165" y="1"/>
                    </a:lnTo>
                    <a:lnTo>
                      <a:pt x="165" y="1"/>
                    </a:lnTo>
                    <a:lnTo>
                      <a:pt x="166" y="2"/>
                    </a:lnTo>
                    <a:lnTo>
                      <a:pt x="166" y="1"/>
                    </a:lnTo>
                    <a:lnTo>
                      <a:pt x="16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76"/>
              <p:cNvSpPr>
                <a:spLocks noEditPoints="1"/>
              </p:cNvSpPr>
              <p:nvPr/>
            </p:nvSpPr>
            <p:spPr bwMode="auto">
              <a:xfrm>
                <a:off x="3179" y="2524"/>
                <a:ext cx="377" cy="614"/>
              </a:xfrm>
              <a:custGeom>
                <a:avLst/>
                <a:gdLst>
                  <a:gd name="T0" fmla="*/ 272 w 377"/>
                  <a:gd name="T1" fmla="*/ 451 h 614"/>
                  <a:gd name="T2" fmla="*/ 9 w 377"/>
                  <a:gd name="T3" fmla="*/ 612 h 614"/>
                  <a:gd name="T4" fmla="*/ 9 w 377"/>
                  <a:gd name="T5" fmla="*/ 612 h 614"/>
                  <a:gd name="T6" fmla="*/ 272 w 377"/>
                  <a:gd name="T7" fmla="*/ 451 h 614"/>
                  <a:gd name="T8" fmla="*/ 171 w 377"/>
                  <a:gd name="T9" fmla="*/ 10 h 614"/>
                  <a:gd name="T10" fmla="*/ 377 w 377"/>
                  <a:gd name="T11" fmla="*/ 379 h 614"/>
                  <a:gd name="T12" fmla="*/ 171 w 377"/>
                  <a:gd name="T13" fmla="*/ 10 h 614"/>
                  <a:gd name="T14" fmla="*/ 171 w 377"/>
                  <a:gd name="T15" fmla="*/ 10 h 614"/>
                  <a:gd name="T16" fmla="*/ 167 w 377"/>
                  <a:gd name="T17" fmla="*/ 8 h 614"/>
                  <a:gd name="T18" fmla="*/ 0 w 377"/>
                  <a:gd name="T19" fmla="*/ 614 h 614"/>
                  <a:gd name="T20" fmla="*/ 375 w 377"/>
                  <a:gd name="T21" fmla="*/ 383 h 614"/>
                  <a:gd name="T22" fmla="*/ 375 w 377"/>
                  <a:gd name="T23" fmla="*/ 383 h 614"/>
                  <a:gd name="T24" fmla="*/ 0 w 377"/>
                  <a:gd name="T25" fmla="*/ 614 h 614"/>
                  <a:gd name="T26" fmla="*/ 167 w 377"/>
                  <a:gd name="T27" fmla="*/ 8 h 614"/>
                  <a:gd name="T28" fmla="*/ 167 w 377"/>
                  <a:gd name="T29" fmla="*/ 8 h 614"/>
                  <a:gd name="T30" fmla="*/ 166 w 377"/>
                  <a:gd name="T31" fmla="*/ 0 h 614"/>
                  <a:gd name="T32" fmla="*/ 165 w 377"/>
                  <a:gd name="T33" fmla="*/ 1 h 614"/>
                  <a:gd name="T34" fmla="*/ 165 w 377"/>
                  <a:gd name="T35" fmla="*/ 1 h 614"/>
                  <a:gd name="T36" fmla="*/ 166 w 377"/>
                  <a:gd name="T37" fmla="*/ 2 h 614"/>
                  <a:gd name="T38" fmla="*/ 166 w 377"/>
                  <a:gd name="T39" fmla="*/ 1 h 614"/>
                  <a:gd name="T40" fmla="*/ 166 w 377"/>
                  <a:gd name="T4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614">
                    <a:moveTo>
                      <a:pt x="272" y="451"/>
                    </a:moveTo>
                    <a:lnTo>
                      <a:pt x="9" y="612"/>
                    </a:lnTo>
                    <a:lnTo>
                      <a:pt x="9" y="612"/>
                    </a:lnTo>
                    <a:lnTo>
                      <a:pt x="272" y="451"/>
                    </a:lnTo>
                    <a:moveTo>
                      <a:pt x="171" y="10"/>
                    </a:moveTo>
                    <a:lnTo>
                      <a:pt x="377" y="379"/>
                    </a:lnTo>
                    <a:lnTo>
                      <a:pt x="171" y="10"/>
                    </a:lnTo>
                    <a:lnTo>
                      <a:pt x="171" y="10"/>
                    </a:lnTo>
                    <a:moveTo>
                      <a:pt x="167" y="8"/>
                    </a:moveTo>
                    <a:lnTo>
                      <a:pt x="0" y="614"/>
                    </a:lnTo>
                    <a:lnTo>
                      <a:pt x="375" y="383"/>
                    </a:lnTo>
                    <a:lnTo>
                      <a:pt x="375" y="383"/>
                    </a:lnTo>
                    <a:lnTo>
                      <a:pt x="0" y="614"/>
                    </a:lnTo>
                    <a:lnTo>
                      <a:pt x="167" y="8"/>
                    </a:lnTo>
                    <a:lnTo>
                      <a:pt x="167" y="8"/>
                    </a:lnTo>
                    <a:moveTo>
                      <a:pt x="166" y="0"/>
                    </a:moveTo>
                    <a:lnTo>
                      <a:pt x="165" y="1"/>
                    </a:lnTo>
                    <a:lnTo>
                      <a:pt x="165" y="1"/>
                    </a:lnTo>
                    <a:lnTo>
                      <a:pt x="166" y="2"/>
                    </a:lnTo>
                    <a:lnTo>
                      <a:pt x="166" y="1"/>
                    </a:lnTo>
                    <a:lnTo>
                      <a:pt x="1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77"/>
              <p:cNvSpPr>
                <a:spLocks noEditPoints="1"/>
              </p:cNvSpPr>
              <p:nvPr/>
            </p:nvSpPr>
            <p:spPr bwMode="auto">
              <a:xfrm>
                <a:off x="3166" y="2907"/>
                <a:ext cx="392" cy="239"/>
              </a:xfrm>
              <a:custGeom>
                <a:avLst/>
                <a:gdLst>
                  <a:gd name="T0" fmla="*/ 8 w 392"/>
                  <a:gd name="T1" fmla="*/ 234 h 239"/>
                  <a:gd name="T2" fmla="*/ 0 w 392"/>
                  <a:gd name="T3" fmla="*/ 239 h 239"/>
                  <a:gd name="T4" fmla="*/ 9 w 392"/>
                  <a:gd name="T5" fmla="*/ 237 h 239"/>
                  <a:gd name="T6" fmla="*/ 9 w 392"/>
                  <a:gd name="T7" fmla="*/ 235 h 239"/>
                  <a:gd name="T8" fmla="*/ 8 w 392"/>
                  <a:gd name="T9" fmla="*/ 234 h 239"/>
                  <a:gd name="T10" fmla="*/ 135 w 392"/>
                  <a:gd name="T11" fmla="*/ 200 h 239"/>
                  <a:gd name="T12" fmla="*/ 14 w 392"/>
                  <a:gd name="T13" fmla="*/ 235 h 239"/>
                  <a:gd name="T14" fmla="*/ 135 w 392"/>
                  <a:gd name="T15" fmla="*/ 200 h 239"/>
                  <a:gd name="T16" fmla="*/ 392 w 392"/>
                  <a:gd name="T17" fmla="*/ 3 h 239"/>
                  <a:gd name="T18" fmla="*/ 392 w 392"/>
                  <a:gd name="T19" fmla="*/ 3 h 239"/>
                  <a:gd name="T20" fmla="*/ 388 w 392"/>
                  <a:gd name="T21" fmla="*/ 38 h 239"/>
                  <a:gd name="T22" fmla="*/ 392 w 392"/>
                  <a:gd name="T23" fmla="*/ 3 h 239"/>
                  <a:gd name="T24" fmla="*/ 388 w 392"/>
                  <a:gd name="T25" fmla="*/ 0 h 239"/>
                  <a:gd name="T26" fmla="*/ 13 w 392"/>
                  <a:gd name="T27" fmla="*/ 231 h 239"/>
                  <a:gd name="T28" fmla="*/ 13 w 392"/>
                  <a:gd name="T29" fmla="*/ 232 h 239"/>
                  <a:gd name="T30" fmla="*/ 22 w 392"/>
                  <a:gd name="T31" fmla="*/ 229 h 239"/>
                  <a:gd name="T32" fmla="*/ 285 w 392"/>
                  <a:gd name="T33" fmla="*/ 68 h 239"/>
                  <a:gd name="T34" fmla="*/ 388 w 392"/>
                  <a:gd name="T35" fmla="*/ 4 h 239"/>
                  <a:gd name="T36" fmla="*/ 376 w 392"/>
                  <a:gd name="T37" fmla="*/ 125 h 239"/>
                  <a:gd name="T38" fmla="*/ 376 w 392"/>
                  <a:gd name="T39" fmla="*/ 125 h 239"/>
                  <a:gd name="T40" fmla="*/ 388 w 392"/>
                  <a:gd name="T41" fmla="*/ 3 h 239"/>
                  <a:gd name="T42" fmla="*/ 388 w 392"/>
                  <a:gd name="T43" fmla="*/ 3 h 239"/>
                  <a:gd name="T44" fmla="*/ 389 w 392"/>
                  <a:gd name="T45" fmla="*/ 1 h 239"/>
                  <a:gd name="T46" fmla="*/ 388 w 392"/>
                  <a:gd name="T4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2" h="239">
                    <a:moveTo>
                      <a:pt x="8" y="234"/>
                    </a:moveTo>
                    <a:lnTo>
                      <a:pt x="0" y="239"/>
                    </a:lnTo>
                    <a:lnTo>
                      <a:pt x="9" y="237"/>
                    </a:lnTo>
                    <a:lnTo>
                      <a:pt x="9" y="235"/>
                    </a:lnTo>
                    <a:lnTo>
                      <a:pt x="8" y="234"/>
                    </a:lnTo>
                    <a:close/>
                    <a:moveTo>
                      <a:pt x="135" y="200"/>
                    </a:moveTo>
                    <a:lnTo>
                      <a:pt x="14" y="235"/>
                    </a:lnTo>
                    <a:lnTo>
                      <a:pt x="135" y="200"/>
                    </a:lnTo>
                    <a:close/>
                    <a:moveTo>
                      <a:pt x="392" y="3"/>
                    </a:moveTo>
                    <a:lnTo>
                      <a:pt x="392" y="3"/>
                    </a:lnTo>
                    <a:lnTo>
                      <a:pt x="388" y="38"/>
                    </a:lnTo>
                    <a:lnTo>
                      <a:pt x="392" y="3"/>
                    </a:lnTo>
                    <a:close/>
                    <a:moveTo>
                      <a:pt x="388" y="0"/>
                    </a:moveTo>
                    <a:lnTo>
                      <a:pt x="13" y="231"/>
                    </a:lnTo>
                    <a:lnTo>
                      <a:pt x="13" y="232"/>
                    </a:lnTo>
                    <a:lnTo>
                      <a:pt x="22" y="229"/>
                    </a:lnTo>
                    <a:lnTo>
                      <a:pt x="285" y="68"/>
                    </a:lnTo>
                    <a:lnTo>
                      <a:pt x="388" y="4"/>
                    </a:lnTo>
                    <a:lnTo>
                      <a:pt x="376" y="125"/>
                    </a:lnTo>
                    <a:lnTo>
                      <a:pt x="376" y="125"/>
                    </a:lnTo>
                    <a:lnTo>
                      <a:pt x="388" y="3"/>
                    </a:lnTo>
                    <a:lnTo>
                      <a:pt x="388" y="3"/>
                    </a:lnTo>
                    <a:lnTo>
                      <a:pt x="389" y="1"/>
                    </a:lnTo>
                    <a:lnTo>
                      <a:pt x="38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78"/>
              <p:cNvSpPr>
                <a:spLocks noEditPoints="1"/>
              </p:cNvSpPr>
              <p:nvPr/>
            </p:nvSpPr>
            <p:spPr bwMode="auto">
              <a:xfrm>
                <a:off x="3166" y="2907"/>
                <a:ext cx="392" cy="239"/>
              </a:xfrm>
              <a:custGeom>
                <a:avLst/>
                <a:gdLst>
                  <a:gd name="T0" fmla="*/ 8 w 392"/>
                  <a:gd name="T1" fmla="*/ 234 h 239"/>
                  <a:gd name="T2" fmla="*/ 0 w 392"/>
                  <a:gd name="T3" fmla="*/ 239 h 239"/>
                  <a:gd name="T4" fmla="*/ 9 w 392"/>
                  <a:gd name="T5" fmla="*/ 237 h 239"/>
                  <a:gd name="T6" fmla="*/ 9 w 392"/>
                  <a:gd name="T7" fmla="*/ 235 h 239"/>
                  <a:gd name="T8" fmla="*/ 8 w 392"/>
                  <a:gd name="T9" fmla="*/ 234 h 239"/>
                  <a:gd name="T10" fmla="*/ 135 w 392"/>
                  <a:gd name="T11" fmla="*/ 200 h 239"/>
                  <a:gd name="T12" fmla="*/ 14 w 392"/>
                  <a:gd name="T13" fmla="*/ 235 h 239"/>
                  <a:gd name="T14" fmla="*/ 135 w 392"/>
                  <a:gd name="T15" fmla="*/ 200 h 239"/>
                  <a:gd name="T16" fmla="*/ 392 w 392"/>
                  <a:gd name="T17" fmla="*/ 3 h 239"/>
                  <a:gd name="T18" fmla="*/ 392 w 392"/>
                  <a:gd name="T19" fmla="*/ 3 h 239"/>
                  <a:gd name="T20" fmla="*/ 388 w 392"/>
                  <a:gd name="T21" fmla="*/ 38 h 239"/>
                  <a:gd name="T22" fmla="*/ 392 w 392"/>
                  <a:gd name="T23" fmla="*/ 3 h 239"/>
                  <a:gd name="T24" fmla="*/ 388 w 392"/>
                  <a:gd name="T25" fmla="*/ 0 h 239"/>
                  <a:gd name="T26" fmla="*/ 13 w 392"/>
                  <a:gd name="T27" fmla="*/ 231 h 239"/>
                  <a:gd name="T28" fmla="*/ 13 w 392"/>
                  <a:gd name="T29" fmla="*/ 232 h 239"/>
                  <a:gd name="T30" fmla="*/ 22 w 392"/>
                  <a:gd name="T31" fmla="*/ 229 h 239"/>
                  <a:gd name="T32" fmla="*/ 285 w 392"/>
                  <a:gd name="T33" fmla="*/ 68 h 239"/>
                  <a:gd name="T34" fmla="*/ 388 w 392"/>
                  <a:gd name="T35" fmla="*/ 4 h 239"/>
                  <a:gd name="T36" fmla="*/ 376 w 392"/>
                  <a:gd name="T37" fmla="*/ 125 h 239"/>
                  <a:gd name="T38" fmla="*/ 376 w 392"/>
                  <a:gd name="T39" fmla="*/ 125 h 239"/>
                  <a:gd name="T40" fmla="*/ 388 w 392"/>
                  <a:gd name="T41" fmla="*/ 3 h 239"/>
                  <a:gd name="T42" fmla="*/ 388 w 392"/>
                  <a:gd name="T43" fmla="*/ 3 h 239"/>
                  <a:gd name="T44" fmla="*/ 389 w 392"/>
                  <a:gd name="T45" fmla="*/ 1 h 239"/>
                  <a:gd name="T46" fmla="*/ 388 w 392"/>
                  <a:gd name="T4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2" h="239">
                    <a:moveTo>
                      <a:pt x="8" y="234"/>
                    </a:moveTo>
                    <a:lnTo>
                      <a:pt x="0" y="239"/>
                    </a:lnTo>
                    <a:lnTo>
                      <a:pt x="9" y="237"/>
                    </a:lnTo>
                    <a:lnTo>
                      <a:pt x="9" y="235"/>
                    </a:lnTo>
                    <a:lnTo>
                      <a:pt x="8" y="234"/>
                    </a:lnTo>
                    <a:moveTo>
                      <a:pt x="135" y="200"/>
                    </a:moveTo>
                    <a:lnTo>
                      <a:pt x="14" y="235"/>
                    </a:lnTo>
                    <a:lnTo>
                      <a:pt x="135" y="200"/>
                    </a:lnTo>
                    <a:moveTo>
                      <a:pt x="392" y="3"/>
                    </a:moveTo>
                    <a:lnTo>
                      <a:pt x="392" y="3"/>
                    </a:lnTo>
                    <a:lnTo>
                      <a:pt x="388" y="38"/>
                    </a:lnTo>
                    <a:lnTo>
                      <a:pt x="392" y="3"/>
                    </a:lnTo>
                    <a:moveTo>
                      <a:pt x="388" y="0"/>
                    </a:moveTo>
                    <a:lnTo>
                      <a:pt x="13" y="231"/>
                    </a:lnTo>
                    <a:lnTo>
                      <a:pt x="13" y="232"/>
                    </a:lnTo>
                    <a:lnTo>
                      <a:pt x="22" y="229"/>
                    </a:lnTo>
                    <a:lnTo>
                      <a:pt x="285" y="68"/>
                    </a:lnTo>
                    <a:lnTo>
                      <a:pt x="388" y="4"/>
                    </a:lnTo>
                    <a:lnTo>
                      <a:pt x="376" y="125"/>
                    </a:lnTo>
                    <a:lnTo>
                      <a:pt x="376" y="125"/>
                    </a:lnTo>
                    <a:lnTo>
                      <a:pt x="388" y="3"/>
                    </a:lnTo>
                    <a:lnTo>
                      <a:pt x="388" y="3"/>
                    </a:lnTo>
                    <a:lnTo>
                      <a:pt x="389" y="1"/>
                    </a:lnTo>
                    <a:lnTo>
                      <a:pt x="3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79"/>
              <p:cNvSpPr>
                <a:spLocks noEditPoints="1"/>
              </p:cNvSpPr>
              <p:nvPr/>
            </p:nvSpPr>
            <p:spPr bwMode="auto">
              <a:xfrm>
                <a:off x="1741" y="1775"/>
                <a:ext cx="227" cy="498"/>
              </a:xfrm>
              <a:custGeom>
                <a:avLst/>
                <a:gdLst>
                  <a:gd name="T0" fmla="*/ 224 w 227"/>
                  <a:gd name="T1" fmla="*/ 494 h 498"/>
                  <a:gd name="T2" fmla="*/ 224 w 227"/>
                  <a:gd name="T3" fmla="*/ 494 h 498"/>
                  <a:gd name="T4" fmla="*/ 227 w 227"/>
                  <a:gd name="T5" fmla="*/ 498 h 498"/>
                  <a:gd name="T6" fmla="*/ 227 w 227"/>
                  <a:gd name="T7" fmla="*/ 496 h 498"/>
                  <a:gd name="T8" fmla="*/ 224 w 227"/>
                  <a:gd name="T9" fmla="*/ 494 h 498"/>
                  <a:gd name="T10" fmla="*/ 2 w 227"/>
                  <a:gd name="T11" fmla="*/ 154 h 498"/>
                  <a:gd name="T12" fmla="*/ 2 w 227"/>
                  <a:gd name="T13" fmla="*/ 154 h 498"/>
                  <a:gd name="T14" fmla="*/ 2 w 227"/>
                  <a:gd name="T15" fmla="*/ 154 h 498"/>
                  <a:gd name="T16" fmla="*/ 220 w 227"/>
                  <a:gd name="T17" fmla="*/ 488 h 498"/>
                  <a:gd name="T18" fmla="*/ 220 w 227"/>
                  <a:gd name="T19" fmla="*/ 488 h 498"/>
                  <a:gd name="T20" fmla="*/ 2 w 227"/>
                  <a:gd name="T21" fmla="*/ 154 h 498"/>
                  <a:gd name="T22" fmla="*/ 1 w 227"/>
                  <a:gd name="T23" fmla="*/ 151 h 498"/>
                  <a:gd name="T24" fmla="*/ 0 w 227"/>
                  <a:gd name="T25" fmla="*/ 152 h 498"/>
                  <a:gd name="T26" fmla="*/ 0 w 227"/>
                  <a:gd name="T27" fmla="*/ 152 h 498"/>
                  <a:gd name="T28" fmla="*/ 0 w 227"/>
                  <a:gd name="T29" fmla="*/ 152 h 498"/>
                  <a:gd name="T30" fmla="*/ 0 w 227"/>
                  <a:gd name="T31" fmla="*/ 152 h 498"/>
                  <a:gd name="T32" fmla="*/ 0 w 227"/>
                  <a:gd name="T33" fmla="*/ 152 h 498"/>
                  <a:gd name="T34" fmla="*/ 1 w 227"/>
                  <a:gd name="T35" fmla="*/ 151 h 498"/>
                  <a:gd name="T36" fmla="*/ 1 w 227"/>
                  <a:gd name="T37" fmla="*/ 151 h 498"/>
                  <a:gd name="T38" fmla="*/ 167 w 227"/>
                  <a:gd name="T39" fmla="*/ 0 h 498"/>
                  <a:gd name="T40" fmla="*/ 3 w 227"/>
                  <a:gd name="T41" fmla="*/ 149 h 498"/>
                  <a:gd name="T42" fmla="*/ 3 w 227"/>
                  <a:gd name="T43" fmla="*/ 149 h 498"/>
                  <a:gd name="T44" fmla="*/ 88 w 227"/>
                  <a:gd name="T45" fmla="*/ 280 h 498"/>
                  <a:gd name="T46" fmla="*/ 4 w 227"/>
                  <a:gd name="T47" fmla="*/ 152 h 498"/>
                  <a:gd name="T48" fmla="*/ 56 w 227"/>
                  <a:gd name="T49" fmla="*/ 105 h 498"/>
                  <a:gd name="T50" fmla="*/ 168 w 227"/>
                  <a:gd name="T51" fmla="*/ 3 h 498"/>
                  <a:gd name="T52" fmla="*/ 168 w 227"/>
                  <a:gd name="T53" fmla="*/ 2 h 498"/>
                  <a:gd name="T54" fmla="*/ 166 w 227"/>
                  <a:gd name="T55" fmla="*/ 3 h 498"/>
                  <a:gd name="T56" fmla="*/ 168 w 227"/>
                  <a:gd name="T57" fmla="*/ 0 h 498"/>
                  <a:gd name="T58" fmla="*/ 167 w 227"/>
                  <a:gd name="T59"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7" h="498">
                    <a:moveTo>
                      <a:pt x="224" y="494"/>
                    </a:moveTo>
                    <a:lnTo>
                      <a:pt x="224" y="494"/>
                    </a:lnTo>
                    <a:lnTo>
                      <a:pt x="227" y="498"/>
                    </a:lnTo>
                    <a:lnTo>
                      <a:pt x="227" y="496"/>
                    </a:lnTo>
                    <a:lnTo>
                      <a:pt x="224" y="494"/>
                    </a:lnTo>
                    <a:close/>
                    <a:moveTo>
                      <a:pt x="2" y="154"/>
                    </a:moveTo>
                    <a:lnTo>
                      <a:pt x="2" y="154"/>
                    </a:lnTo>
                    <a:lnTo>
                      <a:pt x="2" y="154"/>
                    </a:lnTo>
                    <a:lnTo>
                      <a:pt x="220" y="488"/>
                    </a:lnTo>
                    <a:lnTo>
                      <a:pt x="220" y="488"/>
                    </a:lnTo>
                    <a:lnTo>
                      <a:pt x="2" y="154"/>
                    </a:lnTo>
                    <a:close/>
                    <a:moveTo>
                      <a:pt x="1" y="151"/>
                    </a:moveTo>
                    <a:lnTo>
                      <a:pt x="0" y="152"/>
                    </a:lnTo>
                    <a:lnTo>
                      <a:pt x="0" y="152"/>
                    </a:lnTo>
                    <a:lnTo>
                      <a:pt x="0" y="152"/>
                    </a:lnTo>
                    <a:lnTo>
                      <a:pt x="0" y="152"/>
                    </a:lnTo>
                    <a:lnTo>
                      <a:pt x="0" y="152"/>
                    </a:lnTo>
                    <a:lnTo>
                      <a:pt x="1" y="151"/>
                    </a:lnTo>
                    <a:lnTo>
                      <a:pt x="1" y="151"/>
                    </a:lnTo>
                    <a:close/>
                    <a:moveTo>
                      <a:pt x="167" y="0"/>
                    </a:moveTo>
                    <a:lnTo>
                      <a:pt x="3" y="149"/>
                    </a:lnTo>
                    <a:lnTo>
                      <a:pt x="3" y="149"/>
                    </a:lnTo>
                    <a:lnTo>
                      <a:pt x="88" y="280"/>
                    </a:lnTo>
                    <a:lnTo>
                      <a:pt x="4" y="152"/>
                    </a:lnTo>
                    <a:lnTo>
                      <a:pt x="56" y="105"/>
                    </a:lnTo>
                    <a:lnTo>
                      <a:pt x="168" y="3"/>
                    </a:lnTo>
                    <a:lnTo>
                      <a:pt x="168" y="2"/>
                    </a:lnTo>
                    <a:lnTo>
                      <a:pt x="166" y="3"/>
                    </a:lnTo>
                    <a:lnTo>
                      <a:pt x="168" y="0"/>
                    </a:lnTo>
                    <a:lnTo>
                      <a:pt x="16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80"/>
              <p:cNvSpPr>
                <a:spLocks noEditPoints="1"/>
              </p:cNvSpPr>
              <p:nvPr/>
            </p:nvSpPr>
            <p:spPr bwMode="auto">
              <a:xfrm>
                <a:off x="1741" y="1775"/>
                <a:ext cx="227" cy="498"/>
              </a:xfrm>
              <a:custGeom>
                <a:avLst/>
                <a:gdLst>
                  <a:gd name="T0" fmla="*/ 224 w 227"/>
                  <a:gd name="T1" fmla="*/ 494 h 498"/>
                  <a:gd name="T2" fmla="*/ 224 w 227"/>
                  <a:gd name="T3" fmla="*/ 494 h 498"/>
                  <a:gd name="T4" fmla="*/ 227 w 227"/>
                  <a:gd name="T5" fmla="*/ 498 h 498"/>
                  <a:gd name="T6" fmla="*/ 227 w 227"/>
                  <a:gd name="T7" fmla="*/ 496 h 498"/>
                  <a:gd name="T8" fmla="*/ 224 w 227"/>
                  <a:gd name="T9" fmla="*/ 494 h 498"/>
                  <a:gd name="T10" fmla="*/ 2 w 227"/>
                  <a:gd name="T11" fmla="*/ 154 h 498"/>
                  <a:gd name="T12" fmla="*/ 2 w 227"/>
                  <a:gd name="T13" fmla="*/ 154 h 498"/>
                  <a:gd name="T14" fmla="*/ 2 w 227"/>
                  <a:gd name="T15" fmla="*/ 154 h 498"/>
                  <a:gd name="T16" fmla="*/ 220 w 227"/>
                  <a:gd name="T17" fmla="*/ 488 h 498"/>
                  <a:gd name="T18" fmla="*/ 220 w 227"/>
                  <a:gd name="T19" fmla="*/ 488 h 498"/>
                  <a:gd name="T20" fmla="*/ 2 w 227"/>
                  <a:gd name="T21" fmla="*/ 154 h 498"/>
                  <a:gd name="T22" fmla="*/ 1 w 227"/>
                  <a:gd name="T23" fmla="*/ 151 h 498"/>
                  <a:gd name="T24" fmla="*/ 0 w 227"/>
                  <a:gd name="T25" fmla="*/ 152 h 498"/>
                  <a:gd name="T26" fmla="*/ 0 w 227"/>
                  <a:gd name="T27" fmla="*/ 152 h 498"/>
                  <a:gd name="T28" fmla="*/ 0 w 227"/>
                  <a:gd name="T29" fmla="*/ 152 h 498"/>
                  <a:gd name="T30" fmla="*/ 0 w 227"/>
                  <a:gd name="T31" fmla="*/ 152 h 498"/>
                  <a:gd name="T32" fmla="*/ 0 w 227"/>
                  <a:gd name="T33" fmla="*/ 152 h 498"/>
                  <a:gd name="T34" fmla="*/ 1 w 227"/>
                  <a:gd name="T35" fmla="*/ 151 h 498"/>
                  <a:gd name="T36" fmla="*/ 1 w 227"/>
                  <a:gd name="T37" fmla="*/ 151 h 498"/>
                  <a:gd name="T38" fmla="*/ 167 w 227"/>
                  <a:gd name="T39" fmla="*/ 0 h 498"/>
                  <a:gd name="T40" fmla="*/ 3 w 227"/>
                  <a:gd name="T41" fmla="*/ 149 h 498"/>
                  <a:gd name="T42" fmla="*/ 3 w 227"/>
                  <a:gd name="T43" fmla="*/ 149 h 498"/>
                  <a:gd name="T44" fmla="*/ 88 w 227"/>
                  <a:gd name="T45" fmla="*/ 280 h 498"/>
                  <a:gd name="T46" fmla="*/ 4 w 227"/>
                  <a:gd name="T47" fmla="*/ 152 h 498"/>
                  <a:gd name="T48" fmla="*/ 56 w 227"/>
                  <a:gd name="T49" fmla="*/ 105 h 498"/>
                  <a:gd name="T50" fmla="*/ 168 w 227"/>
                  <a:gd name="T51" fmla="*/ 3 h 498"/>
                  <a:gd name="T52" fmla="*/ 168 w 227"/>
                  <a:gd name="T53" fmla="*/ 2 h 498"/>
                  <a:gd name="T54" fmla="*/ 166 w 227"/>
                  <a:gd name="T55" fmla="*/ 3 h 498"/>
                  <a:gd name="T56" fmla="*/ 168 w 227"/>
                  <a:gd name="T57" fmla="*/ 0 h 498"/>
                  <a:gd name="T58" fmla="*/ 167 w 227"/>
                  <a:gd name="T59"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7" h="498">
                    <a:moveTo>
                      <a:pt x="224" y="494"/>
                    </a:moveTo>
                    <a:lnTo>
                      <a:pt x="224" y="494"/>
                    </a:lnTo>
                    <a:lnTo>
                      <a:pt x="227" y="498"/>
                    </a:lnTo>
                    <a:lnTo>
                      <a:pt x="227" y="496"/>
                    </a:lnTo>
                    <a:lnTo>
                      <a:pt x="224" y="494"/>
                    </a:lnTo>
                    <a:moveTo>
                      <a:pt x="2" y="154"/>
                    </a:moveTo>
                    <a:lnTo>
                      <a:pt x="2" y="154"/>
                    </a:lnTo>
                    <a:lnTo>
                      <a:pt x="2" y="154"/>
                    </a:lnTo>
                    <a:lnTo>
                      <a:pt x="220" y="488"/>
                    </a:lnTo>
                    <a:lnTo>
                      <a:pt x="220" y="488"/>
                    </a:lnTo>
                    <a:lnTo>
                      <a:pt x="2" y="154"/>
                    </a:lnTo>
                    <a:moveTo>
                      <a:pt x="1" y="151"/>
                    </a:moveTo>
                    <a:lnTo>
                      <a:pt x="0" y="152"/>
                    </a:lnTo>
                    <a:lnTo>
                      <a:pt x="0" y="152"/>
                    </a:lnTo>
                    <a:lnTo>
                      <a:pt x="0" y="152"/>
                    </a:lnTo>
                    <a:lnTo>
                      <a:pt x="0" y="152"/>
                    </a:lnTo>
                    <a:lnTo>
                      <a:pt x="0" y="152"/>
                    </a:lnTo>
                    <a:lnTo>
                      <a:pt x="1" y="151"/>
                    </a:lnTo>
                    <a:lnTo>
                      <a:pt x="1" y="151"/>
                    </a:lnTo>
                    <a:moveTo>
                      <a:pt x="167" y="0"/>
                    </a:moveTo>
                    <a:lnTo>
                      <a:pt x="3" y="149"/>
                    </a:lnTo>
                    <a:lnTo>
                      <a:pt x="3" y="149"/>
                    </a:lnTo>
                    <a:lnTo>
                      <a:pt x="88" y="280"/>
                    </a:lnTo>
                    <a:lnTo>
                      <a:pt x="4" y="152"/>
                    </a:lnTo>
                    <a:lnTo>
                      <a:pt x="56" y="105"/>
                    </a:lnTo>
                    <a:lnTo>
                      <a:pt x="168" y="3"/>
                    </a:lnTo>
                    <a:lnTo>
                      <a:pt x="168" y="2"/>
                    </a:lnTo>
                    <a:lnTo>
                      <a:pt x="166" y="3"/>
                    </a:lnTo>
                    <a:lnTo>
                      <a:pt x="168" y="0"/>
                    </a:lnTo>
                    <a:lnTo>
                      <a:pt x="1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81"/>
              <p:cNvSpPr>
                <a:spLocks noEditPoints="1"/>
              </p:cNvSpPr>
              <p:nvPr/>
            </p:nvSpPr>
            <p:spPr bwMode="auto">
              <a:xfrm>
                <a:off x="1591" y="1924"/>
                <a:ext cx="373" cy="340"/>
              </a:xfrm>
              <a:custGeom>
                <a:avLst/>
                <a:gdLst>
                  <a:gd name="T0" fmla="*/ 151 w 373"/>
                  <a:gd name="T1" fmla="*/ 3 h 340"/>
                  <a:gd name="T2" fmla="*/ 153 w 373"/>
                  <a:gd name="T3" fmla="*/ 3 h 340"/>
                  <a:gd name="T4" fmla="*/ 151 w 373"/>
                  <a:gd name="T5" fmla="*/ 3 h 340"/>
                  <a:gd name="T6" fmla="*/ 153 w 373"/>
                  <a:gd name="T7" fmla="*/ 0 h 340"/>
                  <a:gd name="T8" fmla="*/ 151 w 373"/>
                  <a:gd name="T9" fmla="*/ 2 h 340"/>
                  <a:gd name="T10" fmla="*/ 151 w 373"/>
                  <a:gd name="T11" fmla="*/ 2 h 340"/>
                  <a:gd name="T12" fmla="*/ 150 w 373"/>
                  <a:gd name="T13" fmla="*/ 3 h 340"/>
                  <a:gd name="T14" fmla="*/ 39 w 373"/>
                  <a:gd name="T15" fmla="*/ 133 h 340"/>
                  <a:gd name="T16" fmla="*/ 0 w 373"/>
                  <a:gd name="T17" fmla="*/ 179 h 340"/>
                  <a:gd name="T18" fmla="*/ 0 w 373"/>
                  <a:gd name="T19" fmla="*/ 182 h 340"/>
                  <a:gd name="T20" fmla="*/ 1 w 373"/>
                  <a:gd name="T21" fmla="*/ 182 h 340"/>
                  <a:gd name="T22" fmla="*/ 26 w 373"/>
                  <a:gd name="T23" fmla="*/ 153 h 340"/>
                  <a:gd name="T24" fmla="*/ 152 w 373"/>
                  <a:gd name="T25" fmla="*/ 5 h 340"/>
                  <a:gd name="T26" fmla="*/ 152 w 373"/>
                  <a:gd name="T27" fmla="*/ 5 h 340"/>
                  <a:gd name="T28" fmla="*/ 370 w 373"/>
                  <a:gd name="T29" fmla="*/ 339 h 340"/>
                  <a:gd name="T30" fmla="*/ 373 w 373"/>
                  <a:gd name="T31" fmla="*/ 340 h 340"/>
                  <a:gd name="T32" fmla="*/ 373 w 373"/>
                  <a:gd name="T33" fmla="*/ 336 h 340"/>
                  <a:gd name="T34" fmla="*/ 238 w 373"/>
                  <a:gd name="T35" fmla="*/ 131 h 340"/>
                  <a:gd name="T36" fmla="*/ 153 w 373"/>
                  <a:gd name="T37" fmla="*/ 0 h 340"/>
                  <a:gd name="T38" fmla="*/ 153 w 373"/>
                  <a:gd name="T39"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3" h="340">
                    <a:moveTo>
                      <a:pt x="151" y="3"/>
                    </a:moveTo>
                    <a:lnTo>
                      <a:pt x="153" y="3"/>
                    </a:lnTo>
                    <a:lnTo>
                      <a:pt x="151" y="3"/>
                    </a:lnTo>
                    <a:close/>
                    <a:moveTo>
                      <a:pt x="153" y="0"/>
                    </a:moveTo>
                    <a:lnTo>
                      <a:pt x="151" y="2"/>
                    </a:lnTo>
                    <a:lnTo>
                      <a:pt x="151" y="2"/>
                    </a:lnTo>
                    <a:lnTo>
                      <a:pt x="150" y="3"/>
                    </a:lnTo>
                    <a:lnTo>
                      <a:pt x="39" y="133"/>
                    </a:lnTo>
                    <a:lnTo>
                      <a:pt x="0" y="179"/>
                    </a:lnTo>
                    <a:lnTo>
                      <a:pt x="0" y="182"/>
                    </a:lnTo>
                    <a:lnTo>
                      <a:pt x="1" y="182"/>
                    </a:lnTo>
                    <a:lnTo>
                      <a:pt x="26" y="153"/>
                    </a:lnTo>
                    <a:lnTo>
                      <a:pt x="152" y="5"/>
                    </a:lnTo>
                    <a:lnTo>
                      <a:pt x="152" y="5"/>
                    </a:lnTo>
                    <a:lnTo>
                      <a:pt x="370" y="339"/>
                    </a:lnTo>
                    <a:lnTo>
                      <a:pt x="373" y="340"/>
                    </a:lnTo>
                    <a:lnTo>
                      <a:pt x="373" y="336"/>
                    </a:lnTo>
                    <a:lnTo>
                      <a:pt x="238" y="131"/>
                    </a:lnTo>
                    <a:lnTo>
                      <a:pt x="153" y="0"/>
                    </a:lnTo>
                    <a:lnTo>
                      <a:pt x="15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82"/>
              <p:cNvSpPr>
                <a:spLocks noEditPoints="1"/>
              </p:cNvSpPr>
              <p:nvPr/>
            </p:nvSpPr>
            <p:spPr bwMode="auto">
              <a:xfrm>
                <a:off x="1591" y="1924"/>
                <a:ext cx="373" cy="340"/>
              </a:xfrm>
              <a:custGeom>
                <a:avLst/>
                <a:gdLst>
                  <a:gd name="T0" fmla="*/ 151 w 373"/>
                  <a:gd name="T1" fmla="*/ 3 h 340"/>
                  <a:gd name="T2" fmla="*/ 153 w 373"/>
                  <a:gd name="T3" fmla="*/ 3 h 340"/>
                  <a:gd name="T4" fmla="*/ 151 w 373"/>
                  <a:gd name="T5" fmla="*/ 3 h 340"/>
                  <a:gd name="T6" fmla="*/ 153 w 373"/>
                  <a:gd name="T7" fmla="*/ 0 h 340"/>
                  <a:gd name="T8" fmla="*/ 151 w 373"/>
                  <a:gd name="T9" fmla="*/ 2 h 340"/>
                  <a:gd name="T10" fmla="*/ 151 w 373"/>
                  <a:gd name="T11" fmla="*/ 2 h 340"/>
                  <a:gd name="T12" fmla="*/ 150 w 373"/>
                  <a:gd name="T13" fmla="*/ 3 h 340"/>
                  <a:gd name="T14" fmla="*/ 39 w 373"/>
                  <a:gd name="T15" fmla="*/ 133 h 340"/>
                  <a:gd name="T16" fmla="*/ 0 w 373"/>
                  <a:gd name="T17" fmla="*/ 179 h 340"/>
                  <a:gd name="T18" fmla="*/ 0 w 373"/>
                  <a:gd name="T19" fmla="*/ 182 h 340"/>
                  <a:gd name="T20" fmla="*/ 1 w 373"/>
                  <a:gd name="T21" fmla="*/ 182 h 340"/>
                  <a:gd name="T22" fmla="*/ 26 w 373"/>
                  <a:gd name="T23" fmla="*/ 153 h 340"/>
                  <a:gd name="T24" fmla="*/ 152 w 373"/>
                  <a:gd name="T25" fmla="*/ 5 h 340"/>
                  <a:gd name="T26" fmla="*/ 152 w 373"/>
                  <a:gd name="T27" fmla="*/ 5 h 340"/>
                  <a:gd name="T28" fmla="*/ 370 w 373"/>
                  <a:gd name="T29" fmla="*/ 339 h 340"/>
                  <a:gd name="T30" fmla="*/ 373 w 373"/>
                  <a:gd name="T31" fmla="*/ 340 h 340"/>
                  <a:gd name="T32" fmla="*/ 373 w 373"/>
                  <a:gd name="T33" fmla="*/ 336 h 340"/>
                  <a:gd name="T34" fmla="*/ 238 w 373"/>
                  <a:gd name="T35" fmla="*/ 131 h 340"/>
                  <a:gd name="T36" fmla="*/ 153 w 373"/>
                  <a:gd name="T37" fmla="*/ 0 h 340"/>
                  <a:gd name="T38" fmla="*/ 153 w 373"/>
                  <a:gd name="T39"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3" h="340">
                    <a:moveTo>
                      <a:pt x="151" y="3"/>
                    </a:moveTo>
                    <a:lnTo>
                      <a:pt x="153" y="3"/>
                    </a:lnTo>
                    <a:lnTo>
                      <a:pt x="151" y="3"/>
                    </a:lnTo>
                    <a:moveTo>
                      <a:pt x="153" y="0"/>
                    </a:moveTo>
                    <a:lnTo>
                      <a:pt x="151" y="2"/>
                    </a:lnTo>
                    <a:lnTo>
                      <a:pt x="151" y="2"/>
                    </a:lnTo>
                    <a:lnTo>
                      <a:pt x="150" y="3"/>
                    </a:lnTo>
                    <a:lnTo>
                      <a:pt x="39" y="133"/>
                    </a:lnTo>
                    <a:lnTo>
                      <a:pt x="0" y="179"/>
                    </a:lnTo>
                    <a:lnTo>
                      <a:pt x="0" y="182"/>
                    </a:lnTo>
                    <a:lnTo>
                      <a:pt x="1" y="182"/>
                    </a:lnTo>
                    <a:lnTo>
                      <a:pt x="26" y="153"/>
                    </a:lnTo>
                    <a:lnTo>
                      <a:pt x="152" y="5"/>
                    </a:lnTo>
                    <a:lnTo>
                      <a:pt x="152" y="5"/>
                    </a:lnTo>
                    <a:lnTo>
                      <a:pt x="370" y="339"/>
                    </a:lnTo>
                    <a:lnTo>
                      <a:pt x="373" y="340"/>
                    </a:lnTo>
                    <a:lnTo>
                      <a:pt x="373" y="336"/>
                    </a:lnTo>
                    <a:lnTo>
                      <a:pt x="238" y="131"/>
                    </a:lnTo>
                    <a:lnTo>
                      <a:pt x="153" y="0"/>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83"/>
              <p:cNvSpPr>
                <a:spLocks noEditPoints="1"/>
              </p:cNvSpPr>
              <p:nvPr/>
            </p:nvSpPr>
            <p:spPr bwMode="auto">
              <a:xfrm>
                <a:off x="4972" y="1809"/>
                <a:ext cx="595" cy="665"/>
              </a:xfrm>
              <a:custGeom>
                <a:avLst/>
                <a:gdLst>
                  <a:gd name="T0" fmla="*/ 591 w 595"/>
                  <a:gd name="T1" fmla="*/ 82 h 665"/>
                  <a:gd name="T2" fmla="*/ 554 w 595"/>
                  <a:gd name="T3" fmla="*/ 118 h 665"/>
                  <a:gd name="T4" fmla="*/ 591 w 595"/>
                  <a:gd name="T5" fmla="*/ 82 h 665"/>
                  <a:gd name="T6" fmla="*/ 591 w 595"/>
                  <a:gd name="T7" fmla="*/ 82 h 665"/>
                  <a:gd name="T8" fmla="*/ 593 w 595"/>
                  <a:gd name="T9" fmla="*/ 77 h 665"/>
                  <a:gd name="T10" fmla="*/ 593 w 595"/>
                  <a:gd name="T11" fmla="*/ 77 h 665"/>
                  <a:gd name="T12" fmla="*/ 595 w 595"/>
                  <a:gd name="T13" fmla="*/ 78 h 665"/>
                  <a:gd name="T14" fmla="*/ 595 w 595"/>
                  <a:gd name="T15" fmla="*/ 78 h 665"/>
                  <a:gd name="T16" fmla="*/ 593 w 595"/>
                  <a:gd name="T17" fmla="*/ 77 h 665"/>
                  <a:gd name="T18" fmla="*/ 593 w 595"/>
                  <a:gd name="T19" fmla="*/ 77 h 665"/>
                  <a:gd name="T20" fmla="*/ 308 w 595"/>
                  <a:gd name="T21" fmla="*/ 2 h 665"/>
                  <a:gd name="T22" fmla="*/ 308 w 595"/>
                  <a:gd name="T23" fmla="*/ 2 h 665"/>
                  <a:gd name="T24" fmla="*/ 0 w 595"/>
                  <a:gd name="T25" fmla="*/ 665 h 665"/>
                  <a:gd name="T26" fmla="*/ 0 w 595"/>
                  <a:gd name="T27" fmla="*/ 665 h 665"/>
                  <a:gd name="T28" fmla="*/ 308 w 595"/>
                  <a:gd name="T29" fmla="*/ 2 h 665"/>
                  <a:gd name="T30" fmla="*/ 312 w 595"/>
                  <a:gd name="T31" fmla="*/ 1 h 665"/>
                  <a:gd name="T32" fmla="*/ 312 w 595"/>
                  <a:gd name="T33" fmla="*/ 1 h 665"/>
                  <a:gd name="T34" fmla="*/ 589 w 595"/>
                  <a:gd name="T35" fmla="*/ 79 h 665"/>
                  <a:gd name="T36" fmla="*/ 589 w 595"/>
                  <a:gd name="T37" fmla="*/ 79 h 665"/>
                  <a:gd name="T38" fmla="*/ 4 w 595"/>
                  <a:gd name="T39" fmla="*/ 664 h 665"/>
                  <a:gd name="T40" fmla="*/ 312 w 595"/>
                  <a:gd name="T41" fmla="*/ 1 h 665"/>
                  <a:gd name="T42" fmla="*/ 320 w 595"/>
                  <a:gd name="T43" fmla="*/ 0 h 665"/>
                  <a:gd name="T44" fmla="*/ 313 w 595"/>
                  <a:gd name="T45" fmla="*/ 1 h 665"/>
                  <a:gd name="T46" fmla="*/ 313 w 595"/>
                  <a:gd name="T47" fmla="*/ 1 h 665"/>
                  <a:gd name="T48" fmla="*/ 312 w 595"/>
                  <a:gd name="T49" fmla="*/ 1 h 665"/>
                  <a:gd name="T50" fmla="*/ 4 w 595"/>
                  <a:gd name="T51" fmla="*/ 664 h 665"/>
                  <a:gd name="T52" fmla="*/ 590 w 595"/>
                  <a:gd name="T53" fmla="*/ 78 h 665"/>
                  <a:gd name="T54" fmla="*/ 590 w 595"/>
                  <a:gd name="T55" fmla="*/ 76 h 665"/>
                  <a:gd name="T56" fmla="*/ 320 w 595"/>
                  <a:gd name="T57"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5" h="665">
                    <a:moveTo>
                      <a:pt x="591" y="82"/>
                    </a:moveTo>
                    <a:lnTo>
                      <a:pt x="554" y="118"/>
                    </a:lnTo>
                    <a:lnTo>
                      <a:pt x="591" y="82"/>
                    </a:lnTo>
                    <a:lnTo>
                      <a:pt x="591" y="82"/>
                    </a:lnTo>
                    <a:close/>
                    <a:moveTo>
                      <a:pt x="593" y="77"/>
                    </a:moveTo>
                    <a:lnTo>
                      <a:pt x="593" y="77"/>
                    </a:lnTo>
                    <a:lnTo>
                      <a:pt x="595" y="78"/>
                    </a:lnTo>
                    <a:lnTo>
                      <a:pt x="595" y="78"/>
                    </a:lnTo>
                    <a:lnTo>
                      <a:pt x="593" y="77"/>
                    </a:lnTo>
                    <a:lnTo>
                      <a:pt x="593" y="77"/>
                    </a:lnTo>
                    <a:close/>
                    <a:moveTo>
                      <a:pt x="308" y="2"/>
                    </a:moveTo>
                    <a:lnTo>
                      <a:pt x="308" y="2"/>
                    </a:lnTo>
                    <a:lnTo>
                      <a:pt x="0" y="665"/>
                    </a:lnTo>
                    <a:lnTo>
                      <a:pt x="0" y="665"/>
                    </a:lnTo>
                    <a:lnTo>
                      <a:pt x="308" y="2"/>
                    </a:lnTo>
                    <a:close/>
                    <a:moveTo>
                      <a:pt x="312" y="1"/>
                    </a:moveTo>
                    <a:lnTo>
                      <a:pt x="312" y="1"/>
                    </a:lnTo>
                    <a:lnTo>
                      <a:pt x="589" y="79"/>
                    </a:lnTo>
                    <a:lnTo>
                      <a:pt x="589" y="79"/>
                    </a:lnTo>
                    <a:lnTo>
                      <a:pt x="4" y="664"/>
                    </a:lnTo>
                    <a:lnTo>
                      <a:pt x="312" y="1"/>
                    </a:lnTo>
                    <a:close/>
                    <a:moveTo>
                      <a:pt x="320" y="0"/>
                    </a:moveTo>
                    <a:lnTo>
                      <a:pt x="313" y="1"/>
                    </a:lnTo>
                    <a:lnTo>
                      <a:pt x="313" y="1"/>
                    </a:lnTo>
                    <a:lnTo>
                      <a:pt x="312" y="1"/>
                    </a:lnTo>
                    <a:lnTo>
                      <a:pt x="4" y="664"/>
                    </a:lnTo>
                    <a:lnTo>
                      <a:pt x="590" y="78"/>
                    </a:lnTo>
                    <a:lnTo>
                      <a:pt x="590" y="76"/>
                    </a:lnTo>
                    <a:lnTo>
                      <a:pt x="32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84"/>
              <p:cNvSpPr>
                <a:spLocks noEditPoints="1"/>
              </p:cNvSpPr>
              <p:nvPr/>
            </p:nvSpPr>
            <p:spPr bwMode="auto">
              <a:xfrm>
                <a:off x="4972" y="1809"/>
                <a:ext cx="595" cy="665"/>
              </a:xfrm>
              <a:custGeom>
                <a:avLst/>
                <a:gdLst>
                  <a:gd name="T0" fmla="*/ 591 w 595"/>
                  <a:gd name="T1" fmla="*/ 82 h 665"/>
                  <a:gd name="T2" fmla="*/ 554 w 595"/>
                  <a:gd name="T3" fmla="*/ 118 h 665"/>
                  <a:gd name="T4" fmla="*/ 591 w 595"/>
                  <a:gd name="T5" fmla="*/ 82 h 665"/>
                  <a:gd name="T6" fmla="*/ 591 w 595"/>
                  <a:gd name="T7" fmla="*/ 82 h 665"/>
                  <a:gd name="T8" fmla="*/ 593 w 595"/>
                  <a:gd name="T9" fmla="*/ 77 h 665"/>
                  <a:gd name="T10" fmla="*/ 593 w 595"/>
                  <a:gd name="T11" fmla="*/ 77 h 665"/>
                  <a:gd name="T12" fmla="*/ 595 w 595"/>
                  <a:gd name="T13" fmla="*/ 78 h 665"/>
                  <a:gd name="T14" fmla="*/ 595 w 595"/>
                  <a:gd name="T15" fmla="*/ 78 h 665"/>
                  <a:gd name="T16" fmla="*/ 593 w 595"/>
                  <a:gd name="T17" fmla="*/ 77 h 665"/>
                  <a:gd name="T18" fmla="*/ 593 w 595"/>
                  <a:gd name="T19" fmla="*/ 77 h 665"/>
                  <a:gd name="T20" fmla="*/ 308 w 595"/>
                  <a:gd name="T21" fmla="*/ 2 h 665"/>
                  <a:gd name="T22" fmla="*/ 308 w 595"/>
                  <a:gd name="T23" fmla="*/ 2 h 665"/>
                  <a:gd name="T24" fmla="*/ 0 w 595"/>
                  <a:gd name="T25" fmla="*/ 665 h 665"/>
                  <a:gd name="T26" fmla="*/ 0 w 595"/>
                  <a:gd name="T27" fmla="*/ 665 h 665"/>
                  <a:gd name="T28" fmla="*/ 308 w 595"/>
                  <a:gd name="T29" fmla="*/ 2 h 665"/>
                  <a:gd name="T30" fmla="*/ 312 w 595"/>
                  <a:gd name="T31" fmla="*/ 1 h 665"/>
                  <a:gd name="T32" fmla="*/ 312 w 595"/>
                  <a:gd name="T33" fmla="*/ 1 h 665"/>
                  <a:gd name="T34" fmla="*/ 589 w 595"/>
                  <a:gd name="T35" fmla="*/ 79 h 665"/>
                  <a:gd name="T36" fmla="*/ 589 w 595"/>
                  <a:gd name="T37" fmla="*/ 79 h 665"/>
                  <a:gd name="T38" fmla="*/ 4 w 595"/>
                  <a:gd name="T39" fmla="*/ 664 h 665"/>
                  <a:gd name="T40" fmla="*/ 312 w 595"/>
                  <a:gd name="T41" fmla="*/ 1 h 665"/>
                  <a:gd name="T42" fmla="*/ 320 w 595"/>
                  <a:gd name="T43" fmla="*/ 0 h 665"/>
                  <a:gd name="T44" fmla="*/ 313 w 595"/>
                  <a:gd name="T45" fmla="*/ 1 h 665"/>
                  <a:gd name="T46" fmla="*/ 313 w 595"/>
                  <a:gd name="T47" fmla="*/ 1 h 665"/>
                  <a:gd name="T48" fmla="*/ 312 w 595"/>
                  <a:gd name="T49" fmla="*/ 1 h 665"/>
                  <a:gd name="T50" fmla="*/ 4 w 595"/>
                  <a:gd name="T51" fmla="*/ 664 h 665"/>
                  <a:gd name="T52" fmla="*/ 590 w 595"/>
                  <a:gd name="T53" fmla="*/ 78 h 665"/>
                  <a:gd name="T54" fmla="*/ 590 w 595"/>
                  <a:gd name="T55" fmla="*/ 76 h 665"/>
                  <a:gd name="T56" fmla="*/ 320 w 595"/>
                  <a:gd name="T57"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5" h="665">
                    <a:moveTo>
                      <a:pt x="591" y="82"/>
                    </a:moveTo>
                    <a:lnTo>
                      <a:pt x="554" y="118"/>
                    </a:lnTo>
                    <a:lnTo>
                      <a:pt x="591" y="82"/>
                    </a:lnTo>
                    <a:lnTo>
                      <a:pt x="591" y="82"/>
                    </a:lnTo>
                    <a:moveTo>
                      <a:pt x="593" y="77"/>
                    </a:moveTo>
                    <a:lnTo>
                      <a:pt x="593" y="77"/>
                    </a:lnTo>
                    <a:lnTo>
                      <a:pt x="595" y="78"/>
                    </a:lnTo>
                    <a:lnTo>
                      <a:pt x="595" y="78"/>
                    </a:lnTo>
                    <a:lnTo>
                      <a:pt x="593" y="77"/>
                    </a:lnTo>
                    <a:lnTo>
                      <a:pt x="593" y="77"/>
                    </a:lnTo>
                    <a:moveTo>
                      <a:pt x="308" y="2"/>
                    </a:moveTo>
                    <a:lnTo>
                      <a:pt x="308" y="2"/>
                    </a:lnTo>
                    <a:lnTo>
                      <a:pt x="0" y="665"/>
                    </a:lnTo>
                    <a:lnTo>
                      <a:pt x="0" y="665"/>
                    </a:lnTo>
                    <a:lnTo>
                      <a:pt x="308" y="2"/>
                    </a:lnTo>
                    <a:moveTo>
                      <a:pt x="312" y="1"/>
                    </a:moveTo>
                    <a:lnTo>
                      <a:pt x="312" y="1"/>
                    </a:lnTo>
                    <a:lnTo>
                      <a:pt x="589" y="79"/>
                    </a:lnTo>
                    <a:lnTo>
                      <a:pt x="589" y="79"/>
                    </a:lnTo>
                    <a:lnTo>
                      <a:pt x="4" y="664"/>
                    </a:lnTo>
                    <a:lnTo>
                      <a:pt x="312" y="1"/>
                    </a:lnTo>
                    <a:moveTo>
                      <a:pt x="320" y="0"/>
                    </a:moveTo>
                    <a:lnTo>
                      <a:pt x="313" y="1"/>
                    </a:lnTo>
                    <a:lnTo>
                      <a:pt x="313" y="1"/>
                    </a:lnTo>
                    <a:lnTo>
                      <a:pt x="312" y="1"/>
                    </a:lnTo>
                    <a:lnTo>
                      <a:pt x="4" y="664"/>
                    </a:lnTo>
                    <a:lnTo>
                      <a:pt x="590" y="78"/>
                    </a:lnTo>
                    <a:lnTo>
                      <a:pt x="590" y="76"/>
                    </a:lnTo>
                    <a:lnTo>
                      <a:pt x="3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85"/>
              <p:cNvSpPr>
                <a:spLocks noEditPoints="1"/>
              </p:cNvSpPr>
              <p:nvPr/>
            </p:nvSpPr>
            <p:spPr bwMode="auto">
              <a:xfrm>
                <a:off x="4740" y="2418"/>
                <a:ext cx="183" cy="285"/>
              </a:xfrm>
              <a:custGeom>
                <a:avLst/>
                <a:gdLst>
                  <a:gd name="T0" fmla="*/ 15 w 183"/>
                  <a:gd name="T1" fmla="*/ 112 h 285"/>
                  <a:gd name="T2" fmla="*/ 40 w 183"/>
                  <a:gd name="T3" fmla="*/ 285 h 285"/>
                  <a:gd name="T4" fmla="*/ 40 w 183"/>
                  <a:gd name="T5" fmla="*/ 285 h 285"/>
                  <a:gd name="T6" fmla="*/ 15 w 183"/>
                  <a:gd name="T7" fmla="*/ 112 h 285"/>
                  <a:gd name="T8" fmla="*/ 0 w 183"/>
                  <a:gd name="T9" fmla="*/ 0 h 285"/>
                  <a:gd name="T10" fmla="*/ 21 w 183"/>
                  <a:gd name="T11" fmla="*/ 136 h 285"/>
                  <a:gd name="T12" fmla="*/ 0 w 183"/>
                  <a:gd name="T13" fmla="*/ 0 h 285"/>
                  <a:gd name="T14" fmla="*/ 183 w 183"/>
                  <a:gd name="T15" fmla="*/ 51 h 285"/>
                  <a:gd name="T16" fmla="*/ 0 w 183"/>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85">
                    <a:moveTo>
                      <a:pt x="15" y="112"/>
                    </a:moveTo>
                    <a:lnTo>
                      <a:pt x="40" y="285"/>
                    </a:lnTo>
                    <a:lnTo>
                      <a:pt x="40" y="285"/>
                    </a:lnTo>
                    <a:lnTo>
                      <a:pt x="15" y="112"/>
                    </a:lnTo>
                    <a:close/>
                    <a:moveTo>
                      <a:pt x="0" y="0"/>
                    </a:moveTo>
                    <a:lnTo>
                      <a:pt x="21" y="136"/>
                    </a:lnTo>
                    <a:lnTo>
                      <a:pt x="0" y="0"/>
                    </a:lnTo>
                    <a:lnTo>
                      <a:pt x="183" y="5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86"/>
              <p:cNvSpPr>
                <a:spLocks noEditPoints="1"/>
              </p:cNvSpPr>
              <p:nvPr/>
            </p:nvSpPr>
            <p:spPr bwMode="auto">
              <a:xfrm>
                <a:off x="4740" y="2418"/>
                <a:ext cx="183" cy="285"/>
              </a:xfrm>
              <a:custGeom>
                <a:avLst/>
                <a:gdLst>
                  <a:gd name="T0" fmla="*/ 15 w 183"/>
                  <a:gd name="T1" fmla="*/ 112 h 285"/>
                  <a:gd name="T2" fmla="*/ 40 w 183"/>
                  <a:gd name="T3" fmla="*/ 285 h 285"/>
                  <a:gd name="T4" fmla="*/ 40 w 183"/>
                  <a:gd name="T5" fmla="*/ 285 h 285"/>
                  <a:gd name="T6" fmla="*/ 15 w 183"/>
                  <a:gd name="T7" fmla="*/ 112 h 285"/>
                  <a:gd name="T8" fmla="*/ 0 w 183"/>
                  <a:gd name="T9" fmla="*/ 0 h 285"/>
                  <a:gd name="T10" fmla="*/ 21 w 183"/>
                  <a:gd name="T11" fmla="*/ 136 h 285"/>
                  <a:gd name="T12" fmla="*/ 0 w 183"/>
                  <a:gd name="T13" fmla="*/ 0 h 285"/>
                  <a:gd name="T14" fmla="*/ 183 w 183"/>
                  <a:gd name="T15" fmla="*/ 51 h 285"/>
                  <a:gd name="T16" fmla="*/ 0 w 183"/>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85">
                    <a:moveTo>
                      <a:pt x="15" y="112"/>
                    </a:moveTo>
                    <a:lnTo>
                      <a:pt x="40" y="285"/>
                    </a:lnTo>
                    <a:lnTo>
                      <a:pt x="40" y="285"/>
                    </a:lnTo>
                    <a:lnTo>
                      <a:pt x="15" y="112"/>
                    </a:lnTo>
                    <a:moveTo>
                      <a:pt x="0" y="0"/>
                    </a:moveTo>
                    <a:lnTo>
                      <a:pt x="21" y="136"/>
                    </a:lnTo>
                    <a:lnTo>
                      <a:pt x="0" y="0"/>
                    </a:lnTo>
                    <a:lnTo>
                      <a:pt x="183" y="5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87"/>
              <p:cNvSpPr>
                <a:spLocks noEditPoints="1"/>
              </p:cNvSpPr>
              <p:nvPr/>
            </p:nvSpPr>
            <p:spPr bwMode="auto">
              <a:xfrm>
                <a:off x="4604" y="2417"/>
                <a:ext cx="180" cy="286"/>
              </a:xfrm>
              <a:custGeom>
                <a:avLst/>
                <a:gdLst>
                  <a:gd name="T0" fmla="*/ 4 w 180"/>
                  <a:gd name="T1" fmla="*/ 240 h 286"/>
                  <a:gd name="T2" fmla="*/ 4 w 180"/>
                  <a:gd name="T3" fmla="*/ 240 h 286"/>
                  <a:gd name="T4" fmla="*/ 100 w 180"/>
                  <a:gd name="T5" fmla="*/ 267 h 286"/>
                  <a:gd name="T6" fmla="*/ 4 w 180"/>
                  <a:gd name="T7" fmla="*/ 240 h 286"/>
                  <a:gd name="T8" fmla="*/ 130 w 180"/>
                  <a:gd name="T9" fmla="*/ 4 h 286"/>
                  <a:gd name="T10" fmla="*/ 130 w 180"/>
                  <a:gd name="T11" fmla="*/ 4 h 286"/>
                  <a:gd name="T12" fmla="*/ 0 w 180"/>
                  <a:gd name="T13" fmla="*/ 235 h 286"/>
                  <a:gd name="T14" fmla="*/ 0 w 180"/>
                  <a:gd name="T15" fmla="*/ 235 h 286"/>
                  <a:gd name="T16" fmla="*/ 130 w 180"/>
                  <a:gd name="T17" fmla="*/ 4 h 286"/>
                  <a:gd name="T18" fmla="*/ 136 w 180"/>
                  <a:gd name="T19" fmla="*/ 0 h 286"/>
                  <a:gd name="T20" fmla="*/ 135 w 180"/>
                  <a:gd name="T21" fmla="*/ 3 h 286"/>
                  <a:gd name="T22" fmla="*/ 135 w 180"/>
                  <a:gd name="T23" fmla="*/ 2 h 286"/>
                  <a:gd name="T24" fmla="*/ 116 w 180"/>
                  <a:gd name="T25" fmla="*/ 35 h 286"/>
                  <a:gd name="T26" fmla="*/ 134 w 180"/>
                  <a:gd name="T27" fmla="*/ 4 h 286"/>
                  <a:gd name="T28" fmla="*/ 151 w 180"/>
                  <a:gd name="T29" fmla="*/ 113 h 286"/>
                  <a:gd name="T30" fmla="*/ 176 w 180"/>
                  <a:gd name="T31" fmla="*/ 286 h 286"/>
                  <a:gd name="T32" fmla="*/ 176 w 180"/>
                  <a:gd name="T33" fmla="*/ 286 h 286"/>
                  <a:gd name="T34" fmla="*/ 3 w 180"/>
                  <a:gd name="T35" fmla="*/ 236 h 286"/>
                  <a:gd name="T36" fmla="*/ 3 w 180"/>
                  <a:gd name="T37" fmla="*/ 236 h 286"/>
                  <a:gd name="T38" fmla="*/ 177 w 180"/>
                  <a:gd name="T39" fmla="*/ 286 h 286"/>
                  <a:gd name="T40" fmla="*/ 177 w 180"/>
                  <a:gd name="T41" fmla="*/ 285 h 286"/>
                  <a:gd name="T42" fmla="*/ 179 w 180"/>
                  <a:gd name="T43" fmla="*/ 286 h 286"/>
                  <a:gd name="T44" fmla="*/ 180 w 180"/>
                  <a:gd name="T45" fmla="*/ 284 h 286"/>
                  <a:gd name="T46" fmla="*/ 157 w 180"/>
                  <a:gd name="T47" fmla="*/ 137 h 286"/>
                  <a:gd name="T48" fmla="*/ 136 w 180"/>
                  <a:gd name="T49" fmla="*/ 1 h 286"/>
                  <a:gd name="T50" fmla="*/ 136 w 180"/>
                  <a:gd name="T51"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286">
                    <a:moveTo>
                      <a:pt x="4" y="240"/>
                    </a:moveTo>
                    <a:lnTo>
                      <a:pt x="4" y="240"/>
                    </a:lnTo>
                    <a:lnTo>
                      <a:pt x="100" y="267"/>
                    </a:lnTo>
                    <a:lnTo>
                      <a:pt x="4" y="240"/>
                    </a:lnTo>
                    <a:close/>
                    <a:moveTo>
                      <a:pt x="130" y="4"/>
                    </a:moveTo>
                    <a:lnTo>
                      <a:pt x="130" y="4"/>
                    </a:lnTo>
                    <a:lnTo>
                      <a:pt x="0" y="235"/>
                    </a:lnTo>
                    <a:lnTo>
                      <a:pt x="0" y="235"/>
                    </a:lnTo>
                    <a:lnTo>
                      <a:pt x="130" y="4"/>
                    </a:lnTo>
                    <a:close/>
                    <a:moveTo>
                      <a:pt x="136" y="0"/>
                    </a:moveTo>
                    <a:lnTo>
                      <a:pt x="135" y="3"/>
                    </a:lnTo>
                    <a:lnTo>
                      <a:pt x="135" y="2"/>
                    </a:lnTo>
                    <a:lnTo>
                      <a:pt x="116" y="35"/>
                    </a:lnTo>
                    <a:lnTo>
                      <a:pt x="134" y="4"/>
                    </a:lnTo>
                    <a:lnTo>
                      <a:pt x="151" y="113"/>
                    </a:lnTo>
                    <a:lnTo>
                      <a:pt x="176" y="286"/>
                    </a:lnTo>
                    <a:lnTo>
                      <a:pt x="176" y="286"/>
                    </a:lnTo>
                    <a:lnTo>
                      <a:pt x="3" y="236"/>
                    </a:lnTo>
                    <a:lnTo>
                      <a:pt x="3" y="236"/>
                    </a:lnTo>
                    <a:lnTo>
                      <a:pt x="177" y="286"/>
                    </a:lnTo>
                    <a:lnTo>
                      <a:pt x="177" y="285"/>
                    </a:lnTo>
                    <a:lnTo>
                      <a:pt x="179" y="286"/>
                    </a:lnTo>
                    <a:lnTo>
                      <a:pt x="180" y="284"/>
                    </a:lnTo>
                    <a:lnTo>
                      <a:pt x="157" y="137"/>
                    </a:lnTo>
                    <a:lnTo>
                      <a:pt x="136" y="1"/>
                    </a:lnTo>
                    <a:lnTo>
                      <a:pt x="13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88"/>
              <p:cNvSpPr>
                <a:spLocks noEditPoints="1"/>
              </p:cNvSpPr>
              <p:nvPr/>
            </p:nvSpPr>
            <p:spPr bwMode="auto">
              <a:xfrm>
                <a:off x="4604" y="2417"/>
                <a:ext cx="180" cy="286"/>
              </a:xfrm>
              <a:custGeom>
                <a:avLst/>
                <a:gdLst>
                  <a:gd name="T0" fmla="*/ 4 w 180"/>
                  <a:gd name="T1" fmla="*/ 240 h 286"/>
                  <a:gd name="T2" fmla="*/ 4 w 180"/>
                  <a:gd name="T3" fmla="*/ 240 h 286"/>
                  <a:gd name="T4" fmla="*/ 100 w 180"/>
                  <a:gd name="T5" fmla="*/ 267 h 286"/>
                  <a:gd name="T6" fmla="*/ 4 w 180"/>
                  <a:gd name="T7" fmla="*/ 240 h 286"/>
                  <a:gd name="T8" fmla="*/ 130 w 180"/>
                  <a:gd name="T9" fmla="*/ 4 h 286"/>
                  <a:gd name="T10" fmla="*/ 130 w 180"/>
                  <a:gd name="T11" fmla="*/ 4 h 286"/>
                  <a:gd name="T12" fmla="*/ 0 w 180"/>
                  <a:gd name="T13" fmla="*/ 235 h 286"/>
                  <a:gd name="T14" fmla="*/ 0 w 180"/>
                  <a:gd name="T15" fmla="*/ 235 h 286"/>
                  <a:gd name="T16" fmla="*/ 130 w 180"/>
                  <a:gd name="T17" fmla="*/ 4 h 286"/>
                  <a:gd name="T18" fmla="*/ 136 w 180"/>
                  <a:gd name="T19" fmla="*/ 0 h 286"/>
                  <a:gd name="T20" fmla="*/ 135 w 180"/>
                  <a:gd name="T21" fmla="*/ 3 h 286"/>
                  <a:gd name="T22" fmla="*/ 135 w 180"/>
                  <a:gd name="T23" fmla="*/ 2 h 286"/>
                  <a:gd name="T24" fmla="*/ 116 w 180"/>
                  <a:gd name="T25" fmla="*/ 35 h 286"/>
                  <a:gd name="T26" fmla="*/ 134 w 180"/>
                  <a:gd name="T27" fmla="*/ 4 h 286"/>
                  <a:gd name="T28" fmla="*/ 151 w 180"/>
                  <a:gd name="T29" fmla="*/ 113 h 286"/>
                  <a:gd name="T30" fmla="*/ 176 w 180"/>
                  <a:gd name="T31" fmla="*/ 286 h 286"/>
                  <a:gd name="T32" fmla="*/ 176 w 180"/>
                  <a:gd name="T33" fmla="*/ 286 h 286"/>
                  <a:gd name="T34" fmla="*/ 3 w 180"/>
                  <a:gd name="T35" fmla="*/ 236 h 286"/>
                  <a:gd name="T36" fmla="*/ 3 w 180"/>
                  <a:gd name="T37" fmla="*/ 236 h 286"/>
                  <a:gd name="T38" fmla="*/ 177 w 180"/>
                  <a:gd name="T39" fmla="*/ 286 h 286"/>
                  <a:gd name="T40" fmla="*/ 177 w 180"/>
                  <a:gd name="T41" fmla="*/ 285 h 286"/>
                  <a:gd name="T42" fmla="*/ 179 w 180"/>
                  <a:gd name="T43" fmla="*/ 286 h 286"/>
                  <a:gd name="T44" fmla="*/ 180 w 180"/>
                  <a:gd name="T45" fmla="*/ 284 h 286"/>
                  <a:gd name="T46" fmla="*/ 157 w 180"/>
                  <a:gd name="T47" fmla="*/ 137 h 286"/>
                  <a:gd name="T48" fmla="*/ 136 w 180"/>
                  <a:gd name="T49" fmla="*/ 1 h 286"/>
                  <a:gd name="T50" fmla="*/ 136 w 180"/>
                  <a:gd name="T51"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286">
                    <a:moveTo>
                      <a:pt x="4" y="240"/>
                    </a:moveTo>
                    <a:lnTo>
                      <a:pt x="4" y="240"/>
                    </a:lnTo>
                    <a:lnTo>
                      <a:pt x="100" y="267"/>
                    </a:lnTo>
                    <a:lnTo>
                      <a:pt x="4" y="240"/>
                    </a:lnTo>
                    <a:moveTo>
                      <a:pt x="130" y="4"/>
                    </a:moveTo>
                    <a:lnTo>
                      <a:pt x="130" y="4"/>
                    </a:lnTo>
                    <a:lnTo>
                      <a:pt x="0" y="235"/>
                    </a:lnTo>
                    <a:lnTo>
                      <a:pt x="0" y="235"/>
                    </a:lnTo>
                    <a:lnTo>
                      <a:pt x="130" y="4"/>
                    </a:lnTo>
                    <a:moveTo>
                      <a:pt x="136" y="0"/>
                    </a:moveTo>
                    <a:lnTo>
                      <a:pt x="135" y="3"/>
                    </a:lnTo>
                    <a:lnTo>
                      <a:pt x="135" y="2"/>
                    </a:lnTo>
                    <a:lnTo>
                      <a:pt x="116" y="35"/>
                    </a:lnTo>
                    <a:lnTo>
                      <a:pt x="134" y="4"/>
                    </a:lnTo>
                    <a:lnTo>
                      <a:pt x="151" y="113"/>
                    </a:lnTo>
                    <a:lnTo>
                      <a:pt x="176" y="286"/>
                    </a:lnTo>
                    <a:lnTo>
                      <a:pt x="176" y="286"/>
                    </a:lnTo>
                    <a:lnTo>
                      <a:pt x="3" y="236"/>
                    </a:lnTo>
                    <a:lnTo>
                      <a:pt x="3" y="236"/>
                    </a:lnTo>
                    <a:lnTo>
                      <a:pt x="177" y="286"/>
                    </a:lnTo>
                    <a:lnTo>
                      <a:pt x="177" y="285"/>
                    </a:lnTo>
                    <a:lnTo>
                      <a:pt x="179" y="286"/>
                    </a:lnTo>
                    <a:lnTo>
                      <a:pt x="180" y="284"/>
                    </a:lnTo>
                    <a:lnTo>
                      <a:pt x="157" y="137"/>
                    </a:lnTo>
                    <a:lnTo>
                      <a:pt x="136" y="1"/>
                    </a:lnTo>
                    <a:lnTo>
                      <a:pt x="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89"/>
              <p:cNvSpPr>
                <a:spLocks noEditPoints="1"/>
              </p:cNvSpPr>
              <p:nvPr/>
            </p:nvSpPr>
            <p:spPr bwMode="auto">
              <a:xfrm>
                <a:off x="4344" y="2410"/>
                <a:ext cx="400" cy="283"/>
              </a:xfrm>
              <a:custGeom>
                <a:avLst/>
                <a:gdLst>
                  <a:gd name="T0" fmla="*/ 260 w 400"/>
                  <a:gd name="T1" fmla="*/ 246 h 283"/>
                  <a:gd name="T2" fmla="*/ 0 w 400"/>
                  <a:gd name="T3" fmla="*/ 283 h 283"/>
                  <a:gd name="T4" fmla="*/ 260 w 400"/>
                  <a:gd name="T5" fmla="*/ 246 h 283"/>
                  <a:gd name="T6" fmla="*/ 260 w 400"/>
                  <a:gd name="T7" fmla="*/ 246 h 283"/>
                  <a:gd name="T8" fmla="*/ 257 w 400"/>
                  <a:gd name="T9" fmla="*/ 243 h 283"/>
                  <a:gd name="T10" fmla="*/ 1 w 400"/>
                  <a:gd name="T11" fmla="*/ 280 h 283"/>
                  <a:gd name="T12" fmla="*/ 1 w 400"/>
                  <a:gd name="T13" fmla="*/ 280 h 283"/>
                  <a:gd name="T14" fmla="*/ 257 w 400"/>
                  <a:gd name="T15" fmla="*/ 243 h 283"/>
                  <a:gd name="T16" fmla="*/ 394 w 400"/>
                  <a:gd name="T17" fmla="*/ 8 h 283"/>
                  <a:gd name="T18" fmla="*/ 260 w 400"/>
                  <a:gd name="T19" fmla="*/ 100 h 283"/>
                  <a:gd name="T20" fmla="*/ 390 w 400"/>
                  <a:gd name="T21" fmla="*/ 11 h 283"/>
                  <a:gd name="T22" fmla="*/ 260 w 400"/>
                  <a:gd name="T23" fmla="*/ 242 h 283"/>
                  <a:gd name="T24" fmla="*/ 260 w 400"/>
                  <a:gd name="T25" fmla="*/ 242 h 283"/>
                  <a:gd name="T26" fmla="*/ 261 w 400"/>
                  <a:gd name="T27" fmla="*/ 242 h 283"/>
                  <a:gd name="T28" fmla="*/ 261 w 400"/>
                  <a:gd name="T29" fmla="*/ 243 h 283"/>
                  <a:gd name="T30" fmla="*/ 263 w 400"/>
                  <a:gd name="T31" fmla="*/ 243 h 283"/>
                  <a:gd name="T32" fmla="*/ 263 w 400"/>
                  <a:gd name="T33" fmla="*/ 243 h 283"/>
                  <a:gd name="T34" fmla="*/ 376 w 400"/>
                  <a:gd name="T35" fmla="*/ 42 h 283"/>
                  <a:gd name="T36" fmla="*/ 395 w 400"/>
                  <a:gd name="T37" fmla="*/ 9 h 283"/>
                  <a:gd name="T38" fmla="*/ 394 w 400"/>
                  <a:gd name="T39" fmla="*/ 8 h 283"/>
                  <a:gd name="T40" fmla="*/ 392 w 400"/>
                  <a:gd name="T41" fmla="*/ 5 h 283"/>
                  <a:gd name="T42" fmla="*/ 276 w 400"/>
                  <a:gd name="T43" fmla="*/ 86 h 283"/>
                  <a:gd name="T44" fmla="*/ 392 w 400"/>
                  <a:gd name="T45" fmla="*/ 5 h 283"/>
                  <a:gd name="T46" fmla="*/ 392 w 400"/>
                  <a:gd name="T47" fmla="*/ 5 h 283"/>
                  <a:gd name="T48" fmla="*/ 400 w 400"/>
                  <a:gd name="T49" fmla="*/ 0 h 283"/>
                  <a:gd name="T50" fmla="*/ 398 w 400"/>
                  <a:gd name="T51" fmla="*/ 2 h 283"/>
                  <a:gd name="T52" fmla="*/ 396 w 400"/>
                  <a:gd name="T53" fmla="*/ 5 h 283"/>
                  <a:gd name="T54" fmla="*/ 397 w 400"/>
                  <a:gd name="T55" fmla="*/ 5 h 283"/>
                  <a:gd name="T56" fmla="*/ 400 w 400"/>
                  <a:gd name="T5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0" h="283">
                    <a:moveTo>
                      <a:pt x="260" y="246"/>
                    </a:moveTo>
                    <a:lnTo>
                      <a:pt x="0" y="283"/>
                    </a:lnTo>
                    <a:lnTo>
                      <a:pt x="260" y="246"/>
                    </a:lnTo>
                    <a:lnTo>
                      <a:pt x="260" y="246"/>
                    </a:lnTo>
                    <a:close/>
                    <a:moveTo>
                      <a:pt x="257" y="243"/>
                    </a:moveTo>
                    <a:lnTo>
                      <a:pt x="1" y="280"/>
                    </a:lnTo>
                    <a:lnTo>
                      <a:pt x="1" y="280"/>
                    </a:lnTo>
                    <a:lnTo>
                      <a:pt x="257" y="243"/>
                    </a:lnTo>
                    <a:close/>
                    <a:moveTo>
                      <a:pt x="394" y="8"/>
                    </a:moveTo>
                    <a:lnTo>
                      <a:pt x="260" y="100"/>
                    </a:lnTo>
                    <a:lnTo>
                      <a:pt x="390" y="11"/>
                    </a:lnTo>
                    <a:lnTo>
                      <a:pt x="260" y="242"/>
                    </a:lnTo>
                    <a:lnTo>
                      <a:pt x="260" y="242"/>
                    </a:lnTo>
                    <a:lnTo>
                      <a:pt x="261" y="242"/>
                    </a:lnTo>
                    <a:lnTo>
                      <a:pt x="261" y="243"/>
                    </a:lnTo>
                    <a:lnTo>
                      <a:pt x="263" y="243"/>
                    </a:lnTo>
                    <a:lnTo>
                      <a:pt x="263" y="243"/>
                    </a:lnTo>
                    <a:lnTo>
                      <a:pt x="376" y="42"/>
                    </a:lnTo>
                    <a:lnTo>
                      <a:pt x="395" y="9"/>
                    </a:lnTo>
                    <a:lnTo>
                      <a:pt x="394" y="8"/>
                    </a:lnTo>
                    <a:close/>
                    <a:moveTo>
                      <a:pt x="392" y="5"/>
                    </a:moveTo>
                    <a:lnTo>
                      <a:pt x="276" y="86"/>
                    </a:lnTo>
                    <a:lnTo>
                      <a:pt x="392" y="5"/>
                    </a:lnTo>
                    <a:lnTo>
                      <a:pt x="392" y="5"/>
                    </a:lnTo>
                    <a:close/>
                    <a:moveTo>
                      <a:pt x="400" y="0"/>
                    </a:moveTo>
                    <a:lnTo>
                      <a:pt x="398" y="2"/>
                    </a:lnTo>
                    <a:lnTo>
                      <a:pt x="396" y="5"/>
                    </a:lnTo>
                    <a:lnTo>
                      <a:pt x="397" y="5"/>
                    </a:lnTo>
                    <a:lnTo>
                      <a:pt x="40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90"/>
              <p:cNvSpPr>
                <a:spLocks noEditPoints="1"/>
              </p:cNvSpPr>
              <p:nvPr/>
            </p:nvSpPr>
            <p:spPr bwMode="auto">
              <a:xfrm>
                <a:off x="4344" y="2410"/>
                <a:ext cx="400" cy="283"/>
              </a:xfrm>
              <a:custGeom>
                <a:avLst/>
                <a:gdLst>
                  <a:gd name="T0" fmla="*/ 260 w 400"/>
                  <a:gd name="T1" fmla="*/ 246 h 283"/>
                  <a:gd name="T2" fmla="*/ 0 w 400"/>
                  <a:gd name="T3" fmla="*/ 283 h 283"/>
                  <a:gd name="T4" fmla="*/ 260 w 400"/>
                  <a:gd name="T5" fmla="*/ 246 h 283"/>
                  <a:gd name="T6" fmla="*/ 260 w 400"/>
                  <a:gd name="T7" fmla="*/ 246 h 283"/>
                  <a:gd name="T8" fmla="*/ 257 w 400"/>
                  <a:gd name="T9" fmla="*/ 243 h 283"/>
                  <a:gd name="T10" fmla="*/ 1 w 400"/>
                  <a:gd name="T11" fmla="*/ 280 h 283"/>
                  <a:gd name="T12" fmla="*/ 1 w 400"/>
                  <a:gd name="T13" fmla="*/ 280 h 283"/>
                  <a:gd name="T14" fmla="*/ 257 w 400"/>
                  <a:gd name="T15" fmla="*/ 243 h 283"/>
                  <a:gd name="T16" fmla="*/ 394 w 400"/>
                  <a:gd name="T17" fmla="*/ 8 h 283"/>
                  <a:gd name="T18" fmla="*/ 260 w 400"/>
                  <a:gd name="T19" fmla="*/ 100 h 283"/>
                  <a:gd name="T20" fmla="*/ 390 w 400"/>
                  <a:gd name="T21" fmla="*/ 11 h 283"/>
                  <a:gd name="T22" fmla="*/ 260 w 400"/>
                  <a:gd name="T23" fmla="*/ 242 h 283"/>
                  <a:gd name="T24" fmla="*/ 260 w 400"/>
                  <a:gd name="T25" fmla="*/ 242 h 283"/>
                  <a:gd name="T26" fmla="*/ 261 w 400"/>
                  <a:gd name="T27" fmla="*/ 242 h 283"/>
                  <a:gd name="T28" fmla="*/ 261 w 400"/>
                  <a:gd name="T29" fmla="*/ 243 h 283"/>
                  <a:gd name="T30" fmla="*/ 263 w 400"/>
                  <a:gd name="T31" fmla="*/ 243 h 283"/>
                  <a:gd name="T32" fmla="*/ 263 w 400"/>
                  <a:gd name="T33" fmla="*/ 243 h 283"/>
                  <a:gd name="T34" fmla="*/ 376 w 400"/>
                  <a:gd name="T35" fmla="*/ 42 h 283"/>
                  <a:gd name="T36" fmla="*/ 395 w 400"/>
                  <a:gd name="T37" fmla="*/ 9 h 283"/>
                  <a:gd name="T38" fmla="*/ 394 w 400"/>
                  <a:gd name="T39" fmla="*/ 8 h 283"/>
                  <a:gd name="T40" fmla="*/ 392 w 400"/>
                  <a:gd name="T41" fmla="*/ 5 h 283"/>
                  <a:gd name="T42" fmla="*/ 276 w 400"/>
                  <a:gd name="T43" fmla="*/ 86 h 283"/>
                  <a:gd name="T44" fmla="*/ 392 w 400"/>
                  <a:gd name="T45" fmla="*/ 5 h 283"/>
                  <a:gd name="T46" fmla="*/ 392 w 400"/>
                  <a:gd name="T47" fmla="*/ 5 h 283"/>
                  <a:gd name="T48" fmla="*/ 400 w 400"/>
                  <a:gd name="T49" fmla="*/ 0 h 283"/>
                  <a:gd name="T50" fmla="*/ 398 w 400"/>
                  <a:gd name="T51" fmla="*/ 2 h 283"/>
                  <a:gd name="T52" fmla="*/ 396 w 400"/>
                  <a:gd name="T53" fmla="*/ 5 h 283"/>
                  <a:gd name="T54" fmla="*/ 397 w 400"/>
                  <a:gd name="T55" fmla="*/ 5 h 283"/>
                  <a:gd name="T56" fmla="*/ 400 w 400"/>
                  <a:gd name="T5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0" h="283">
                    <a:moveTo>
                      <a:pt x="260" y="246"/>
                    </a:moveTo>
                    <a:lnTo>
                      <a:pt x="0" y="283"/>
                    </a:lnTo>
                    <a:lnTo>
                      <a:pt x="260" y="246"/>
                    </a:lnTo>
                    <a:lnTo>
                      <a:pt x="260" y="246"/>
                    </a:lnTo>
                    <a:moveTo>
                      <a:pt x="257" y="243"/>
                    </a:moveTo>
                    <a:lnTo>
                      <a:pt x="1" y="280"/>
                    </a:lnTo>
                    <a:lnTo>
                      <a:pt x="1" y="280"/>
                    </a:lnTo>
                    <a:lnTo>
                      <a:pt x="257" y="243"/>
                    </a:lnTo>
                    <a:moveTo>
                      <a:pt x="394" y="8"/>
                    </a:moveTo>
                    <a:lnTo>
                      <a:pt x="260" y="100"/>
                    </a:lnTo>
                    <a:lnTo>
                      <a:pt x="390" y="11"/>
                    </a:lnTo>
                    <a:lnTo>
                      <a:pt x="260" y="242"/>
                    </a:lnTo>
                    <a:lnTo>
                      <a:pt x="260" y="242"/>
                    </a:lnTo>
                    <a:lnTo>
                      <a:pt x="261" y="242"/>
                    </a:lnTo>
                    <a:lnTo>
                      <a:pt x="261" y="243"/>
                    </a:lnTo>
                    <a:lnTo>
                      <a:pt x="263" y="243"/>
                    </a:lnTo>
                    <a:lnTo>
                      <a:pt x="263" y="243"/>
                    </a:lnTo>
                    <a:lnTo>
                      <a:pt x="376" y="42"/>
                    </a:lnTo>
                    <a:lnTo>
                      <a:pt x="395" y="9"/>
                    </a:lnTo>
                    <a:lnTo>
                      <a:pt x="394" y="8"/>
                    </a:lnTo>
                    <a:moveTo>
                      <a:pt x="392" y="5"/>
                    </a:moveTo>
                    <a:lnTo>
                      <a:pt x="276" y="86"/>
                    </a:lnTo>
                    <a:lnTo>
                      <a:pt x="392" y="5"/>
                    </a:lnTo>
                    <a:lnTo>
                      <a:pt x="392" y="5"/>
                    </a:lnTo>
                    <a:moveTo>
                      <a:pt x="400" y="0"/>
                    </a:moveTo>
                    <a:lnTo>
                      <a:pt x="398" y="2"/>
                    </a:lnTo>
                    <a:lnTo>
                      <a:pt x="396" y="5"/>
                    </a:lnTo>
                    <a:lnTo>
                      <a:pt x="397" y="5"/>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91"/>
              <p:cNvSpPr>
                <a:spLocks noEditPoints="1"/>
              </p:cNvSpPr>
              <p:nvPr/>
            </p:nvSpPr>
            <p:spPr bwMode="auto">
              <a:xfrm>
                <a:off x="3530" y="3844"/>
                <a:ext cx="376" cy="641"/>
              </a:xfrm>
              <a:custGeom>
                <a:avLst/>
                <a:gdLst>
                  <a:gd name="T0" fmla="*/ 376 w 376"/>
                  <a:gd name="T1" fmla="*/ 640 h 641"/>
                  <a:gd name="T2" fmla="*/ 376 w 376"/>
                  <a:gd name="T3" fmla="*/ 640 h 641"/>
                  <a:gd name="T4" fmla="*/ 376 w 376"/>
                  <a:gd name="T5" fmla="*/ 641 h 641"/>
                  <a:gd name="T6" fmla="*/ 376 w 376"/>
                  <a:gd name="T7" fmla="*/ 641 h 641"/>
                  <a:gd name="T8" fmla="*/ 376 w 376"/>
                  <a:gd name="T9" fmla="*/ 640 h 641"/>
                  <a:gd name="T10" fmla="*/ 0 w 376"/>
                  <a:gd name="T11" fmla="*/ 625 h 641"/>
                  <a:gd name="T12" fmla="*/ 0 w 376"/>
                  <a:gd name="T13" fmla="*/ 625 h 641"/>
                  <a:gd name="T14" fmla="*/ 1 w 376"/>
                  <a:gd name="T15" fmla="*/ 625 h 641"/>
                  <a:gd name="T16" fmla="*/ 1 w 376"/>
                  <a:gd name="T17" fmla="*/ 625 h 641"/>
                  <a:gd name="T18" fmla="*/ 0 w 376"/>
                  <a:gd name="T19" fmla="*/ 625 h 641"/>
                  <a:gd name="T20" fmla="*/ 189 w 376"/>
                  <a:gd name="T21" fmla="*/ 8 h 641"/>
                  <a:gd name="T22" fmla="*/ 188 w 376"/>
                  <a:gd name="T23" fmla="*/ 8 h 641"/>
                  <a:gd name="T24" fmla="*/ 187 w 376"/>
                  <a:gd name="T25" fmla="*/ 12 h 641"/>
                  <a:gd name="T26" fmla="*/ 214 w 376"/>
                  <a:gd name="T27" fmla="*/ 102 h 641"/>
                  <a:gd name="T28" fmla="*/ 372 w 376"/>
                  <a:gd name="T29" fmla="*/ 638 h 641"/>
                  <a:gd name="T30" fmla="*/ 4 w 376"/>
                  <a:gd name="T31" fmla="*/ 622 h 641"/>
                  <a:gd name="T32" fmla="*/ 4 w 376"/>
                  <a:gd name="T33" fmla="*/ 622 h 641"/>
                  <a:gd name="T34" fmla="*/ 374 w 376"/>
                  <a:gd name="T35" fmla="*/ 638 h 641"/>
                  <a:gd name="T36" fmla="*/ 376 w 376"/>
                  <a:gd name="T37" fmla="*/ 637 h 641"/>
                  <a:gd name="T38" fmla="*/ 374 w 376"/>
                  <a:gd name="T39" fmla="*/ 632 h 641"/>
                  <a:gd name="T40" fmla="*/ 374 w 376"/>
                  <a:gd name="T41" fmla="*/ 632 h 641"/>
                  <a:gd name="T42" fmla="*/ 278 w 376"/>
                  <a:gd name="T43" fmla="*/ 309 h 641"/>
                  <a:gd name="T44" fmla="*/ 189 w 376"/>
                  <a:gd name="T45" fmla="*/ 8 h 641"/>
                  <a:gd name="T46" fmla="*/ 187 w 376"/>
                  <a:gd name="T47" fmla="*/ 0 h 641"/>
                  <a:gd name="T48" fmla="*/ 186 w 376"/>
                  <a:gd name="T49" fmla="*/ 3 h 641"/>
                  <a:gd name="T50" fmla="*/ 186 w 376"/>
                  <a:gd name="T51" fmla="*/ 3 h 641"/>
                  <a:gd name="T52" fmla="*/ 187 w 376"/>
                  <a:gd name="T53" fmla="*/ 4 h 641"/>
                  <a:gd name="T54" fmla="*/ 188 w 376"/>
                  <a:gd name="T55" fmla="*/ 3 h 641"/>
                  <a:gd name="T56" fmla="*/ 188 w 376"/>
                  <a:gd name="T57" fmla="*/ 3 h 641"/>
                  <a:gd name="T58" fmla="*/ 187 w 376"/>
                  <a:gd name="T59" fmla="*/ 0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6" h="641">
                    <a:moveTo>
                      <a:pt x="376" y="640"/>
                    </a:moveTo>
                    <a:lnTo>
                      <a:pt x="376" y="640"/>
                    </a:lnTo>
                    <a:lnTo>
                      <a:pt x="376" y="641"/>
                    </a:lnTo>
                    <a:lnTo>
                      <a:pt x="376" y="641"/>
                    </a:lnTo>
                    <a:lnTo>
                      <a:pt x="376" y="640"/>
                    </a:lnTo>
                    <a:close/>
                    <a:moveTo>
                      <a:pt x="0" y="625"/>
                    </a:moveTo>
                    <a:lnTo>
                      <a:pt x="0" y="625"/>
                    </a:lnTo>
                    <a:lnTo>
                      <a:pt x="1" y="625"/>
                    </a:lnTo>
                    <a:lnTo>
                      <a:pt x="1" y="625"/>
                    </a:lnTo>
                    <a:lnTo>
                      <a:pt x="0" y="625"/>
                    </a:lnTo>
                    <a:close/>
                    <a:moveTo>
                      <a:pt x="189" y="8"/>
                    </a:moveTo>
                    <a:lnTo>
                      <a:pt x="188" y="8"/>
                    </a:lnTo>
                    <a:lnTo>
                      <a:pt x="187" y="12"/>
                    </a:lnTo>
                    <a:lnTo>
                      <a:pt x="214" y="102"/>
                    </a:lnTo>
                    <a:lnTo>
                      <a:pt x="372" y="638"/>
                    </a:lnTo>
                    <a:lnTo>
                      <a:pt x="4" y="622"/>
                    </a:lnTo>
                    <a:lnTo>
                      <a:pt x="4" y="622"/>
                    </a:lnTo>
                    <a:lnTo>
                      <a:pt x="374" y="638"/>
                    </a:lnTo>
                    <a:lnTo>
                      <a:pt x="376" y="637"/>
                    </a:lnTo>
                    <a:lnTo>
                      <a:pt x="374" y="632"/>
                    </a:lnTo>
                    <a:lnTo>
                      <a:pt x="374" y="632"/>
                    </a:lnTo>
                    <a:lnTo>
                      <a:pt x="278" y="309"/>
                    </a:lnTo>
                    <a:lnTo>
                      <a:pt x="189" y="8"/>
                    </a:lnTo>
                    <a:close/>
                    <a:moveTo>
                      <a:pt x="187" y="0"/>
                    </a:moveTo>
                    <a:lnTo>
                      <a:pt x="186" y="3"/>
                    </a:lnTo>
                    <a:lnTo>
                      <a:pt x="186" y="3"/>
                    </a:lnTo>
                    <a:lnTo>
                      <a:pt x="187" y="4"/>
                    </a:lnTo>
                    <a:lnTo>
                      <a:pt x="188" y="3"/>
                    </a:lnTo>
                    <a:lnTo>
                      <a:pt x="188" y="3"/>
                    </a:lnTo>
                    <a:lnTo>
                      <a:pt x="18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92"/>
              <p:cNvSpPr>
                <a:spLocks noEditPoints="1"/>
              </p:cNvSpPr>
              <p:nvPr/>
            </p:nvSpPr>
            <p:spPr bwMode="auto">
              <a:xfrm>
                <a:off x="3530" y="3844"/>
                <a:ext cx="376" cy="641"/>
              </a:xfrm>
              <a:custGeom>
                <a:avLst/>
                <a:gdLst>
                  <a:gd name="T0" fmla="*/ 376 w 376"/>
                  <a:gd name="T1" fmla="*/ 640 h 641"/>
                  <a:gd name="T2" fmla="*/ 376 w 376"/>
                  <a:gd name="T3" fmla="*/ 640 h 641"/>
                  <a:gd name="T4" fmla="*/ 376 w 376"/>
                  <a:gd name="T5" fmla="*/ 641 h 641"/>
                  <a:gd name="T6" fmla="*/ 376 w 376"/>
                  <a:gd name="T7" fmla="*/ 641 h 641"/>
                  <a:gd name="T8" fmla="*/ 376 w 376"/>
                  <a:gd name="T9" fmla="*/ 640 h 641"/>
                  <a:gd name="T10" fmla="*/ 0 w 376"/>
                  <a:gd name="T11" fmla="*/ 625 h 641"/>
                  <a:gd name="T12" fmla="*/ 0 w 376"/>
                  <a:gd name="T13" fmla="*/ 625 h 641"/>
                  <a:gd name="T14" fmla="*/ 1 w 376"/>
                  <a:gd name="T15" fmla="*/ 625 h 641"/>
                  <a:gd name="T16" fmla="*/ 1 w 376"/>
                  <a:gd name="T17" fmla="*/ 625 h 641"/>
                  <a:gd name="T18" fmla="*/ 0 w 376"/>
                  <a:gd name="T19" fmla="*/ 625 h 641"/>
                  <a:gd name="T20" fmla="*/ 189 w 376"/>
                  <a:gd name="T21" fmla="*/ 8 h 641"/>
                  <a:gd name="T22" fmla="*/ 188 w 376"/>
                  <a:gd name="T23" fmla="*/ 8 h 641"/>
                  <a:gd name="T24" fmla="*/ 187 w 376"/>
                  <a:gd name="T25" fmla="*/ 12 h 641"/>
                  <a:gd name="T26" fmla="*/ 214 w 376"/>
                  <a:gd name="T27" fmla="*/ 102 h 641"/>
                  <a:gd name="T28" fmla="*/ 372 w 376"/>
                  <a:gd name="T29" fmla="*/ 638 h 641"/>
                  <a:gd name="T30" fmla="*/ 4 w 376"/>
                  <a:gd name="T31" fmla="*/ 622 h 641"/>
                  <a:gd name="T32" fmla="*/ 4 w 376"/>
                  <a:gd name="T33" fmla="*/ 622 h 641"/>
                  <a:gd name="T34" fmla="*/ 374 w 376"/>
                  <a:gd name="T35" fmla="*/ 638 h 641"/>
                  <a:gd name="T36" fmla="*/ 376 w 376"/>
                  <a:gd name="T37" fmla="*/ 637 h 641"/>
                  <a:gd name="T38" fmla="*/ 374 w 376"/>
                  <a:gd name="T39" fmla="*/ 632 h 641"/>
                  <a:gd name="T40" fmla="*/ 374 w 376"/>
                  <a:gd name="T41" fmla="*/ 632 h 641"/>
                  <a:gd name="T42" fmla="*/ 278 w 376"/>
                  <a:gd name="T43" fmla="*/ 309 h 641"/>
                  <a:gd name="T44" fmla="*/ 189 w 376"/>
                  <a:gd name="T45" fmla="*/ 8 h 641"/>
                  <a:gd name="T46" fmla="*/ 187 w 376"/>
                  <a:gd name="T47" fmla="*/ 0 h 641"/>
                  <a:gd name="T48" fmla="*/ 186 w 376"/>
                  <a:gd name="T49" fmla="*/ 3 h 641"/>
                  <a:gd name="T50" fmla="*/ 186 w 376"/>
                  <a:gd name="T51" fmla="*/ 3 h 641"/>
                  <a:gd name="T52" fmla="*/ 187 w 376"/>
                  <a:gd name="T53" fmla="*/ 4 h 641"/>
                  <a:gd name="T54" fmla="*/ 188 w 376"/>
                  <a:gd name="T55" fmla="*/ 3 h 641"/>
                  <a:gd name="T56" fmla="*/ 188 w 376"/>
                  <a:gd name="T57" fmla="*/ 3 h 641"/>
                  <a:gd name="T58" fmla="*/ 187 w 376"/>
                  <a:gd name="T59" fmla="*/ 0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6" h="641">
                    <a:moveTo>
                      <a:pt x="376" y="640"/>
                    </a:moveTo>
                    <a:lnTo>
                      <a:pt x="376" y="640"/>
                    </a:lnTo>
                    <a:lnTo>
                      <a:pt x="376" y="641"/>
                    </a:lnTo>
                    <a:lnTo>
                      <a:pt x="376" y="641"/>
                    </a:lnTo>
                    <a:lnTo>
                      <a:pt x="376" y="640"/>
                    </a:lnTo>
                    <a:moveTo>
                      <a:pt x="0" y="625"/>
                    </a:moveTo>
                    <a:lnTo>
                      <a:pt x="0" y="625"/>
                    </a:lnTo>
                    <a:lnTo>
                      <a:pt x="1" y="625"/>
                    </a:lnTo>
                    <a:lnTo>
                      <a:pt x="1" y="625"/>
                    </a:lnTo>
                    <a:lnTo>
                      <a:pt x="0" y="625"/>
                    </a:lnTo>
                    <a:moveTo>
                      <a:pt x="189" y="8"/>
                    </a:moveTo>
                    <a:lnTo>
                      <a:pt x="188" y="8"/>
                    </a:lnTo>
                    <a:lnTo>
                      <a:pt x="187" y="12"/>
                    </a:lnTo>
                    <a:lnTo>
                      <a:pt x="214" y="102"/>
                    </a:lnTo>
                    <a:lnTo>
                      <a:pt x="372" y="638"/>
                    </a:lnTo>
                    <a:lnTo>
                      <a:pt x="4" y="622"/>
                    </a:lnTo>
                    <a:lnTo>
                      <a:pt x="4" y="622"/>
                    </a:lnTo>
                    <a:lnTo>
                      <a:pt x="374" y="638"/>
                    </a:lnTo>
                    <a:lnTo>
                      <a:pt x="376" y="637"/>
                    </a:lnTo>
                    <a:lnTo>
                      <a:pt x="374" y="632"/>
                    </a:lnTo>
                    <a:lnTo>
                      <a:pt x="374" y="632"/>
                    </a:lnTo>
                    <a:lnTo>
                      <a:pt x="278" y="309"/>
                    </a:lnTo>
                    <a:lnTo>
                      <a:pt x="189" y="8"/>
                    </a:lnTo>
                    <a:moveTo>
                      <a:pt x="187" y="0"/>
                    </a:moveTo>
                    <a:lnTo>
                      <a:pt x="186" y="3"/>
                    </a:lnTo>
                    <a:lnTo>
                      <a:pt x="186" y="3"/>
                    </a:lnTo>
                    <a:lnTo>
                      <a:pt x="187" y="4"/>
                    </a:lnTo>
                    <a:lnTo>
                      <a:pt x="188" y="3"/>
                    </a:lnTo>
                    <a:lnTo>
                      <a:pt x="188" y="3"/>
                    </a:lnTo>
                    <a:lnTo>
                      <a:pt x="1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93"/>
              <p:cNvSpPr>
                <a:spLocks noEditPoints="1"/>
              </p:cNvSpPr>
              <p:nvPr/>
            </p:nvSpPr>
            <p:spPr bwMode="auto">
              <a:xfrm>
                <a:off x="4158" y="1321"/>
                <a:ext cx="369" cy="311"/>
              </a:xfrm>
              <a:custGeom>
                <a:avLst/>
                <a:gdLst>
                  <a:gd name="T0" fmla="*/ 292 w 369"/>
                  <a:gd name="T1" fmla="*/ 303 h 311"/>
                  <a:gd name="T2" fmla="*/ 291 w 369"/>
                  <a:gd name="T3" fmla="*/ 309 h 311"/>
                  <a:gd name="T4" fmla="*/ 292 w 369"/>
                  <a:gd name="T5" fmla="*/ 303 h 311"/>
                  <a:gd name="T6" fmla="*/ 272 w 369"/>
                  <a:gd name="T7" fmla="*/ 15 h 311"/>
                  <a:gd name="T8" fmla="*/ 369 w 369"/>
                  <a:gd name="T9" fmla="*/ 22 h 311"/>
                  <a:gd name="T10" fmla="*/ 369 w 369"/>
                  <a:gd name="T11" fmla="*/ 22 h 311"/>
                  <a:gd name="T12" fmla="*/ 272 w 369"/>
                  <a:gd name="T13" fmla="*/ 15 h 311"/>
                  <a:gd name="T14" fmla="*/ 2 w 369"/>
                  <a:gd name="T15" fmla="*/ 0 h 311"/>
                  <a:gd name="T16" fmla="*/ 2 w 369"/>
                  <a:gd name="T17" fmla="*/ 0 h 311"/>
                  <a:gd name="T18" fmla="*/ 1 w 369"/>
                  <a:gd name="T19" fmla="*/ 0 h 311"/>
                  <a:gd name="T20" fmla="*/ 0 w 369"/>
                  <a:gd name="T21" fmla="*/ 0 h 311"/>
                  <a:gd name="T22" fmla="*/ 0 w 369"/>
                  <a:gd name="T23" fmla="*/ 0 h 311"/>
                  <a:gd name="T24" fmla="*/ 285 w 369"/>
                  <a:gd name="T25" fmla="*/ 311 h 311"/>
                  <a:gd name="T26" fmla="*/ 287 w 369"/>
                  <a:gd name="T27" fmla="*/ 311 h 311"/>
                  <a:gd name="T28" fmla="*/ 287 w 369"/>
                  <a:gd name="T29" fmla="*/ 311 h 311"/>
                  <a:gd name="T30" fmla="*/ 291 w 369"/>
                  <a:gd name="T31" fmla="*/ 296 h 311"/>
                  <a:gd name="T32" fmla="*/ 287 w 369"/>
                  <a:gd name="T33" fmla="*/ 309 h 311"/>
                  <a:gd name="T34" fmla="*/ 88 w 369"/>
                  <a:gd name="T35" fmla="*/ 92 h 311"/>
                  <a:gd name="T36" fmla="*/ 4 w 369"/>
                  <a:gd name="T37" fmla="*/ 0 h 311"/>
                  <a:gd name="T38" fmla="*/ 21 w 369"/>
                  <a:gd name="T39" fmla="*/ 1 h 311"/>
                  <a:gd name="T40" fmla="*/ 2 w 369"/>
                  <a:gd name="T4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9" h="311">
                    <a:moveTo>
                      <a:pt x="292" y="303"/>
                    </a:moveTo>
                    <a:lnTo>
                      <a:pt x="291" y="309"/>
                    </a:lnTo>
                    <a:lnTo>
                      <a:pt x="292" y="303"/>
                    </a:lnTo>
                    <a:close/>
                    <a:moveTo>
                      <a:pt x="272" y="15"/>
                    </a:moveTo>
                    <a:lnTo>
                      <a:pt x="369" y="22"/>
                    </a:lnTo>
                    <a:lnTo>
                      <a:pt x="369" y="22"/>
                    </a:lnTo>
                    <a:lnTo>
                      <a:pt x="272" y="15"/>
                    </a:lnTo>
                    <a:close/>
                    <a:moveTo>
                      <a:pt x="2" y="0"/>
                    </a:moveTo>
                    <a:lnTo>
                      <a:pt x="2" y="0"/>
                    </a:lnTo>
                    <a:lnTo>
                      <a:pt x="1" y="0"/>
                    </a:lnTo>
                    <a:lnTo>
                      <a:pt x="0" y="0"/>
                    </a:lnTo>
                    <a:lnTo>
                      <a:pt x="0" y="0"/>
                    </a:lnTo>
                    <a:lnTo>
                      <a:pt x="285" y="311"/>
                    </a:lnTo>
                    <a:lnTo>
                      <a:pt x="287" y="311"/>
                    </a:lnTo>
                    <a:lnTo>
                      <a:pt x="287" y="311"/>
                    </a:lnTo>
                    <a:lnTo>
                      <a:pt x="291" y="296"/>
                    </a:lnTo>
                    <a:lnTo>
                      <a:pt x="287" y="309"/>
                    </a:lnTo>
                    <a:lnTo>
                      <a:pt x="88" y="92"/>
                    </a:lnTo>
                    <a:lnTo>
                      <a:pt x="4" y="0"/>
                    </a:lnTo>
                    <a:lnTo>
                      <a:pt x="21" y="1"/>
                    </a:lnTo>
                    <a:lnTo>
                      <a:pt x="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94"/>
              <p:cNvSpPr>
                <a:spLocks noEditPoints="1"/>
              </p:cNvSpPr>
              <p:nvPr/>
            </p:nvSpPr>
            <p:spPr bwMode="auto">
              <a:xfrm>
                <a:off x="4158" y="1321"/>
                <a:ext cx="369" cy="311"/>
              </a:xfrm>
              <a:custGeom>
                <a:avLst/>
                <a:gdLst>
                  <a:gd name="T0" fmla="*/ 292 w 369"/>
                  <a:gd name="T1" fmla="*/ 303 h 311"/>
                  <a:gd name="T2" fmla="*/ 291 w 369"/>
                  <a:gd name="T3" fmla="*/ 309 h 311"/>
                  <a:gd name="T4" fmla="*/ 292 w 369"/>
                  <a:gd name="T5" fmla="*/ 303 h 311"/>
                  <a:gd name="T6" fmla="*/ 272 w 369"/>
                  <a:gd name="T7" fmla="*/ 15 h 311"/>
                  <a:gd name="T8" fmla="*/ 369 w 369"/>
                  <a:gd name="T9" fmla="*/ 22 h 311"/>
                  <a:gd name="T10" fmla="*/ 369 w 369"/>
                  <a:gd name="T11" fmla="*/ 22 h 311"/>
                  <a:gd name="T12" fmla="*/ 272 w 369"/>
                  <a:gd name="T13" fmla="*/ 15 h 311"/>
                  <a:gd name="T14" fmla="*/ 2 w 369"/>
                  <a:gd name="T15" fmla="*/ 0 h 311"/>
                  <a:gd name="T16" fmla="*/ 2 w 369"/>
                  <a:gd name="T17" fmla="*/ 0 h 311"/>
                  <a:gd name="T18" fmla="*/ 1 w 369"/>
                  <a:gd name="T19" fmla="*/ 0 h 311"/>
                  <a:gd name="T20" fmla="*/ 0 w 369"/>
                  <a:gd name="T21" fmla="*/ 0 h 311"/>
                  <a:gd name="T22" fmla="*/ 0 w 369"/>
                  <a:gd name="T23" fmla="*/ 0 h 311"/>
                  <a:gd name="T24" fmla="*/ 285 w 369"/>
                  <a:gd name="T25" fmla="*/ 311 h 311"/>
                  <a:gd name="T26" fmla="*/ 287 w 369"/>
                  <a:gd name="T27" fmla="*/ 311 h 311"/>
                  <a:gd name="T28" fmla="*/ 287 w 369"/>
                  <a:gd name="T29" fmla="*/ 311 h 311"/>
                  <a:gd name="T30" fmla="*/ 291 w 369"/>
                  <a:gd name="T31" fmla="*/ 296 h 311"/>
                  <a:gd name="T32" fmla="*/ 287 w 369"/>
                  <a:gd name="T33" fmla="*/ 309 h 311"/>
                  <a:gd name="T34" fmla="*/ 88 w 369"/>
                  <a:gd name="T35" fmla="*/ 92 h 311"/>
                  <a:gd name="T36" fmla="*/ 4 w 369"/>
                  <a:gd name="T37" fmla="*/ 0 h 311"/>
                  <a:gd name="T38" fmla="*/ 21 w 369"/>
                  <a:gd name="T39" fmla="*/ 1 h 311"/>
                  <a:gd name="T40" fmla="*/ 2 w 369"/>
                  <a:gd name="T4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9" h="311">
                    <a:moveTo>
                      <a:pt x="292" y="303"/>
                    </a:moveTo>
                    <a:lnTo>
                      <a:pt x="291" y="309"/>
                    </a:lnTo>
                    <a:lnTo>
                      <a:pt x="292" y="303"/>
                    </a:lnTo>
                    <a:moveTo>
                      <a:pt x="272" y="15"/>
                    </a:moveTo>
                    <a:lnTo>
                      <a:pt x="369" y="22"/>
                    </a:lnTo>
                    <a:lnTo>
                      <a:pt x="369" y="22"/>
                    </a:lnTo>
                    <a:lnTo>
                      <a:pt x="272" y="15"/>
                    </a:lnTo>
                    <a:moveTo>
                      <a:pt x="2" y="0"/>
                    </a:moveTo>
                    <a:lnTo>
                      <a:pt x="2" y="0"/>
                    </a:lnTo>
                    <a:lnTo>
                      <a:pt x="1" y="0"/>
                    </a:lnTo>
                    <a:lnTo>
                      <a:pt x="0" y="0"/>
                    </a:lnTo>
                    <a:lnTo>
                      <a:pt x="0" y="0"/>
                    </a:lnTo>
                    <a:lnTo>
                      <a:pt x="285" y="311"/>
                    </a:lnTo>
                    <a:lnTo>
                      <a:pt x="287" y="311"/>
                    </a:lnTo>
                    <a:lnTo>
                      <a:pt x="287" y="311"/>
                    </a:lnTo>
                    <a:lnTo>
                      <a:pt x="291" y="296"/>
                    </a:lnTo>
                    <a:lnTo>
                      <a:pt x="287" y="309"/>
                    </a:lnTo>
                    <a:lnTo>
                      <a:pt x="88" y="92"/>
                    </a:lnTo>
                    <a:lnTo>
                      <a:pt x="4" y="0"/>
                    </a:lnTo>
                    <a:lnTo>
                      <a:pt x="21"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95"/>
              <p:cNvSpPr>
                <a:spLocks noEditPoints="1"/>
              </p:cNvSpPr>
              <p:nvPr/>
            </p:nvSpPr>
            <p:spPr bwMode="auto">
              <a:xfrm>
                <a:off x="4346" y="1184"/>
                <a:ext cx="182" cy="159"/>
              </a:xfrm>
              <a:custGeom>
                <a:avLst/>
                <a:gdLst>
                  <a:gd name="T0" fmla="*/ 95 w 182"/>
                  <a:gd name="T1" fmla="*/ 97 h 159"/>
                  <a:gd name="T2" fmla="*/ 182 w 182"/>
                  <a:gd name="T3" fmla="*/ 156 h 159"/>
                  <a:gd name="T4" fmla="*/ 182 w 182"/>
                  <a:gd name="T5" fmla="*/ 156 h 159"/>
                  <a:gd name="T6" fmla="*/ 95 w 182"/>
                  <a:gd name="T7" fmla="*/ 97 h 159"/>
                  <a:gd name="T8" fmla="*/ 3 w 182"/>
                  <a:gd name="T9" fmla="*/ 40 h 159"/>
                  <a:gd name="T10" fmla="*/ 3 w 182"/>
                  <a:gd name="T11" fmla="*/ 40 h 159"/>
                  <a:gd name="T12" fmla="*/ 3 w 182"/>
                  <a:gd name="T13" fmla="*/ 40 h 159"/>
                  <a:gd name="T14" fmla="*/ 181 w 182"/>
                  <a:gd name="T15" fmla="*/ 159 h 159"/>
                  <a:gd name="T16" fmla="*/ 181 w 182"/>
                  <a:gd name="T17" fmla="*/ 159 h 159"/>
                  <a:gd name="T18" fmla="*/ 181 w 182"/>
                  <a:gd name="T19" fmla="*/ 159 h 159"/>
                  <a:gd name="T20" fmla="*/ 3 w 182"/>
                  <a:gd name="T21" fmla="*/ 40 h 159"/>
                  <a:gd name="T22" fmla="*/ 3 w 182"/>
                  <a:gd name="T23" fmla="*/ 37 h 159"/>
                  <a:gd name="T24" fmla="*/ 1 w 182"/>
                  <a:gd name="T25" fmla="*/ 38 h 159"/>
                  <a:gd name="T26" fmla="*/ 0 w 182"/>
                  <a:gd name="T27" fmla="*/ 38 h 159"/>
                  <a:gd name="T28" fmla="*/ 1 w 182"/>
                  <a:gd name="T29" fmla="*/ 38 h 159"/>
                  <a:gd name="T30" fmla="*/ 3 w 182"/>
                  <a:gd name="T31" fmla="*/ 37 h 159"/>
                  <a:gd name="T32" fmla="*/ 3 w 182"/>
                  <a:gd name="T33" fmla="*/ 37 h 159"/>
                  <a:gd name="T34" fmla="*/ 98 w 182"/>
                  <a:gd name="T35" fmla="*/ 0 h 159"/>
                  <a:gd name="T36" fmla="*/ 95 w 182"/>
                  <a:gd name="T37" fmla="*/ 1 h 159"/>
                  <a:gd name="T38" fmla="*/ 4 w 182"/>
                  <a:gd name="T39" fmla="*/ 36 h 159"/>
                  <a:gd name="T40" fmla="*/ 4 w 182"/>
                  <a:gd name="T41" fmla="*/ 36 h 159"/>
                  <a:gd name="T42" fmla="*/ 7 w 182"/>
                  <a:gd name="T43" fmla="*/ 39 h 159"/>
                  <a:gd name="T44" fmla="*/ 86 w 182"/>
                  <a:gd name="T45" fmla="*/ 8 h 159"/>
                  <a:gd name="T46" fmla="*/ 99 w 182"/>
                  <a:gd name="T47" fmla="*/ 3 h 159"/>
                  <a:gd name="T48" fmla="*/ 98 w 182"/>
                  <a:gd name="T49" fmla="*/ 2 h 159"/>
                  <a:gd name="T50" fmla="*/ 97 w 182"/>
                  <a:gd name="T51" fmla="*/ 0 h 159"/>
                  <a:gd name="T52" fmla="*/ 98 w 182"/>
                  <a:gd name="T53" fmla="*/ 0 h 159"/>
                  <a:gd name="T54" fmla="*/ 98 w 182"/>
                  <a:gd name="T5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59">
                    <a:moveTo>
                      <a:pt x="95" y="97"/>
                    </a:moveTo>
                    <a:lnTo>
                      <a:pt x="182" y="156"/>
                    </a:lnTo>
                    <a:lnTo>
                      <a:pt x="182" y="156"/>
                    </a:lnTo>
                    <a:lnTo>
                      <a:pt x="95" y="97"/>
                    </a:lnTo>
                    <a:close/>
                    <a:moveTo>
                      <a:pt x="3" y="40"/>
                    </a:moveTo>
                    <a:lnTo>
                      <a:pt x="3" y="40"/>
                    </a:lnTo>
                    <a:lnTo>
                      <a:pt x="3" y="40"/>
                    </a:lnTo>
                    <a:lnTo>
                      <a:pt x="181" y="159"/>
                    </a:lnTo>
                    <a:lnTo>
                      <a:pt x="181" y="159"/>
                    </a:lnTo>
                    <a:lnTo>
                      <a:pt x="181" y="159"/>
                    </a:lnTo>
                    <a:lnTo>
                      <a:pt x="3" y="40"/>
                    </a:lnTo>
                    <a:close/>
                    <a:moveTo>
                      <a:pt x="3" y="37"/>
                    </a:moveTo>
                    <a:lnTo>
                      <a:pt x="1" y="38"/>
                    </a:lnTo>
                    <a:lnTo>
                      <a:pt x="0" y="38"/>
                    </a:lnTo>
                    <a:lnTo>
                      <a:pt x="1" y="38"/>
                    </a:lnTo>
                    <a:lnTo>
                      <a:pt x="3" y="37"/>
                    </a:lnTo>
                    <a:lnTo>
                      <a:pt x="3" y="37"/>
                    </a:lnTo>
                    <a:close/>
                    <a:moveTo>
                      <a:pt x="98" y="0"/>
                    </a:moveTo>
                    <a:lnTo>
                      <a:pt x="95" y="1"/>
                    </a:lnTo>
                    <a:lnTo>
                      <a:pt x="4" y="36"/>
                    </a:lnTo>
                    <a:lnTo>
                      <a:pt x="4" y="36"/>
                    </a:lnTo>
                    <a:lnTo>
                      <a:pt x="7" y="39"/>
                    </a:lnTo>
                    <a:lnTo>
                      <a:pt x="86" y="8"/>
                    </a:lnTo>
                    <a:lnTo>
                      <a:pt x="99" y="3"/>
                    </a:lnTo>
                    <a:lnTo>
                      <a:pt x="98" y="2"/>
                    </a:lnTo>
                    <a:lnTo>
                      <a:pt x="97" y="0"/>
                    </a:lnTo>
                    <a:lnTo>
                      <a:pt x="98" y="0"/>
                    </a:lnTo>
                    <a:lnTo>
                      <a:pt x="9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96"/>
              <p:cNvSpPr>
                <a:spLocks noEditPoints="1"/>
              </p:cNvSpPr>
              <p:nvPr/>
            </p:nvSpPr>
            <p:spPr bwMode="auto">
              <a:xfrm>
                <a:off x="4346" y="1184"/>
                <a:ext cx="182" cy="159"/>
              </a:xfrm>
              <a:custGeom>
                <a:avLst/>
                <a:gdLst>
                  <a:gd name="T0" fmla="*/ 95 w 182"/>
                  <a:gd name="T1" fmla="*/ 97 h 159"/>
                  <a:gd name="T2" fmla="*/ 182 w 182"/>
                  <a:gd name="T3" fmla="*/ 156 h 159"/>
                  <a:gd name="T4" fmla="*/ 182 w 182"/>
                  <a:gd name="T5" fmla="*/ 156 h 159"/>
                  <a:gd name="T6" fmla="*/ 95 w 182"/>
                  <a:gd name="T7" fmla="*/ 97 h 159"/>
                  <a:gd name="T8" fmla="*/ 3 w 182"/>
                  <a:gd name="T9" fmla="*/ 40 h 159"/>
                  <a:gd name="T10" fmla="*/ 3 w 182"/>
                  <a:gd name="T11" fmla="*/ 40 h 159"/>
                  <a:gd name="T12" fmla="*/ 3 w 182"/>
                  <a:gd name="T13" fmla="*/ 40 h 159"/>
                  <a:gd name="T14" fmla="*/ 181 w 182"/>
                  <a:gd name="T15" fmla="*/ 159 h 159"/>
                  <a:gd name="T16" fmla="*/ 181 w 182"/>
                  <a:gd name="T17" fmla="*/ 159 h 159"/>
                  <a:gd name="T18" fmla="*/ 181 w 182"/>
                  <a:gd name="T19" fmla="*/ 159 h 159"/>
                  <a:gd name="T20" fmla="*/ 3 w 182"/>
                  <a:gd name="T21" fmla="*/ 40 h 159"/>
                  <a:gd name="T22" fmla="*/ 3 w 182"/>
                  <a:gd name="T23" fmla="*/ 37 h 159"/>
                  <a:gd name="T24" fmla="*/ 1 w 182"/>
                  <a:gd name="T25" fmla="*/ 38 h 159"/>
                  <a:gd name="T26" fmla="*/ 0 w 182"/>
                  <a:gd name="T27" fmla="*/ 38 h 159"/>
                  <a:gd name="T28" fmla="*/ 1 w 182"/>
                  <a:gd name="T29" fmla="*/ 38 h 159"/>
                  <a:gd name="T30" fmla="*/ 3 w 182"/>
                  <a:gd name="T31" fmla="*/ 37 h 159"/>
                  <a:gd name="T32" fmla="*/ 3 w 182"/>
                  <a:gd name="T33" fmla="*/ 37 h 159"/>
                  <a:gd name="T34" fmla="*/ 98 w 182"/>
                  <a:gd name="T35" fmla="*/ 0 h 159"/>
                  <a:gd name="T36" fmla="*/ 95 w 182"/>
                  <a:gd name="T37" fmla="*/ 1 h 159"/>
                  <a:gd name="T38" fmla="*/ 4 w 182"/>
                  <a:gd name="T39" fmla="*/ 36 h 159"/>
                  <a:gd name="T40" fmla="*/ 4 w 182"/>
                  <a:gd name="T41" fmla="*/ 36 h 159"/>
                  <a:gd name="T42" fmla="*/ 7 w 182"/>
                  <a:gd name="T43" fmla="*/ 39 h 159"/>
                  <a:gd name="T44" fmla="*/ 86 w 182"/>
                  <a:gd name="T45" fmla="*/ 8 h 159"/>
                  <a:gd name="T46" fmla="*/ 99 w 182"/>
                  <a:gd name="T47" fmla="*/ 3 h 159"/>
                  <a:gd name="T48" fmla="*/ 98 w 182"/>
                  <a:gd name="T49" fmla="*/ 2 h 159"/>
                  <a:gd name="T50" fmla="*/ 97 w 182"/>
                  <a:gd name="T51" fmla="*/ 0 h 159"/>
                  <a:gd name="T52" fmla="*/ 98 w 182"/>
                  <a:gd name="T53" fmla="*/ 0 h 159"/>
                  <a:gd name="T54" fmla="*/ 98 w 182"/>
                  <a:gd name="T5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59">
                    <a:moveTo>
                      <a:pt x="95" y="97"/>
                    </a:moveTo>
                    <a:lnTo>
                      <a:pt x="182" y="156"/>
                    </a:lnTo>
                    <a:lnTo>
                      <a:pt x="182" y="156"/>
                    </a:lnTo>
                    <a:lnTo>
                      <a:pt x="95" y="97"/>
                    </a:lnTo>
                    <a:moveTo>
                      <a:pt x="3" y="40"/>
                    </a:moveTo>
                    <a:lnTo>
                      <a:pt x="3" y="40"/>
                    </a:lnTo>
                    <a:lnTo>
                      <a:pt x="3" y="40"/>
                    </a:lnTo>
                    <a:lnTo>
                      <a:pt x="181" y="159"/>
                    </a:lnTo>
                    <a:lnTo>
                      <a:pt x="181" y="159"/>
                    </a:lnTo>
                    <a:lnTo>
                      <a:pt x="181" y="159"/>
                    </a:lnTo>
                    <a:lnTo>
                      <a:pt x="3" y="40"/>
                    </a:lnTo>
                    <a:moveTo>
                      <a:pt x="3" y="37"/>
                    </a:moveTo>
                    <a:lnTo>
                      <a:pt x="1" y="38"/>
                    </a:lnTo>
                    <a:lnTo>
                      <a:pt x="0" y="38"/>
                    </a:lnTo>
                    <a:lnTo>
                      <a:pt x="1" y="38"/>
                    </a:lnTo>
                    <a:lnTo>
                      <a:pt x="3" y="37"/>
                    </a:lnTo>
                    <a:lnTo>
                      <a:pt x="3" y="37"/>
                    </a:lnTo>
                    <a:moveTo>
                      <a:pt x="98" y="0"/>
                    </a:moveTo>
                    <a:lnTo>
                      <a:pt x="95" y="1"/>
                    </a:lnTo>
                    <a:lnTo>
                      <a:pt x="4" y="36"/>
                    </a:lnTo>
                    <a:lnTo>
                      <a:pt x="4" y="36"/>
                    </a:lnTo>
                    <a:lnTo>
                      <a:pt x="7" y="39"/>
                    </a:lnTo>
                    <a:lnTo>
                      <a:pt x="86" y="8"/>
                    </a:lnTo>
                    <a:lnTo>
                      <a:pt x="99" y="3"/>
                    </a:lnTo>
                    <a:lnTo>
                      <a:pt x="98" y="2"/>
                    </a:lnTo>
                    <a:lnTo>
                      <a:pt x="97" y="0"/>
                    </a:lnTo>
                    <a:lnTo>
                      <a:pt x="98" y="0"/>
                    </a:lnTo>
                    <a:lnTo>
                      <a:pt x="9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97"/>
              <p:cNvSpPr>
                <a:spLocks noEditPoints="1"/>
              </p:cNvSpPr>
              <p:nvPr/>
            </p:nvSpPr>
            <p:spPr bwMode="auto">
              <a:xfrm>
                <a:off x="4153" y="1220"/>
                <a:ext cx="378" cy="126"/>
              </a:xfrm>
              <a:custGeom>
                <a:avLst/>
                <a:gdLst>
                  <a:gd name="T0" fmla="*/ 1 w 378"/>
                  <a:gd name="T1" fmla="*/ 100 h 126"/>
                  <a:gd name="T2" fmla="*/ 0 w 378"/>
                  <a:gd name="T3" fmla="*/ 101 h 126"/>
                  <a:gd name="T4" fmla="*/ 1 w 378"/>
                  <a:gd name="T5" fmla="*/ 101 h 126"/>
                  <a:gd name="T6" fmla="*/ 2 w 378"/>
                  <a:gd name="T7" fmla="*/ 100 h 126"/>
                  <a:gd name="T8" fmla="*/ 1 w 378"/>
                  <a:gd name="T9" fmla="*/ 100 h 126"/>
                  <a:gd name="T10" fmla="*/ 196 w 378"/>
                  <a:gd name="T11" fmla="*/ 4 h 126"/>
                  <a:gd name="T12" fmla="*/ 196 w 378"/>
                  <a:gd name="T13" fmla="*/ 4 h 126"/>
                  <a:gd name="T14" fmla="*/ 374 w 378"/>
                  <a:gd name="T15" fmla="*/ 123 h 126"/>
                  <a:gd name="T16" fmla="*/ 277 w 378"/>
                  <a:gd name="T17" fmla="*/ 116 h 126"/>
                  <a:gd name="T18" fmla="*/ 12 w 378"/>
                  <a:gd name="T19" fmla="*/ 98 h 126"/>
                  <a:gd name="T20" fmla="*/ 196 w 378"/>
                  <a:gd name="T21" fmla="*/ 4 h 126"/>
                  <a:gd name="T22" fmla="*/ 196 w 378"/>
                  <a:gd name="T23" fmla="*/ 4 h 126"/>
                  <a:gd name="T24" fmla="*/ 197 w 378"/>
                  <a:gd name="T25" fmla="*/ 3 h 126"/>
                  <a:gd name="T26" fmla="*/ 196 w 378"/>
                  <a:gd name="T27" fmla="*/ 4 h 126"/>
                  <a:gd name="T28" fmla="*/ 197 w 378"/>
                  <a:gd name="T29" fmla="*/ 0 h 126"/>
                  <a:gd name="T30" fmla="*/ 196 w 378"/>
                  <a:gd name="T31" fmla="*/ 1 h 126"/>
                  <a:gd name="T32" fmla="*/ 196 w 378"/>
                  <a:gd name="T33" fmla="*/ 1 h 126"/>
                  <a:gd name="T34" fmla="*/ 194 w 378"/>
                  <a:gd name="T35" fmla="*/ 2 h 126"/>
                  <a:gd name="T36" fmla="*/ 8 w 378"/>
                  <a:gd name="T37" fmla="*/ 97 h 126"/>
                  <a:gd name="T38" fmla="*/ 8 w 378"/>
                  <a:gd name="T39" fmla="*/ 98 h 126"/>
                  <a:gd name="T40" fmla="*/ 8 w 378"/>
                  <a:gd name="T41" fmla="*/ 99 h 126"/>
                  <a:gd name="T42" fmla="*/ 7 w 378"/>
                  <a:gd name="T43" fmla="*/ 100 h 126"/>
                  <a:gd name="T44" fmla="*/ 7 w 378"/>
                  <a:gd name="T45" fmla="*/ 101 h 126"/>
                  <a:gd name="T46" fmla="*/ 26 w 378"/>
                  <a:gd name="T47" fmla="*/ 102 h 126"/>
                  <a:gd name="T48" fmla="*/ 378 w 378"/>
                  <a:gd name="T49" fmla="*/ 126 h 126"/>
                  <a:gd name="T50" fmla="*/ 378 w 378"/>
                  <a:gd name="T51" fmla="*/ 125 h 126"/>
                  <a:gd name="T52" fmla="*/ 377 w 378"/>
                  <a:gd name="T53" fmla="*/ 125 h 126"/>
                  <a:gd name="T54" fmla="*/ 378 w 378"/>
                  <a:gd name="T55" fmla="*/ 125 h 126"/>
                  <a:gd name="T56" fmla="*/ 373 w 378"/>
                  <a:gd name="T57" fmla="*/ 119 h 126"/>
                  <a:gd name="T58" fmla="*/ 376 w 378"/>
                  <a:gd name="T59" fmla="*/ 121 h 126"/>
                  <a:gd name="T60" fmla="*/ 375 w 378"/>
                  <a:gd name="T61" fmla="*/ 120 h 126"/>
                  <a:gd name="T62" fmla="*/ 288 w 378"/>
                  <a:gd name="T63" fmla="*/ 61 h 126"/>
                  <a:gd name="T64" fmla="*/ 200 w 378"/>
                  <a:gd name="T65" fmla="*/ 3 h 126"/>
                  <a:gd name="T66" fmla="*/ 197 w 378"/>
                  <a:gd name="T67" fmla="*/ 0 h 126"/>
                  <a:gd name="T68" fmla="*/ 197 w 378"/>
                  <a:gd name="T6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8" h="126">
                    <a:moveTo>
                      <a:pt x="1" y="100"/>
                    </a:moveTo>
                    <a:lnTo>
                      <a:pt x="0" y="101"/>
                    </a:lnTo>
                    <a:lnTo>
                      <a:pt x="1" y="101"/>
                    </a:lnTo>
                    <a:lnTo>
                      <a:pt x="2" y="100"/>
                    </a:lnTo>
                    <a:lnTo>
                      <a:pt x="1" y="100"/>
                    </a:lnTo>
                    <a:close/>
                    <a:moveTo>
                      <a:pt x="196" y="4"/>
                    </a:moveTo>
                    <a:lnTo>
                      <a:pt x="196" y="4"/>
                    </a:lnTo>
                    <a:lnTo>
                      <a:pt x="374" y="123"/>
                    </a:lnTo>
                    <a:lnTo>
                      <a:pt x="277" y="116"/>
                    </a:lnTo>
                    <a:lnTo>
                      <a:pt x="12" y="98"/>
                    </a:lnTo>
                    <a:lnTo>
                      <a:pt x="196" y="4"/>
                    </a:lnTo>
                    <a:close/>
                    <a:moveTo>
                      <a:pt x="196" y="4"/>
                    </a:moveTo>
                    <a:lnTo>
                      <a:pt x="197" y="3"/>
                    </a:lnTo>
                    <a:lnTo>
                      <a:pt x="196" y="4"/>
                    </a:lnTo>
                    <a:close/>
                    <a:moveTo>
                      <a:pt x="197" y="0"/>
                    </a:moveTo>
                    <a:lnTo>
                      <a:pt x="196" y="1"/>
                    </a:lnTo>
                    <a:lnTo>
                      <a:pt x="196" y="1"/>
                    </a:lnTo>
                    <a:lnTo>
                      <a:pt x="194" y="2"/>
                    </a:lnTo>
                    <a:lnTo>
                      <a:pt x="8" y="97"/>
                    </a:lnTo>
                    <a:lnTo>
                      <a:pt x="8" y="98"/>
                    </a:lnTo>
                    <a:lnTo>
                      <a:pt x="8" y="99"/>
                    </a:lnTo>
                    <a:lnTo>
                      <a:pt x="7" y="100"/>
                    </a:lnTo>
                    <a:lnTo>
                      <a:pt x="7" y="101"/>
                    </a:lnTo>
                    <a:lnTo>
                      <a:pt x="26" y="102"/>
                    </a:lnTo>
                    <a:lnTo>
                      <a:pt x="378" y="126"/>
                    </a:lnTo>
                    <a:lnTo>
                      <a:pt x="378" y="125"/>
                    </a:lnTo>
                    <a:lnTo>
                      <a:pt x="377" y="125"/>
                    </a:lnTo>
                    <a:lnTo>
                      <a:pt x="378" y="125"/>
                    </a:lnTo>
                    <a:lnTo>
                      <a:pt x="373" y="119"/>
                    </a:lnTo>
                    <a:lnTo>
                      <a:pt x="376" y="121"/>
                    </a:lnTo>
                    <a:lnTo>
                      <a:pt x="375" y="120"/>
                    </a:lnTo>
                    <a:lnTo>
                      <a:pt x="288" y="61"/>
                    </a:lnTo>
                    <a:lnTo>
                      <a:pt x="200" y="3"/>
                    </a:lnTo>
                    <a:lnTo>
                      <a:pt x="197" y="0"/>
                    </a:lnTo>
                    <a:lnTo>
                      <a:pt x="19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98"/>
              <p:cNvSpPr>
                <a:spLocks noEditPoints="1"/>
              </p:cNvSpPr>
              <p:nvPr/>
            </p:nvSpPr>
            <p:spPr bwMode="auto">
              <a:xfrm>
                <a:off x="4153" y="1220"/>
                <a:ext cx="378" cy="126"/>
              </a:xfrm>
              <a:custGeom>
                <a:avLst/>
                <a:gdLst>
                  <a:gd name="T0" fmla="*/ 1 w 378"/>
                  <a:gd name="T1" fmla="*/ 100 h 126"/>
                  <a:gd name="T2" fmla="*/ 0 w 378"/>
                  <a:gd name="T3" fmla="*/ 101 h 126"/>
                  <a:gd name="T4" fmla="*/ 1 w 378"/>
                  <a:gd name="T5" fmla="*/ 101 h 126"/>
                  <a:gd name="T6" fmla="*/ 2 w 378"/>
                  <a:gd name="T7" fmla="*/ 100 h 126"/>
                  <a:gd name="T8" fmla="*/ 1 w 378"/>
                  <a:gd name="T9" fmla="*/ 100 h 126"/>
                  <a:gd name="T10" fmla="*/ 196 w 378"/>
                  <a:gd name="T11" fmla="*/ 4 h 126"/>
                  <a:gd name="T12" fmla="*/ 196 w 378"/>
                  <a:gd name="T13" fmla="*/ 4 h 126"/>
                  <a:gd name="T14" fmla="*/ 374 w 378"/>
                  <a:gd name="T15" fmla="*/ 123 h 126"/>
                  <a:gd name="T16" fmla="*/ 277 w 378"/>
                  <a:gd name="T17" fmla="*/ 116 h 126"/>
                  <a:gd name="T18" fmla="*/ 12 w 378"/>
                  <a:gd name="T19" fmla="*/ 98 h 126"/>
                  <a:gd name="T20" fmla="*/ 196 w 378"/>
                  <a:gd name="T21" fmla="*/ 4 h 126"/>
                  <a:gd name="T22" fmla="*/ 196 w 378"/>
                  <a:gd name="T23" fmla="*/ 4 h 126"/>
                  <a:gd name="T24" fmla="*/ 197 w 378"/>
                  <a:gd name="T25" fmla="*/ 3 h 126"/>
                  <a:gd name="T26" fmla="*/ 196 w 378"/>
                  <a:gd name="T27" fmla="*/ 4 h 126"/>
                  <a:gd name="T28" fmla="*/ 197 w 378"/>
                  <a:gd name="T29" fmla="*/ 0 h 126"/>
                  <a:gd name="T30" fmla="*/ 196 w 378"/>
                  <a:gd name="T31" fmla="*/ 1 h 126"/>
                  <a:gd name="T32" fmla="*/ 196 w 378"/>
                  <a:gd name="T33" fmla="*/ 1 h 126"/>
                  <a:gd name="T34" fmla="*/ 194 w 378"/>
                  <a:gd name="T35" fmla="*/ 2 h 126"/>
                  <a:gd name="T36" fmla="*/ 8 w 378"/>
                  <a:gd name="T37" fmla="*/ 97 h 126"/>
                  <a:gd name="T38" fmla="*/ 8 w 378"/>
                  <a:gd name="T39" fmla="*/ 98 h 126"/>
                  <a:gd name="T40" fmla="*/ 8 w 378"/>
                  <a:gd name="T41" fmla="*/ 99 h 126"/>
                  <a:gd name="T42" fmla="*/ 7 w 378"/>
                  <a:gd name="T43" fmla="*/ 100 h 126"/>
                  <a:gd name="T44" fmla="*/ 7 w 378"/>
                  <a:gd name="T45" fmla="*/ 101 h 126"/>
                  <a:gd name="T46" fmla="*/ 26 w 378"/>
                  <a:gd name="T47" fmla="*/ 102 h 126"/>
                  <a:gd name="T48" fmla="*/ 378 w 378"/>
                  <a:gd name="T49" fmla="*/ 126 h 126"/>
                  <a:gd name="T50" fmla="*/ 378 w 378"/>
                  <a:gd name="T51" fmla="*/ 125 h 126"/>
                  <a:gd name="T52" fmla="*/ 377 w 378"/>
                  <a:gd name="T53" fmla="*/ 125 h 126"/>
                  <a:gd name="T54" fmla="*/ 378 w 378"/>
                  <a:gd name="T55" fmla="*/ 125 h 126"/>
                  <a:gd name="T56" fmla="*/ 373 w 378"/>
                  <a:gd name="T57" fmla="*/ 119 h 126"/>
                  <a:gd name="T58" fmla="*/ 376 w 378"/>
                  <a:gd name="T59" fmla="*/ 121 h 126"/>
                  <a:gd name="T60" fmla="*/ 375 w 378"/>
                  <a:gd name="T61" fmla="*/ 120 h 126"/>
                  <a:gd name="T62" fmla="*/ 288 w 378"/>
                  <a:gd name="T63" fmla="*/ 61 h 126"/>
                  <a:gd name="T64" fmla="*/ 200 w 378"/>
                  <a:gd name="T65" fmla="*/ 3 h 126"/>
                  <a:gd name="T66" fmla="*/ 197 w 378"/>
                  <a:gd name="T67" fmla="*/ 0 h 126"/>
                  <a:gd name="T68" fmla="*/ 197 w 378"/>
                  <a:gd name="T6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8" h="126">
                    <a:moveTo>
                      <a:pt x="1" y="100"/>
                    </a:moveTo>
                    <a:lnTo>
                      <a:pt x="0" y="101"/>
                    </a:lnTo>
                    <a:lnTo>
                      <a:pt x="1" y="101"/>
                    </a:lnTo>
                    <a:lnTo>
                      <a:pt x="2" y="100"/>
                    </a:lnTo>
                    <a:lnTo>
                      <a:pt x="1" y="100"/>
                    </a:lnTo>
                    <a:moveTo>
                      <a:pt x="196" y="4"/>
                    </a:moveTo>
                    <a:lnTo>
                      <a:pt x="196" y="4"/>
                    </a:lnTo>
                    <a:lnTo>
                      <a:pt x="374" y="123"/>
                    </a:lnTo>
                    <a:lnTo>
                      <a:pt x="277" y="116"/>
                    </a:lnTo>
                    <a:lnTo>
                      <a:pt x="12" y="98"/>
                    </a:lnTo>
                    <a:lnTo>
                      <a:pt x="196" y="4"/>
                    </a:lnTo>
                    <a:moveTo>
                      <a:pt x="196" y="4"/>
                    </a:moveTo>
                    <a:lnTo>
                      <a:pt x="197" y="3"/>
                    </a:lnTo>
                    <a:lnTo>
                      <a:pt x="196" y="4"/>
                    </a:lnTo>
                    <a:moveTo>
                      <a:pt x="197" y="0"/>
                    </a:moveTo>
                    <a:lnTo>
                      <a:pt x="196" y="1"/>
                    </a:lnTo>
                    <a:lnTo>
                      <a:pt x="196" y="1"/>
                    </a:lnTo>
                    <a:lnTo>
                      <a:pt x="194" y="2"/>
                    </a:lnTo>
                    <a:lnTo>
                      <a:pt x="8" y="97"/>
                    </a:lnTo>
                    <a:lnTo>
                      <a:pt x="8" y="98"/>
                    </a:lnTo>
                    <a:lnTo>
                      <a:pt x="8" y="99"/>
                    </a:lnTo>
                    <a:lnTo>
                      <a:pt x="7" y="100"/>
                    </a:lnTo>
                    <a:lnTo>
                      <a:pt x="7" y="101"/>
                    </a:lnTo>
                    <a:lnTo>
                      <a:pt x="26" y="102"/>
                    </a:lnTo>
                    <a:lnTo>
                      <a:pt x="378" y="126"/>
                    </a:lnTo>
                    <a:lnTo>
                      <a:pt x="378" y="125"/>
                    </a:lnTo>
                    <a:lnTo>
                      <a:pt x="377" y="125"/>
                    </a:lnTo>
                    <a:lnTo>
                      <a:pt x="378" y="125"/>
                    </a:lnTo>
                    <a:lnTo>
                      <a:pt x="373" y="119"/>
                    </a:lnTo>
                    <a:lnTo>
                      <a:pt x="376" y="121"/>
                    </a:lnTo>
                    <a:lnTo>
                      <a:pt x="375" y="120"/>
                    </a:lnTo>
                    <a:lnTo>
                      <a:pt x="288" y="61"/>
                    </a:lnTo>
                    <a:lnTo>
                      <a:pt x="200" y="3"/>
                    </a:lnTo>
                    <a:lnTo>
                      <a:pt x="197" y="0"/>
                    </a:lnTo>
                    <a:lnTo>
                      <a:pt x="1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99"/>
              <p:cNvSpPr>
                <a:spLocks noEditPoints="1"/>
              </p:cNvSpPr>
              <p:nvPr/>
            </p:nvSpPr>
            <p:spPr bwMode="auto">
              <a:xfrm>
                <a:off x="3266" y="606"/>
                <a:ext cx="380" cy="520"/>
              </a:xfrm>
              <a:custGeom>
                <a:avLst/>
                <a:gdLst>
                  <a:gd name="T0" fmla="*/ 5 w 380"/>
                  <a:gd name="T1" fmla="*/ 209 h 520"/>
                  <a:gd name="T2" fmla="*/ 5 w 380"/>
                  <a:gd name="T3" fmla="*/ 209 h 520"/>
                  <a:gd name="T4" fmla="*/ 296 w 380"/>
                  <a:gd name="T5" fmla="*/ 520 h 520"/>
                  <a:gd name="T6" fmla="*/ 296 w 380"/>
                  <a:gd name="T7" fmla="*/ 520 h 520"/>
                  <a:gd name="T8" fmla="*/ 5 w 380"/>
                  <a:gd name="T9" fmla="*/ 209 h 520"/>
                  <a:gd name="T10" fmla="*/ 363 w 380"/>
                  <a:gd name="T11" fmla="*/ 133 h 520"/>
                  <a:gd name="T12" fmla="*/ 302 w 380"/>
                  <a:gd name="T13" fmla="*/ 519 h 520"/>
                  <a:gd name="T14" fmla="*/ 363 w 380"/>
                  <a:gd name="T15" fmla="*/ 133 h 520"/>
                  <a:gd name="T16" fmla="*/ 380 w 380"/>
                  <a:gd name="T17" fmla="*/ 3 h 520"/>
                  <a:gd name="T18" fmla="*/ 0 w 380"/>
                  <a:gd name="T19" fmla="*/ 198 h 520"/>
                  <a:gd name="T20" fmla="*/ 202 w 380"/>
                  <a:gd name="T21" fmla="*/ 414 h 520"/>
                  <a:gd name="T22" fmla="*/ 0 w 380"/>
                  <a:gd name="T23" fmla="*/ 198 h 520"/>
                  <a:gd name="T24" fmla="*/ 380 w 380"/>
                  <a:gd name="T25" fmla="*/ 3 h 520"/>
                  <a:gd name="T26" fmla="*/ 312 w 380"/>
                  <a:gd name="T27" fmla="*/ 437 h 520"/>
                  <a:gd name="T28" fmla="*/ 380 w 380"/>
                  <a:gd name="T29" fmla="*/ 3 h 520"/>
                  <a:gd name="T30" fmla="*/ 378 w 380"/>
                  <a:gd name="T31" fmla="*/ 0 h 520"/>
                  <a:gd name="T32" fmla="*/ 2 w 380"/>
                  <a:gd name="T33" fmla="*/ 193 h 520"/>
                  <a:gd name="T34" fmla="*/ 2 w 380"/>
                  <a:gd name="T35" fmla="*/ 193 h 520"/>
                  <a:gd name="T36" fmla="*/ 378 w 380"/>
                  <a:gd name="T3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0" h="520">
                    <a:moveTo>
                      <a:pt x="5" y="209"/>
                    </a:moveTo>
                    <a:lnTo>
                      <a:pt x="5" y="209"/>
                    </a:lnTo>
                    <a:lnTo>
                      <a:pt x="296" y="520"/>
                    </a:lnTo>
                    <a:lnTo>
                      <a:pt x="296" y="520"/>
                    </a:lnTo>
                    <a:lnTo>
                      <a:pt x="5" y="209"/>
                    </a:lnTo>
                    <a:close/>
                    <a:moveTo>
                      <a:pt x="363" y="133"/>
                    </a:moveTo>
                    <a:lnTo>
                      <a:pt x="302" y="519"/>
                    </a:lnTo>
                    <a:lnTo>
                      <a:pt x="363" y="133"/>
                    </a:lnTo>
                    <a:close/>
                    <a:moveTo>
                      <a:pt x="380" y="3"/>
                    </a:moveTo>
                    <a:lnTo>
                      <a:pt x="0" y="198"/>
                    </a:lnTo>
                    <a:lnTo>
                      <a:pt x="202" y="414"/>
                    </a:lnTo>
                    <a:lnTo>
                      <a:pt x="0" y="198"/>
                    </a:lnTo>
                    <a:lnTo>
                      <a:pt x="380" y="3"/>
                    </a:lnTo>
                    <a:lnTo>
                      <a:pt x="312" y="437"/>
                    </a:lnTo>
                    <a:lnTo>
                      <a:pt x="380" y="3"/>
                    </a:lnTo>
                    <a:close/>
                    <a:moveTo>
                      <a:pt x="378" y="0"/>
                    </a:moveTo>
                    <a:lnTo>
                      <a:pt x="2" y="193"/>
                    </a:lnTo>
                    <a:lnTo>
                      <a:pt x="2" y="193"/>
                    </a:lnTo>
                    <a:lnTo>
                      <a:pt x="37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100"/>
              <p:cNvSpPr>
                <a:spLocks noEditPoints="1"/>
              </p:cNvSpPr>
              <p:nvPr/>
            </p:nvSpPr>
            <p:spPr bwMode="auto">
              <a:xfrm>
                <a:off x="3266" y="606"/>
                <a:ext cx="380" cy="520"/>
              </a:xfrm>
              <a:custGeom>
                <a:avLst/>
                <a:gdLst>
                  <a:gd name="T0" fmla="*/ 5 w 380"/>
                  <a:gd name="T1" fmla="*/ 209 h 520"/>
                  <a:gd name="T2" fmla="*/ 5 w 380"/>
                  <a:gd name="T3" fmla="*/ 209 h 520"/>
                  <a:gd name="T4" fmla="*/ 296 w 380"/>
                  <a:gd name="T5" fmla="*/ 520 h 520"/>
                  <a:gd name="T6" fmla="*/ 296 w 380"/>
                  <a:gd name="T7" fmla="*/ 520 h 520"/>
                  <a:gd name="T8" fmla="*/ 5 w 380"/>
                  <a:gd name="T9" fmla="*/ 209 h 520"/>
                  <a:gd name="T10" fmla="*/ 363 w 380"/>
                  <a:gd name="T11" fmla="*/ 133 h 520"/>
                  <a:gd name="T12" fmla="*/ 302 w 380"/>
                  <a:gd name="T13" fmla="*/ 519 h 520"/>
                  <a:gd name="T14" fmla="*/ 363 w 380"/>
                  <a:gd name="T15" fmla="*/ 133 h 520"/>
                  <a:gd name="T16" fmla="*/ 380 w 380"/>
                  <a:gd name="T17" fmla="*/ 3 h 520"/>
                  <a:gd name="T18" fmla="*/ 0 w 380"/>
                  <a:gd name="T19" fmla="*/ 198 h 520"/>
                  <a:gd name="T20" fmla="*/ 202 w 380"/>
                  <a:gd name="T21" fmla="*/ 414 h 520"/>
                  <a:gd name="T22" fmla="*/ 0 w 380"/>
                  <a:gd name="T23" fmla="*/ 198 h 520"/>
                  <a:gd name="T24" fmla="*/ 380 w 380"/>
                  <a:gd name="T25" fmla="*/ 3 h 520"/>
                  <a:gd name="T26" fmla="*/ 312 w 380"/>
                  <a:gd name="T27" fmla="*/ 437 h 520"/>
                  <a:gd name="T28" fmla="*/ 380 w 380"/>
                  <a:gd name="T29" fmla="*/ 3 h 520"/>
                  <a:gd name="T30" fmla="*/ 378 w 380"/>
                  <a:gd name="T31" fmla="*/ 0 h 520"/>
                  <a:gd name="T32" fmla="*/ 2 w 380"/>
                  <a:gd name="T33" fmla="*/ 193 h 520"/>
                  <a:gd name="T34" fmla="*/ 2 w 380"/>
                  <a:gd name="T35" fmla="*/ 193 h 520"/>
                  <a:gd name="T36" fmla="*/ 378 w 380"/>
                  <a:gd name="T3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0" h="520">
                    <a:moveTo>
                      <a:pt x="5" y="209"/>
                    </a:moveTo>
                    <a:lnTo>
                      <a:pt x="5" y="209"/>
                    </a:lnTo>
                    <a:lnTo>
                      <a:pt x="296" y="520"/>
                    </a:lnTo>
                    <a:lnTo>
                      <a:pt x="296" y="520"/>
                    </a:lnTo>
                    <a:lnTo>
                      <a:pt x="5" y="209"/>
                    </a:lnTo>
                    <a:moveTo>
                      <a:pt x="363" y="133"/>
                    </a:moveTo>
                    <a:lnTo>
                      <a:pt x="302" y="519"/>
                    </a:lnTo>
                    <a:lnTo>
                      <a:pt x="363" y="133"/>
                    </a:lnTo>
                    <a:moveTo>
                      <a:pt x="380" y="3"/>
                    </a:moveTo>
                    <a:lnTo>
                      <a:pt x="0" y="198"/>
                    </a:lnTo>
                    <a:lnTo>
                      <a:pt x="202" y="414"/>
                    </a:lnTo>
                    <a:lnTo>
                      <a:pt x="0" y="198"/>
                    </a:lnTo>
                    <a:lnTo>
                      <a:pt x="380" y="3"/>
                    </a:lnTo>
                    <a:lnTo>
                      <a:pt x="312" y="437"/>
                    </a:lnTo>
                    <a:lnTo>
                      <a:pt x="380" y="3"/>
                    </a:lnTo>
                    <a:moveTo>
                      <a:pt x="378" y="0"/>
                    </a:moveTo>
                    <a:lnTo>
                      <a:pt x="2" y="193"/>
                    </a:lnTo>
                    <a:lnTo>
                      <a:pt x="2" y="193"/>
                    </a:lnTo>
                    <a:lnTo>
                      <a:pt x="3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101"/>
              <p:cNvSpPr>
                <a:spLocks noEditPoints="1"/>
              </p:cNvSpPr>
              <p:nvPr/>
            </p:nvSpPr>
            <p:spPr bwMode="auto">
              <a:xfrm>
                <a:off x="3565" y="1129"/>
                <a:ext cx="596" cy="537"/>
              </a:xfrm>
              <a:custGeom>
                <a:avLst/>
                <a:gdLst>
                  <a:gd name="T0" fmla="*/ 596 w 596"/>
                  <a:gd name="T1" fmla="*/ 189 h 537"/>
                  <a:gd name="T2" fmla="*/ 595 w 596"/>
                  <a:gd name="T3" fmla="*/ 191 h 537"/>
                  <a:gd name="T4" fmla="*/ 596 w 596"/>
                  <a:gd name="T5" fmla="*/ 190 h 537"/>
                  <a:gd name="T6" fmla="*/ 596 w 596"/>
                  <a:gd name="T7" fmla="*/ 189 h 537"/>
                  <a:gd name="T8" fmla="*/ 174 w 596"/>
                  <a:gd name="T9" fmla="*/ 52 h 537"/>
                  <a:gd name="T10" fmla="*/ 592 w 596"/>
                  <a:gd name="T11" fmla="*/ 188 h 537"/>
                  <a:gd name="T12" fmla="*/ 174 w 596"/>
                  <a:gd name="T13" fmla="*/ 52 h 537"/>
                  <a:gd name="T14" fmla="*/ 4 w 596"/>
                  <a:gd name="T15" fmla="*/ 1 h 537"/>
                  <a:gd name="T16" fmla="*/ 199 w 596"/>
                  <a:gd name="T17" fmla="*/ 537 h 537"/>
                  <a:gd name="T18" fmla="*/ 203 w 596"/>
                  <a:gd name="T19" fmla="*/ 537 h 537"/>
                  <a:gd name="T20" fmla="*/ 203 w 596"/>
                  <a:gd name="T21" fmla="*/ 537 h 537"/>
                  <a:gd name="T22" fmla="*/ 204 w 596"/>
                  <a:gd name="T23" fmla="*/ 536 h 537"/>
                  <a:gd name="T24" fmla="*/ 395 w 596"/>
                  <a:gd name="T25" fmla="*/ 367 h 537"/>
                  <a:gd name="T26" fmla="*/ 593 w 596"/>
                  <a:gd name="T27" fmla="*/ 192 h 537"/>
                  <a:gd name="T28" fmla="*/ 594 w 596"/>
                  <a:gd name="T29" fmla="*/ 192 h 537"/>
                  <a:gd name="T30" fmla="*/ 590 w 596"/>
                  <a:gd name="T31" fmla="*/ 191 h 537"/>
                  <a:gd name="T32" fmla="*/ 589 w 596"/>
                  <a:gd name="T33" fmla="*/ 192 h 537"/>
                  <a:gd name="T34" fmla="*/ 508 w 596"/>
                  <a:gd name="T35" fmla="*/ 264 h 537"/>
                  <a:gd name="T36" fmla="*/ 199 w 596"/>
                  <a:gd name="T37" fmla="*/ 536 h 537"/>
                  <a:gd name="T38" fmla="*/ 4 w 596"/>
                  <a:gd name="T39" fmla="*/ 1 h 537"/>
                  <a:gd name="T40" fmla="*/ 372 w 596"/>
                  <a:gd name="T41" fmla="*/ 120 h 537"/>
                  <a:gd name="T42" fmla="*/ 4 w 596"/>
                  <a:gd name="T43" fmla="*/ 1 h 537"/>
                  <a:gd name="T44" fmla="*/ 0 w 596"/>
                  <a:gd name="T45" fmla="*/ 0 h 537"/>
                  <a:gd name="T46" fmla="*/ 0 w 596"/>
                  <a:gd name="T47" fmla="*/ 0 h 537"/>
                  <a:gd name="T48" fmla="*/ 35 w 596"/>
                  <a:gd name="T49" fmla="*/ 95 h 537"/>
                  <a:gd name="T50" fmla="*/ 0 w 596"/>
                  <a:gd name="T51"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6" h="537">
                    <a:moveTo>
                      <a:pt x="596" y="189"/>
                    </a:moveTo>
                    <a:lnTo>
                      <a:pt x="595" y="191"/>
                    </a:lnTo>
                    <a:lnTo>
                      <a:pt x="596" y="190"/>
                    </a:lnTo>
                    <a:lnTo>
                      <a:pt x="596" y="189"/>
                    </a:lnTo>
                    <a:close/>
                    <a:moveTo>
                      <a:pt x="174" y="52"/>
                    </a:moveTo>
                    <a:lnTo>
                      <a:pt x="592" y="188"/>
                    </a:lnTo>
                    <a:lnTo>
                      <a:pt x="174" y="52"/>
                    </a:lnTo>
                    <a:close/>
                    <a:moveTo>
                      <a:pt x="4" y="1"/>
                    </a:moveTo>
                    <a:lnTo>
                      <a:pt x="199" y="537"/>
                    </a:lnTo>
                    <a:lnTo>
                      <a:pt x="203" y="537"/>
                    </a:lnTo>
                    <a:lnTo>
                      <a:pt x="203" y="537"/>
                    </a:lnTo>
                    <a:lnTo>
                      <a:pt x="204" y="536"/>
                    </a:lnTo>
                    <a:lnTo>
                      <a:pt x="395" y="367"/>
                    </a:lnTo>
                    <a:lnTo>
                      <a:pt x="593" y="192"/>
                    </a:lnTo>
                    <a:lnTo>
                      <a:pt x="594" y="192"/>
                    </a:lnTo>
                    <a:lnTo>
                      <a:pt x="590" y="191"/>
                    </a:lnTo>
                    <a:lnTo>
                      <a:pt x="589" y="192"/>
                    </a:lnTo>
                    <a:lnTo>
                      <a:pt x="508" y="264"/>
                    </a:lnTo>
                    <a:lnTo>
                      <a:pt x="199" y="536"/>
                    </a:lnTo>
                    <a:lnTo>
                      <a:pt x="4" y="1"/>
                    </a:lnTo>
                    <a:lnTo>
                      <a:pt x="372" y="120"/>
                    </a:lnTo>
                    <a:lnTo>
                      <a:pt x="4" y="1"/>
                    </a:lnTo>
                    <a:close/>
                    <a:moveTo>
                      <a:pt x="0" y="0"/>
                    </a:moveTo>
                    <a:lnTo>
                      <a:pt x="0" y="0"/>
                    </a:lnTo>
                    <a:lnTo>
                      <a:pt x="35" y="95"/>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102"/>
              <p:cNvSpPr>
                <a:spLocks noEditPoints="1"/>
              </p:cNvSpPr>
              <p:nvPr/>
            </p:nvSpPr>
            <p:spPr bwMode="auto">
              <a:xfrm>
                <a:off x="3565" y="1129"/>
                <a:ext cx="596" cy="537"/>
              </a:xfrm>
              <a:custGeom>
                <a:avLst/>
                <a:gdLst>
                  <a:gd name="T0" fmla="*/ 596 w 596"/>
                  <a:gd name="T1" fmla="*/ 189 h 537"/>
                  <a:gd name="T2" fmla="*/ 595 w 596"/>
                  <a:gd name="T3" fmla="*/ 191 h 537"/>
                  <a:gd name="T4" fmla="*/ 596 w 596"/>
                  <a:gd name="T5" fmla="*/ 190 h 537"/>
                  <a:gd name="T6" fmla="*/ 596 w 596"/>
                  <a:gd name="T7" fmla="*/ 189 h 537"/>
                  <a:gd name="T8" fmla="*/ 174 w 596"/>
                  <a:gd name="T9" fmla="*/ 52 h 537"/>
                  <a:gd name="T10" fmla="*/ 592 w 596"/>
                  <a:gd name="T11" fmla="*/ 188 h 537"/>
                  <a:gd name="T12" fmla="*/ 174 w 596"/>
                  <a:gd name="T13" fmla="*/ 52 h 537"/>
                  <a:gd name="T14" fmla="*/ 4 w 596"/>
                  <a:gd name="T15" fmla="*/ 1 h 537"/>
                  <a:gd name="T16" fmla="*/ 199 w 596"/>
                  <a:gd name="T17" fmla="*/ 537 h 537"/>
                  <a:gd name="T18" fmla="*/ 203 w 596"/>
                  <a:gd name="T19" fmla="*/ 537 h 537"/>
                  <a:gd name="T20" fmla="*/ 203 w 596"/>
                  <a:gd name="T21" fmla="*/ 537 h 537"/>
                  <a:gd name="T22" fmla="*/ 204 w 596"/>
                  <a:gd name="T23" fmla="*/ 536 h 537"/>
                  <a:gd name="T24" fmla="*/ 395 w 596"/>
                  <a:gd name="T25" fmla="*/ 367 h 537"/>
                  <a:gd name="T26" fmla="*/ 593 w 596"/>
                  <a:gd name="T27" fmla="*/ 192 h 537"/>
                  <a:gd name="T28" fmla="*/ 594 w 596"/>
                  <a:gd name="T29" fmla="*/ 192 h 537"/>
                  <a:gd name="T30" fmla="*/ 590 w 596"/>
                  <a:gd name="T31" fmla="*/ 191 h 537"/>
                  <a:gd name="T32" fmla="*/ 589 w 596"/>
                  <a:gd name="T33" fmla="*/ 192 h 537"/>
                  <a:gd name="T34" fmla="*/ 508 w 596"/>
                  <a:gd name="T35" fmla="*/ 264 h 537"/>
                  <a:gd name="T36" fmla="*/ 199 w 596"/>
                  <a:gd name="T37" fmla="*/ 536 h 537"/>
                  <a:gd name="T38" fmla="*/ 4 w 596"/>
                  <a:gd name="T39" fmla="*/ 1 h 537"/>
                  <a:gd name="T40" fmla="*/ 372 w 596"/>
                  <a:gd name="T41" fmla="*/ 120 h 537"/>
                  <a:gd name="T42" fmla="*/ 4 w 596"/>
                  <a:gd name="T43" fmla="*/ 1 h 537"/>
                  <a:gd name="T44" fmla="*/ 0 w 596"/>
                  <a:gd name="T45" fmla="*/ 0 h 537"/>
                  <a:gd name="T46" fmla="*/ 0 w 596"/>
                  <a:gd name="T47" fmla="*/ 0 h 537"/>
                  <a:gd name="T48" fmla="*/ 35 w 596"/>
                  <a:gd name="T49" fmla="*/ 95 h 537"/>
                  <a:gd name="T50" fmla="*/ 0 w 596"/>
                  <a:gd name="T51"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6" h="537">
                    <a:moveTo>
                      <a:pt x="596" y="189"/>
                    </a:moveTo>
                    <a:lnTo>
                      <a:pt x="595" y="191"/>
                    </a:lnTo>
                    <a:lnTo>
                      <a:pt x="596" y="190"/>
                    </a:lnTo>
                    <a:lnTo>
                      <a:pt x="596" y="189"/>
                    </a:lnTo>
                    <a:moveTo>
                      <a:pt x="174" y="52"/>
                    </a:moveTo>
                    <a:lnTo>
                      <a:pt x="592" y="188"/>
                    </a:lnTo>
                    <a:lnTo>
                      <a:pt x="174" y="52"/>
                    </a:lnTo>
                    <a:moveTo>
                      <a:pt x="4" y="1"/>
                    </a:moveTo>
                    <a:lnTo>
                      <a:pt x="199" y="537"/>
                    </a:lnTo>
                    <a:lnTo>
                      <a:pt x="203" y="537"/>
                    </a:lnTo>
                    <a:lnTo>
                      <a:pt x="203" y="537"/>
                    </a:lnTo>
                    <a:lnTo>
                      <a:pt x="204" y="536"/>
                    </a:lnTo>
                    <a:lnTo>
                      <a:pt x="395" y="367"/>
                    </a:lnTo>
                    <a:lnTo>
                      <a:pt x="593" y="192"/>
                    </a:lnTo>
                    <a:lnTo>
                      <a:pt x="594" y="192"/>
                    </a:lnTo>
                    <a:lnTo>
                      <a:pt x="590" y="191"/>
                    </a:lnTo>
                    <a:lnTo>
                      <a:pt x="589" y="192"/>
                    </a:lnTo>
                    <a:lnTo>
                      <a:pt x="508" y="264"/>
                    </a:lnTo>
                    <a:lnTo>
                      <a:pt x="199" y="536"/>
                    </a:lnTo>
                    <a:lnTo>
                      <a:pt x="4" y="1"/>
                    </a:lnTo>
                    <a:lnTo>
                      <a:pt x="372" y="120"/>
                    </a:lnTo>
                    <a:lnTo>
                      <a:pt x="4" y="1"/>
                    </a:lnTo>
                    <a:moveTo>
                      <a:pt x="0" y="0"/>
                    </a:moveTo>
                    <a:lnTo>
                      <a:pt x="0" y="0"/>
                    </a:lnTo>
                    <a:lnTo>
                      <a:pt x="35" y="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103"/>
              <p:cNvSpPr>
                <a:spLocks noEditPoints="1"/>
              </p:cNvSpPr>
              <p:nvPr/>
            </p:nvSpPr>
            <p:spPr bwMode="auto">
              <a:xfrm>
                <a:off x="3255" y="792"/>
                <a:ext cx="310" cy="379"/>
              </a:xfrm>
              <a:custGeom>
                <a:avLst/>
                <a:gdLst>
                  <a:gd name="T0" fmla="*/ 262 w 310"/>
                  <a:gd name="T1" fmla="*/ 360 h 379"/>
                  <a:gd name="T2" fmla="*/ 223 w 310"/>
                  <a:gd name="T3" fmla="*/ 379 h 379"/>
                  <a:gd name="T4" fmla="*/ 223 w 310"/>
                  <a:gd name="T5" fmla="*/ 379 h 379"/>
                  <a:gd name="T6" fmla="*/ 262 w 310"/>
                  <a:gd name="T7" fmla="*/ 360 h 379"/>
                  <a:gd name="T8" fmla="*/ 307 w 310"/>
                  <a:gd name="T9" fmla="*/ 335 h 379"/>
                  <a:gd name="T10" fmla="*/ 246 w 310"/>
                  <a:gd name="T11" fmla="*/ 364 h 379"/>
                  <a:gd name="T12" fmla="*/ 307 w 310"/>
                  <a:gd name="T13" fmla="*/ 335 h 379"/>
                  <a:gd name="T14" fmla="*/ 307 w 310"/>
                  <a:gd name="T15" fmla="*/ 335 h 379"/>
                  <a:gd name="T16" fmla="*/ 8 w 310"/>
                  <a:gd name="T17" fmla="*/ 15 h 379"/>
                  <a:gd name="T18" fmla="*/ 8 w 310"/>
                  <a:gd name="T19" fmla="*/ 15 h 379"/>
                  <a:gd name="T20" fmla="*/ 217 w 310"/>
                  <a:gd name="T21" fmla="*/ 375 h 379"/>
                  <a:gd name="T22" fmla="*/ 217 w 310"/>
                  <a:gd name="T23" fmla="*/ 375 h 379"/>
                  <a:gd name="T24" fmla="*/ 8 w 310"/>
                  <a:gd name="T25" fmla="*/ 15 h 379"/>
                  <a:gd name="T26" fmla="*/ 11 w 310"/>
                  <a:gd name="T27" fmla="*/ 12 h 379"/>
                  <a:gd name="T28" fmla="*/ 10 w 310"/>
                  <a:gd name="T29" fmla="*/ 12 h 379"/>
                  <a:gd name="T30" fmla="*/ 221 w 310"/>
                  <a:gd name="T31" fmla="*/ 376 h 379"/>
                  <a:gd name="T32" fmla="*/ 221 w 310"/>
                  <a:gd name="T33" fmla="*/ 376 h 379"/>
                  <a:gd name="T34" fmla="*/ 221 w 310"/>
                  <a:gd name="T35" fmla="*/ 376 h 379"/>
                  <a:gd name="T36" fmla="*/ 219 w 310"/>
                  <a:gd name="T37" fmla="*/ 373 h 379"/>
                  <a:gd name="T38" fmla="*/ 16 w 310"/>
                  <a:gd name="T39" fmla="*/ 23 h 379"/>
                  <a:gd name="T40" fmla="*/ 16 w 310"/>
                  <a:gd name="T41" fmla="*/ 23 h 379"/>
                  <a:gd name="T42" fmla="*/ 307 w 310"/>
                  <a:gd name="T43" fmla="*/ 334 h 379"/>
                  <a:gd name="T44" fmla="*/ 310 w 310"/>
                  <a:gd name="T45" fmla="*/ 334 h 379"/>
                  <a:gd name="T46" fmla="*/ 310 w 310"/>
                  <a:gd name="T47" fmla="*/ 331 h 379"/>
                  <a:gd name="T48" fmla="*/ 213 w 310"/>
                  <a:gd name="T49" fmla="*/ 228 h 379"/>
                  <a:gd name="T50" fmla="*/ 11 w 310"/>
                  <a:gd name="T51" fmla="*/ 12 h 379"/>
                  <a:gd name="T52" fmla="*/ 0 w 310"/>
                  <a:gd name="T53" fmla="*/ 0 h 379"/>
                  <a:gd name="T54" fmla="*/ 5 w 310"/>
                  <a:gd name="T55" fmla="*/ 10 h 379"/>
                  <a:gd name="T56" fmla="*/ 7 w 310"/>
                  <a:gd name="T57" fmla="*/ 10 h 379"/>
                  <a:gd name="T58" fmla="*/ 8 w 310"/>
                  <a:gd name="T59" fmla="*/ 9 h 379"/>
                  <a:gd name="T60" fmla="*/ 0 w 310"/>
                  <a:gd name="T61"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0" h="379">
                    <a:moveTo>
                      <a:pt x="262" y="360"/>
                    </a:moveTo>
                    <a:lnTo>
                      <a:pt x="223" y="379"/>
                    </a:lnTo>
                    <a:lnTo>
                      <a:pt x="223" y="379"/>
                    </a:lnTo>
                    <a:lnTo>
                      <a:pt x="262" y="360"/>
                    </a:lnTo>
                    <a:close/>
                    <a:moveTo>
                      <a:pt x="307" y="335"/>
                    </a:moveTo>
                    <a:lnTo>
                      <a:pt x="246" y="364"/>
                    </a:lnTo>
                    <a:lnTo>
                      <a:pt x="307" y="335"/>
                    </a:lnTo>
                    <a:lnTo>
                      <a:pt x="307" y="335"/>
                    </a:lnTo>
                    <a:close/>
                    <a:moveTo>
                      <a:pt x="8" y="15"/>
                    </a:moveTo>
                    <a:lnTo>
                      <a:pt x="8" y="15"/>
                    </a:lnTo>
                    <a:lnTo>
                      <a:pt x="217" y="375"/>
                    </a:lnTo>
                    <a:lnTo>
                      <a:pt x="217" y="375"/>
                    </a:lnTo>
                    <a:lnTo>
                      <a:pt x="8" y="15"/>
                    </a:lnTo>
                    <a:close/>
                    <a:moveTo>
                      <a:pt x="11" y="12"/>
                    </a:moveTo>
                    <a:lnTo>
                      <a:pt x="10" y="12"/>
                    </a:lnTo>
                    <a:lnTo>
                      <a:pt x="221" y="376"/>
                    </a:lnTo>
                    <a:lnTo>
                      <a:pt x="221" y="376"/>
                    </a:lnTo>
                    <a:lnTo>
                      <a:pt x="221" y="376"/>
                    </a:lnTo>
                    <a:lnTo>
                      <a:pt x="219" y="373"/>
                    </a:lnTo>
                    <a:lnTo>
                      <a:pt x="16" y="23"/>
                    </a:lnTo>
                    <a:lnTo>
                      <a:pt x="16" y="23"/>
                    </a:lnTo>
                    <a:lnTo>
                      <a:pt x="307" y="334"/>
                    </a:lnTo>
                    <a:lnTo>
                      <a:pt x="310" y="334"/>
                    </a:lnTo>
                    <a:lnTo>
                      <a:pt x="310" y="331"/>
                    </a:lnTo>
                    <a:lnTo>
                      <a:pt x="213" y="228"/>
                    </a:lnTo>
                    <a:lnTo>
                      <a:pt x="11" y="12"/>
                    </a:lnTo>
                    <a:close/>
                    <a:moveTo>
                      <a:pt x="0" y="0"/>
                    </a:moveTo>
                    <a:lnTo>
                      <a:pt x="5" y="10"/>
                    </a:lnTo>
                    <a:lnTo>
                      <a:pt x="7" y="10"/>
                    </a:lnTo>
                    <a:lnTo>
                      <a:pt x="8" y="9"/>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104"/>
              <p:cNvSpPr>
                <a:spLocks noEditPoints="1"/>
              </p:cNvSpPr>
              <p:nvPr/>
            </p:nvSpPr>
            <p:spPr bwMode="auto">
              <a:xfrm>
                <a:off x="3255" y="792"/>
                <a:ext cx="310" cy="379"/>
              </a:xfrm>
              <a:custGeom>
                <a:avLst/>
                <a:gdLst>
                  <a:gd name="T0" fmla="*/ 262 w 310"/>
                  <a:gd name="T1" fmla="*/ 360 h 379"/>
                  <a:gd name="T2" fmla="*/ 223 w 310"/>
                  <a:gd name="T3" fmla="*/ 379 h 379"/>
                  <a:gd name="T4" fmla="*/ 223 w 310"/>
                  <a:gd name="T5" fmla="*/ 379 h 379"/>
                  <a:gd name="T6" fmla="*/ 262 w 310"/>
                  <a:gd name="T7" fmla="*/ 360 h 379"/>
                  <a:gd name="T8" fmla="*/ 307 w 310"/>
                  <a:gd name="T9" fmla="*/ 335 h 379"/>
                  <a:gd name="T10" fmla="*/ 246 w 310"/>
                  <a:gd name="T11" fmla="*/ 364 h 379"/>
                  <a:gd name="T12" fmla="*/ 307 w 310"/>
                  <a:gd name="T13" fmla="*/ 335 h 379"/>
                  <a:gd name="T14" fmla="*/ 307 w 310"/>
                  <a:gd name="T15" fmla="*/ 335 h 379"/>
                  <a:gd name="T16" fmla="*/ 8 w 310"/>
                  <a:gd name="T17" fmla="*/ 15 h 379"/>
                  <a:gd name="T18" fmla="*/ 8 w 310"/>
                  <a:gd name="T19" fmla="*/ 15 h 379"/>
                  <a:gd name="T20" fmla="*/ 217 w 310"/>
                  <a:gd name="T21" fmla="*/ 375 h 379"/>
                  <a:gd name="T22" fmla="*/ 217 w 310"/>
                  <a:gd name="T23" fmla="*/ 375 h 379"/>
                  <a:gd name="T24" fmla="*/ 8 w 310"/>
                  <a:gd name="T25" fmla="*/ 15 h 379"/>
                  <a:gd name="T26" fmla="*/ 11 w 310"/>
                  <a:gd name="T27" fmla="*/ 12 h 379"/>
                  <a:gd name="T28" fmla="*/ 10 w 310"/>
                  <a:gd name="T29" fmla="*/ 12 h 379"/>
                  <a:gd name="T30" fmla="*/ 221 w 310"/>
                  <a:gd name="T31" fmla="*/ 376 h 379"/>
                  <a:gd name="T32" fmla="*/ 221 w 310"/>
                  <a:gd name="T33" fmla="*/ 376 h 379"/>
                  <a:gd name="T34" fmla="*/ 221 w 310"/>
                  <a:gd name="T35" fmla="*/ 376 h 379"/>
                  <a:gd name="T36" fmla="*/ 219 w 310"/>
                  <a:gd name="T37" fmla="*/ 373 h 379"/>
                  <a:gd name="T38" fmla="*/ 16 w 310"/>
                  <a:gd name="T39" fmla="*/ 23 h 379"/>
                  <a:gd name="T40" fmla="*/ 16 w 310"/>
                  <a:gd name="T41" fmla="*/ 23 h 379"/>
                  <a:gd name="T42" fmla="*/ 307 w 310"/>
                  <a:gd name="T43" fmla="*/ 334 h 379"/>
                  <a:gd name="T44" fmla="*/ 310 w 310"/>
                  <a:gd name="T45" fmla="*/ 334 h 379"/>
                  <a:gd name="T46" fmla="*/ 310 w 310"/>
                  <a:gd name="T47" fmla="*/ 331 h 379"/>
                  <a:gd name="T48" fmla="*/ 213 w 310"/>
                  <a:gd name="T49" fmla="*/ 228 h 379"/>
                  <a:gd name="T50" fmla="*/ 11 w 310"/>
                  <a:gd name="T51" fmla="*/ 12 h 379"/>
                  <a:gd name="T52" fmla="*/ 0 w 310"/>
                  <a:gd name="T53" fmla="*/ 0 h 379"/>
                  <a:gd name="T54" fmla="*/ 5 w 310"/>
                  <a:gd name="T55" fmla="*/ 10 h 379"/>
                  <a:gd name="T56" fmla="*/ 7 w 310"/>
                  <a:gd name="T57" fmla="*/ 10 h 379"/>
                  <a:gd name="T58" fmla="*/ 8 w 310"/>
                  <a:gd name="T59" fmla="*/ 9 h 379"/>
                  <a:gd name="T60" fmla="*/ 0 w 310"/>
                  <a:gd name="T61"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0" h="379">
                    <a:moveTo>
                      <a:pt x="262" y="360"/>
                    </a:moveTo>
                    <a:lnTo>
                      <a:pt x="223" y="379"/>
                    </a:lnTo>
                    <a:lnTo>
                      <a:pt x="223" y="379"/>
                    </a:lnTo>
                    <a:lnTo>
                      <a:pt x="262" y="360"/>
                    </a:lnTo>
                    <a:moveTo>
                      <a:pt x="307" y="335"/>
                    </a:moveTo>
                    <a:lnTo>
                      <a:pt x="246" y="364"/>
                    </a:lnTo>
                    <a:lnTo>
                      <a:pt x="307" y="335"/>
                    </a:lnTo>
                    <a:lnTo>
                      <a:pt x="307" y="335"/>
                    </a:lnTo>
                    <a:moveTo>
                      <a:pt x="8" y="15"/>
                    </a:moveTo>
                    <a:lnTo>
                      <a:pt x="8" y="15"/>
                    </a:lnTo>
                    <a:lnTo>
                      <a:pt x="217" y="375"/>
                    </a:lnTo>
                    <a:lnTo>
                      <a:pt x="217" y="375"/>
                    </a:lnTo>
                    <a:lnTo>
                      <a:pt x="8" y="15"/>
                    </a:lnTo>
                    <a:moveTo>
                      <a:pt x="11" y="12"/>
                    </a:moveTo>
                    <a:lnTo>
                      <a:pt x="10" y="12"/>
                    </a:lnTo>
                    <a:lnTo>
                      <a:pt x="221" y="376"/>
                    </a:lnTo>
                    <a:lnTo>
                      <a:pt x="221" y="376"/>
                    </a:lnTo>
                    <a:lnTo>
                      <a:pt x="221" y="376"/>
                    </a:lnTo>
                    <a:lnTo>
                      <a:pt x="219" y="373"/>
                    </a:lnTo>
                    <a:lnTo>
                      <a:pt x="16" y="23"/>
                    </a:lnTo>
                    <a:lnTo>
                      <a:pt x="16" y="23"/>
                    </a:lnTo>
                    <a:lnTo>
                      <a:pt x="307" y="334"/>
                    </a:lnTo>
                    <a:lnTo>
                      <a:pt x="310" y="334"/>
                    </a:lnTo>
                    <a:lnTo>
                      <a:pt x="310" y="331"/>
                    </a:lnTo>
                    <a:lnTo>
                      <a:pt x="213" y="228"/>
                    </a:lnTo>
                    <a:lnTo>
                      <a:pt x="11" y="12"/>
                    </a:lnTo>
                    <a:moveTo>
                      <a:pt x="0" y="0"/>
                    </a:moveTo>
                    <a:lnTo>
                      <a:pt x="5" y="10"/>
                    </a:lnTo>
                    <a:lnTo>
                      <a:pt x="7" y="10"/>
                    </a:lnTo>
                    <a:lnTo>
                      <a:pt x="8"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105"/>
              <p:cNvSpPr>
                <a:spLocks/>
              </p:cNvSpPr>
              <p:nvPr/>
            </p:nvSpPr>
            <p:spPr bwMode="auto">
              <a:xfrm>
                <a:off x="3475" y="1127"/>
                <a:ext cx="289" cy="539"/>
              </a:xfrm>
              <a:custGeom>
                <a:avLst/>
                <a:gdLst>
                  <a:gd name="T0" fmla="*/ 87 w 289"/>
                  <a:gd name="T1" fmla="*/ 0 h 539"/>
                  <a:gd name="T2" fmla="*/ 26 w 289"/>
                  <a:gd name="T3" fmla="*/ 29 h 539"/>
                  <a:gd name="T4" fmla="*/ 3 w 289"/>
                  <a:gd name="T5" fmla="*/ 40 h 539"/>
                  <a:gd name="T6" fmla="*/ 1 w 289"/>
                  <a:gd name="T7" fmla="*/ 41 h 539"/>
                  <a:gd name="T8" fmla="*/ 1 w 289"/>
                  <a:gd name="T9" fmla="*/ 41 h 539"/>
                  <a:gd name="T10" fmla="*/ 2 w 289"/>
                  <a:gd name="T11" fmla="*/ 42 h 539"/>
                  <a:gd name="T12" fmla="*/ 4 w 289"/>
                  <a:gd name="T13" fmla="*/ 43 h 539"/>
                  <a:gd name="T14" fmla="*/ 3 w 289"/>
                  <a:gd name="T15" fmla="*/ 44 h 539"/>
                  <a:gd name="T16" fmla="*/ 3 w 289"/>
                  <a:gd name="T17" fmla="*/ 44 h 539"/>
                  <a:gd name="T18" fmla="*/ 42 w 289"/>
                  <a:gd name="T19" fmla="*/ 25 h 539"/>
                  <a:gd name="T20" fmla="*/ 90 w 289"/>
                  <a:gd name="T21" fmla="*/ 2 h 539"/>
                  <a:gd name="T22" fmla="*/ 125 w 289"/>
                  <a:gd name="T23" fmla="*/ 97 h 539"/>
                  <a:gd name="T24" fmla="*/ 280 w 289"/>
                  <a:gd name="T25" fmla="*/ 524 h 539"/>
                  <a:gd name="T26" fmla="*/ 195 w 289"/>
                  <a:gd name="T27" fmla="*/ 377 h 539"/>
                  <a:gd name="T28" fmla="*/ 4 w 289"/>
                  <a:gd name="T29" fmla="*/ 46 h 539"/>
                  <a:gd name="T30" fmla="*/ 1 w 289"/>
                  <a:gd name="T31" fmla="*/ 45 h 539"/>
                  <a:gd name="T32" fmla="*/ 0 w 289"/>
                  <a:gd name="T33" fmla="*/ 46 h 539"/>
                  <a:gd name="T34" fmla="*/ 2 w 289"/>
                  <a:gd name="T35" fmla="*/ 48 h 539"/>
                  <a:gd name="T36" fmla="*/ 286 w 289"/>
                  <a:gd name="T37" fmla="*/ 539 h 539"/>
                  <a:gd name="T38" fmla="*/ 287 w 289"/>
                  <a:gd name="T39" fmla="*/ 539 h 539"/>
                  <a:gd name="T40" fmla="*/ 287 w 289"/>
                  <a:gd name="T41" fmla="*/ 539 h 539"/>
                  <a:gd name="T42" fmla="*/ 288 w 289"/>
                  <a:gd name="T43" fmla="*/ 539 h 539"/>
                  <a:gd name="T44" fmla="*/ 289 w 289"/>
                  <a:gd name="T45" fmla="*/ 539 h 539"/>
                  <a:gd name="T46" fmla="*/ 94 w 289"/>
                  <a:gd name="T47" fmla="*/ 3 h 539"/>
                  <a:gd name="T48" fmla="*/ 91 w 289"/>
                  <a:gd name="T49" fmla="*/ 1 h 539"/>
                  <a:gd name="T50" fmla="*/ 89 w 289"/>
                  <a:gd name="T51" fmla="*/ 2 h 539"/>
                  <a:gd name="T52" fmla="*/ 89 w 289"/>
                  <a:gd name="T53" fmla="*/ 1 h 539"/>
                  <a:gd name="T54" fmla="*/ 87 w 289"/>
                  <a:gd name="T55" fmla="*/ 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9" h="539">
                    <a:moveTo>
                      <a:pt x="87" y="0"/>
                    </a:moveTo>
                    <a:lnTo>
                      <a:pt x="26" y="29"/>
                    </a:lnTo>
                    <a:lnTo>
                      <a:pt x="3" y="40"/>
                    </a:lnTo>
                    <a:lnTo>
                      <a:pt x="1" y="41"/>
                    </a:lnTo>
                    <a:lnTo>
                      <a:pt x="1" y="41"/>
                    </a:lnTo>
                    <a:lnTo>
                      <a:pt x="2" y="42"/>
                    </a:lnTo>
                    <a:lnTo>
                      <a:pt x="4" y="43"/>
                    </a:lnTo>
                    <a:lnTo>
                      <a:pt x="3" y="44"/>
                    </a:lnTo>
                    <a:lnTo>
                      <a:pt x="3" y="44"/>
                    </a:lnTo>
                    <a:lnTo>
                      <a:pt x="42" y="25"/>
                    </a:lnTo>
                    <a:lnTo>
                      <a:pt x="90" y="2"/>
                    </a:lnTo>
                    <a:lnTo>
                      <a:pt x="125" y="97"/>
                    </a:lnTo>
                    <a:lnTo>
                      <a:pt x="280" y="524"/>
                    </a:lnTo>
                    <a:lnTo>
                      <a:pt x="195" y="377"/>
                    </a:lnTo>
                    <a:lnTo>
                      <a:pt x="4" y="46"/>
                    </a:lnTo>
                    <a:lnTo>
                      <a:pt x="1" y="45"/>
                    </a:lnTo>
                    <a:lnTo>
                      <a:pt x="0" y="46"/>
                    </a:lnTo>
                    <a:lnTo>
                      <a:pt x="2" y="48"/>
                    </a:lnTo>
                    <a:lnTo>
                      <a:pt x="286" y="539"/>
                    </a:lnTo>
                    <a:lnTo>
                      <a:pt x="287" y="539"/>
                    </a:lnTo>
                    <a:lnTo>
                      <a:pt x="287" y="539"/>
                    </a:lnTo>
                    <a:lnTo>
                      <a:pt x="288" y="539"/>
                    </a:lnTo>
                    <a:lnTo>
                      <a:pt x="289" y="539"/>
                    </a:lnTo>
                    <a:lnTo>
                      <a:pt x="94" y="3"/>
                    </a:lnTo>
                    <a:lnTo>
                      <a:pt x="91" y="1"/>
                    </a:lnTo>
                    <a:lnTo>
                      <a:pt x="89" y="2"/>
                    </a:lnTo>
                    <a:lnTo>
                      <a:pt x="89" y="1"/>
                    </a:lnTo>
                    <a:lnTo>
                      <a:pt x="8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106"/>
              <p:cNvSpPr>
                <a:spLocks/>
              </p:cNvSpPr>
              <p:nvPr/>
            </p:nvSpPr>
            <p:spPr bwMode="auto">
              <a:xfrm>
                <a:off x="3475" y="1127"/>
                <a:ext cx="289" cy="539"/>
              </a:xfrm>
              <a:custGeom>
                <a:avLst/>
                <a:gdLst>
                  <a:gd name="T0" fmla="*/ 87 w 289"/>
                  <a:gd name="T1" fmla="*/ 0 h 539"/>
                  <a:gd name="T2" fmla="*/ 26 w 289"/>
                  <a:gd name="T3" fmla="*/ 29 h 539"/>
                  <a:gd name="T4" fmla="*/ 3 w 289"/>
                  <a:gd name="T5" fmla="*/ 40 h 539"/>
                  <a:gd name="T6" fmla="*/ 1 w 289"/>
                  <a:gd name="T7" fmla="*/ 41 h 539"/>
                  <a:gd name="T8" fmla="*/ 1 w 289"/>
                  <a:gd name="T9" fmla="*/ 41 h 539"/>
                  <a:gd name="T10" fmla="*/ 2 w 289"/>
                  <a:gd name="T11" fmla="*/ 42 h 539"/>
                  <a:gd name="T12" fmla="*/ 4 w 289"/>
                  <a:gd name="T13" fmla="*/ 43 h 539"/>
                  <a:gd name="T14" fmla="*/ 3 w 289"/>
                  <a:gd name="T15" fmla="*/ 44 h 539"/>
                  <a:gd name="T16" fmla="*/ 3 w 289"/>
                  <a:gd name="T17" fmla="*/ 44 h 539"/>
                  <a:gd name="T18" fmla="*/ 42 w 289"/>
                  <a:gd name="T19" fmla="*/ 25 h 539"/>
                  <a:gd name="T20" fmla="*/ 90 w 289"/>
                  <a:gd name="T21" fmla="*/ 2 h 539"/>
                  <a:gd name="T22" fmla="*/ 125 w 289"/>
                  <a:gd name="T23" fmla="*/ 97 h 539"/>
                  <a:gd name="T24" fmla="*/ 280 w 289"/>
                  <a:gd name="T25" fmla="*/ 524 h 539"/>
                  <a:gd name="T26" fmla="*/ 195 w 289"/>
                  <a:gd name="T27" fmla="*/ 377 h 539"/>
                  <a:gd name="T28" fmla="*/ 4 w 289"/>
                  <a:gd name="T29" fmla="*/ 46 h 539"/>
                  <a:gd name="T30" fmla="*/ 1 w 289"/>
                  <a:gd name="T31" fmla="*/ 45 h 539"/>
                  <a:gd name="T32" fmla="*/ 0 w 289"/>
                  <a:gd name="T33" fmla="*/ 46 h 539"/>
                  <a:gd name="T34" fmla="*/ 2 w 289"/>
                  <a:gd name="T35" fmla="*/ 48 h 539"/>
                  <a:gd name="T36" fmla="*/ 286 w 289"/>
                  <a:gd name="T37" fmla="*/ 539 h 539"/>
                  <a:gd name="T38" fmla="*/ 287 w 289"/>
                  <a:gd name="T39" fmla="*/ 539 h 539"/>
                  <a:gd name="T40" fmla="*/ 287 w 289"/>
                  <a:gd name="T41" fmla="*/ 539 h 539"/>
                  <a:gd name="T42" fmla="*/ 288 w 289"/>
                  <a:gd name="T43" fmla="*/ 539 h 539"/>
                  <a:gd name="T44" fmla="*/ 289 w 289"/>
                  <a:gd name="T45" fmla="*/ 539 h 539"/>
                  <a:gd name="T46" fmla="*/ 94 w 289"/>
                  <a:gd name="T47" fmla="*/ 3 h 539"/>
                  <a:gd name="T48" fmla="*/ 91 w 289"/>
                  <a:gd name="T49" fmla="*/ 1 h 539"/>
                  <a:gd name="T50" fmla="*/ 89 w 289"/>
                  <a:gd name="T51" fmla="*/ 2 h 539"/>
                  <a:gd name="T52" fmla="*/ 89 w 289"/>
                  <a:gd name="T53" fmla="*/ 1 h 539"/>
                  <a:gd name="T54" fmla="*/ 87 w 289"/>
                  <a:gd name="T55" fmla="*/ 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9" h="539">
                    <a:moveTo>
                      <a:pt x="87" y="0"/>
                    </a:moveTo>
                    <a:lnTo>
                      <a:pt x="26" y="29"/>
                    </a:lnTo>
                    <a:lnTo>
                      <a:pt x="3" y="40"/>
                    </a:lnTo>
                    <a:lnTo>
                      <a:pt x="1" y="41"/>
                    </a:lnTo>
                    <a:lnTo>
                      <a:pt x="1" y="41"/>
                    </a:lnTo>
                    <a:lnTo>
                      <a:pt x="2" y="42"/>
                    </a:lnTo>
                    <a:lnTo>
                      <a:pt x="4" y="43"/>
                    </a:lnTo>
                    <a:lnTo>
                      <a:pt x="3" y="44"/>
                    </a:lnTo>
                    <a:lnTo>
                      <a:pt x="3" y="44"/>
                    </a:lnTo>
                    <a:lnTo>
                      <a:pt x="42" y="25"/>
                    </a:lnTo>
                    <a:lnTo>
                      <a:pt x="90" y="2"/>
                    </a:lnTo>
                    <a:lnTo>
                      <a:pt x="125" y="97"/>
                    </a:lnTo>
                    <a:lnTo>
                      <a:pt x="280" y="524"/>
                    </a:lnTo>
                    <a:lnTo>
                      <a:pt x="195" y="377"/>
                    </a:lnTo>
                    <a:lnTo>
                      <a:pt x="4" y="46"/>
                    </a:lnTo>
                    <a:lnTo>
                      <a:pt x="1" y="45"/>
                    </a:lnTo>
                    <a:lnTo>
                      <a:pt x="0" y="46"/>
                    </a:lnTo>
                    <a:lnTo>
                      <a:pt x="2" y="48"/>
                    </a:lnTo>
                    <a:lnTo>
                      <a:pt x="286" y="539"/>
                    </a:lnTo>
                    <a:lnTo>
                      <a:pt x="287" y="539"/>
                    </a:lnTo>
                    <a:lnTo>
                      <a:pt x="287" y="539"/>
                    </a:lnTo>
                    <a:lnTo>
                      <a:pt x="288" y="539"/>
                    </a:lnTo>
                    <a:lnTo>
                      <a:pt x="289" y="539"/>
                    </a:lnTo>
                    <a:lnTo>
                      <a:pt x="94" y="3"/>
                    </a:lnTo>
                    <a:lnTo>
                      <a:pt x="91" y="1"/>
                    </a:lnTo>
                    <a:lnTo>
                      <a:pt x="89" y="2"/>
                    </a:lnTo>
                    <a:lnTo>
                      <a:pt x="89" y="1"/>
                    </a:lnTo>
                    <a:lnTo>
                      <a:pt x="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107"/>
              <p:cNvSpPr>
                <a:spLocks noEditPoints="1"/>
              </p:cNvSpPr>
              <p:nvPr/>
            </p:nvSpPr>
            <p:spPr bwMode="auto">
              <a:xfrm>
                <a:off x="3564" y="606"/>
                <a:ext cx="645" cy="523"/>
              </a:xfrm>
              <a:custGeom>
                <a:avLst/>
                <a:gdLst>
                  <a:gd name="T0" fmla="*/ 0 w 645"/>
                  <a:gd name="T1" fmla="*/ 522 h 523"/>
                  <a:gd name="T2" fmla="*/ 0 w 645"/>
                  <a:gd name="T3" fmla="*/ 523 h 523"/>
                  <a:gd name="T4" fmla="*/ 2 w 645"/>
                  <a:gd name="T5" fmla="*/ 522 h 523"/>
                  <a:gd name="T6" fmla="*/ 0 w 645"/>
                  <a:gd name="T7" fmla="*/ 522 h 523"/>
                  <a:gd name="T8" fmla="*/ 640 w 645"/>
                  <a:gd name="T9" fmla="*/ 464 h 523"/>
                  <a:gd name="T10" fmla="*/ 26 w 645"/>
                  <a:gd name="T11" fmla="*/ 521 h 523"/>
                  <a:gd name="T12" fmla="*/ 640 w 645"/>
                  <a:gd name="T13" fmla="*/ 464 h 523"/>
                  <a:gd name="T14" fmla="*/ 640 w 645"/>
                  <a:gd name="T15" fmla="*/ 464 h 523"/>
                  <a:gd name="T16" fmla="*/ 643 w 645"/>
                  <a:gd name="T17" fmla="*/ 462 h 523"/>
                  <a:gd name="T18" fmla="*/ 643 w 645"/>
                  <a:gd name="T19" fmla="*/ 464 h 523"/>
                  <a:gd name="T20" fmla="*/ 645 w 645"/>
                  <a:gd name="T21" fmla="*/ 464 h 523"/>
                  <a:gd name="T22" fmla="*/ 644 w 645"/>
                  <a:gd name="T23" fmla="*/ 462 h 523"/>
                  <a:gd name="T24" fmla="*/ 643 w 645"/>
                  <a:gd name="T25" fmla="*/ 462 h 523"/>
                  <a:gd name="T26" fmla="*/ 65 w 645"/>
                  <a:gd name="T27" fmla="*/ 133 h 523"/>
                  <a:gd name="T28" fmla="*/ 86 w 645"/>
                  <a:gd name="T29" fmla="*/ 3 h 523"/>
                  <a:gd name="T30" fmla="*/ 637 w 645"/>
                  <a:gd name="T31" fmla="*/ 461 h 523"/>
                  <a:gd name="T32" fmla="*/ 4 w 645"/>
                  <a:gd name="T33" fmla="*/ 519 h 523"/>
                  <a:gd name="T34" fmla="*/ 65 w 645"/>
                  <a:gd name="T35" fmla="*/ 133 h 523"/>
                  <a:gd name="T36" fmla="*/ 88 w 645"/>
                  <a:gd name="T37" fmla="*/ 0 h 523"/>
                  <a:gd name="T38" fmla="*/ 87 w 645"/>
                  <a:gd name="T39" fmla="*/ 1 h 523"/>
                  <a:gd name="T40" fmla="*/ 88 w 645"/>
                  <a:gd name="T41" fmla="*/ 3 h 523"/>
                  <a:gd name="T42" fmla="*/ 86 w 645"/>
                  <a:gd name="T43" fmla="*/ 2 h 523"/>
                  <a:gd name="T44" fmla="*/ 86 w 645"/>
                  <a:gd name="T45" fmla="*/ 4 h 523"/>
                  <a:gd name="T46" fmla="*/ 84 w 645"/>
                  <a:gd name="T47" fmla="*/ 2 h 523"/>
                  <a:gd name="T48" fmla="*/ 82 w 645"/>
                  <a:gd name="T49" fmla="*/ 3 h 523"/>
                  <a:gd name="T50" fmla="*/ 14 w 645"/>
                  <a:gd name="T51" fmla="*/ 437 h 523"/>
                  <a:gd name="T52" fmla="*/ 1 w 645"/>
                  <a:gd name="T53" fmla="*/ 517 h 523"/>
                  <a:gd name="T54" fmla="*/ 1 w 645"/>
                  <a:gd name="T55" fmla="*/ 520 h 523"/>
                  <a:gd name="T56" fmla="*/ 641 w 645"/>
                  <a:gd name="T57" fmla="*/ 460 h 523"/>
                  <a:gd name="T58" fmla="*/ 642 w 645"/>
                  <a:gd name="T59" fmla="*/ 460 h 523"/>
                  <a:gd name="T60" fmla="*/ 88 w 645"/>
                  <a:gd name="T61"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5" h="523">
                    <a:moveTo>
                      <a:pt x="0" y="522"/>
                    </a:moveTo>
                    <a:lnTo>
                      <a:pt x="0" y="523"/>
                    </a:lnTo>
                    <a:lnTo>
                      <a:pt x="2" y="522"/>
                    </a:lnTo>
                    <a:lnTo>
                      <a:pt x="0" y="522"/>
                    </a:lnTo>
                    <a:close/>
                    <a:moveTo>
                      <a:pt x="640" y="464"/>
                    </a:moveTo>
                    <a:lnTo>
                      <a:pt x="26" y="521"/>
                    </a:lnTo>
                    <a:lnTo>
                      <a:pt x="640" y="464"/>
                    </a:lnTo>
                    <a:lnTo>
                      <a:pt x="640" y="464"/>
                    </a:lnTo>
                    <a:close/>
                    <a:moveTo>
                      <a:pt x="643" y="462"/>
                    </a:moveTo>
                    <a:lnTo>
                      <a:pt x="643" y="464"/>
                    </a:lnTo>
                    <a:lnTo>
                      <a:pt x="645" y="464"/>
                    </a:lnTo>
                    <a:lnTo>
                      <a:pt x="644" y="462"/>
                    </a:lnTo>
                    <a:lnTo>
                      <a:pt x="643" y="462"/>
                    </a:lnTo>
                    <a:close/>
                    <a:moveTo>
                      <a:pt x="65" y="133"/>
                    </a:moveTo>
                    <a:lnTo>
                      <a:pt x="86" y="3"/>
                    </a:lnTo>
                    <a:lnTo>
                      <a:pt x="637" y="461"/>
                    </a:lnTo>
                    <a:lnTo>
                      <a:pt x="4" y="519"/>
                    </a:lnTo>
                    <a:lnTo>
                      <a:pt x="65" y="133"/>
                    </a:lnTo>
                    <a:close/>
                    <a:moveTo>
                      <a:pt x="88" y="0"/>
                    </a:moveTo>
                    <a:lnTo>
                      <a:pt x="87" y="1"/>
                    </a:lnTo>
                    <a:lnTo>
                      <a:pt x="88" y="3"/>
                    </a:lnTo>
                    <a:lnTo>
                      <a:pt x="86" y="2"/>
                    </a:lnTo>
                    <a:lnTo>
                      <a:pt x="86" y="4"/>
                    </a:lnTo>
                    <a:lnTo>
                      <a:pt x="84" y="2"/>
                    </a:lnTo>
                    <a:lnTo>
                      <a:pt x="82" y="3"/>
                    </a:lnTo>
                    <a:lnTo>
                      <a:pt x="14" y="437"/>
                    </a:lnTo>
                    <a:lnTo>
                      <a:pt x="1" y="517"/>
                    </a:lnTo>
                    <a:lnTo>
                      <a:pt x="1" y="520"/>
                    </a:lnTo>
                    <a:lnTo>
                      <a:pt x="641" y="460"/>
                    </a:lnTo>
                    <a:lnTo>
                      <a:pt x="642" y="460"/>
                    </a:lnTo>
                    <a:lnTo>
                      <a:pt x="8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108"/>
              <p:cNvSpPr>
                <a:spLocks noEditPoints="1"/>
              </p:cNvSpPr>
              <p:nvPr/>
            </p:nvSpPr>
            <p:spPr bwMode="auto">
              <a:xfrm>
                <a:off x="3564" y="606"/>
                <a:ext cx="645" cy="523"/>
              </a:xfrm>
              <a:custGeom>
                <a:avLst/>
                <a:gdLst>
                  <a:gd name="T0" fmla="*/ 0 w 645"/>
                  <a:gd name="T1" fmla="*/ 522 h 523"/>
                  <a:gd name="T2" fmla="*/ 0 w 645"/>
                  <a:gd name="T3" fmla="*/ 523 h 523"/>
                  <a:gd name="T4" fmla="*/ 2 w 645"/>
                  <a:gd name="T5" fmla="*/ 522 h 523"/>
                  <a:gd name="T6" fmla="*/ 0 w 645"/>
                  <a:gd name="T7" fmla="*/ 522 h 523"/>
                  <a:gd name="T8" fmla="*/ 640 w 645"/>
                  <a:gd name="T9" fmla="*/ 464 h 523"/>
                  <a:gd name="T10" fmla="*/ 26 w 645"/>
                  <a:gd name="T11" fmla="*/ 521 h 523"/>
                  <a:gd name="T12" fmla="*/ 640 w 645"/>
                  <a:gd name="T13" fmla="*/ 464 h 523"/>
                  <a:gd name="T14" fmla="*/ 640 w 645"/>
                  <a:gd name="T15" fmla="*/ 464 h 523"/>
                  <a:gd name="T16" fmla="*/ 643 w 645"/>
                  <a:gd name="T17" fmla="*/ 462 h 523"/>
                  <a:gd name="T18" fmla="*/ 643 w 645"/>
                  <a:gd name="T19" fmla="*/ 464 h 523"/>
                  <a:gd name="T20" fmla="*/ 645 w 645"/>
                  <a:gd name="T21" fmla="*/ 464 h 523"/>
                  <a:gd name="T22" fmla="*/ 644 w 645"/>
                  <a:gd name="T23" fmla="*/ 462 h 523"/>
                  <a:gd name="T24" fmla="*/ 643 w 645"/>
                  <a:gd name="T25" fmla="*/ 462 h 523"/>
                  <a:gd name="T26" fmla="*/ 65 w 645"/>
                  <a:gd name="T27" fmla="*/ 133 h 523"/>
                  <a:gd name="T28" fmla="*/ 86 w 645"/>
                  <a:gd name="T29" fmla="*/ 3 h 523"/>
                  <a:gd name="T30" fmla="*/ 637 w 645"/>
                  <a:gd name="T31" fmla="*/ 461 h 523"/>
                  <a:gd name="T32" fmla="*/ 4 w 645"/>
                  <a:gd name="T33" fmla="*/ 519 h 523"/>
                  <a:gd name="T34" fmla="*/ 65 w 645"/>
                  <a:gd name="T35" fmla="*/ 133 h 523"/>
                  <a:gd name="T36" fmla="*/ 88 w 645"/>
                  <a:gd name="T37" fmla="*/ 0 h 523"/>
                  <a:gd name="T38" fmla="*/ 87 w 645"/>
                  <a:gd name="T39" fmla="*/ 1 h 523"/>
                  <a:gd name="T40" fmla="*/ 88 w 645"/>
                  <a:gd name="T41" fmla="*/ 3 h 523"/>
                  <a:gd name="T42" fmla="*/ 86 w 645"/>
                  <a:gd name="T43" fmla="*/ 2 h 523"/>
                  <a:gd name="T44" fmla="*/ 86 w 645"/>
                  <a:gd name="T45" fmla="*/ 4 h 523"/>
                  <a:gd name="T46" fmla="*/ 84 w 645"/>
                  <a:gd name="T47" fmla="*/ 2 h 523"/>
                  <a:gd name="T48" fmla="*/ 82 w 645"/>
                  <a:gd name="T49" fmla="*/ 3 h 523"/>
                  <a:gd name="T50" fmla="*/ 14 w 645"/>
                  <a:gd name="T51" fmla="*/ 437 h 523"/>
                  <a:gd name="T52" fmla="*/ 1 w 645"/>
                  <a:gd name="T53" fmla="*/ 517 h 523"/>
                  <a:gd name="T54" fmla="*/ 1 w 645"/>
                  <a:gd name="T55" fmla="*/ 520 h 523"/>
                  <a:gd name="T56" fmla="*/ 641 w 645"/>
                  <a:gd name="T57" fmla="*/ 460 h 523"/>
                  <a:gd name="T58" fmla="*/ 642 w 645"/>
                  <a:gd name="T59" fmla="*/ 460 h 523"/>
                  <a:gd name="T60" fmla="*/ 88 w 645"/>
                  <a:gd name="T61"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5" h="523">
                    <a:moveTo>
                      <a:pt x="0" y="522"/>
                    </a:moveTo>
                    <a:lnTo>
                      <a:pt x="0" y="523"/>
                    </a:lnTo>
                    <a:lnTo>
                      <a:pt x="2" y="522"/>
                    </a:lnTo>
                    <a:lnTo>
                      <a:pt x="0" y="522"/>
                    </a:lnTo>
                    <a:moveTo>
                      <a:pt x="640" y="464"/>
                    </a:moveTo>
                    <a:lnTo>
                      <a:pt x="26" y="521"/>
                    </a:lnTo>
                    <a:lnTo>
                      <a:pt x="640" y="464"/>
                    </a:lnTo>
                    <a:lnTo>
                      <a:pt x="640" y="464"/>
                    </a:lnTo>
                    <a:moveTo>
                      <a:pt x="643" y="462"/>
                    </a:moveTo>
                    <a:lnTo>
                      <a:pt x="643" y="464"/>
                    </a:lnTo>
                    <a:lnTo>
                      <a:pt x="645" y="464"/>
                    </a:lnTo>
                    <a:lnTo>
                      <a:pt x="644" y="462"/>
                    </a:lnTo>
                    <a:lnTo>
                      <a:pt x="643" y="462"/>
                    </a:lnTo>
                    <a:moveTo>
                      <a:pt x="65" y="133"/>
                    </a:moveTo>
                    <a:lnTo>
                      <a:pt x="86" y="3"/>
                    </a:lnTo>
                    <a:lnTo>
                      <a:pt x="637" y="461"/>
                    </a:lnTo>
                    <a:lnTo>
                      <a:pt x="4" y="519"/>
                    </a:lnTo>
                    <a:lnTo>
                      <a:pt x="65" y="133"/>
                    </a:lnTo>
                    <a:moveTo>
                      <a:pt x="88" y="0"/>
                    </a:moveTo>
                    <a:lnTo>
                      <a:pt x="87" y="1"/>
                    </a:lnTo>
                    <a:lnTo>
                      <a:pt x="88" y="3"/>
                    </a:lnTo>
                    <a:lnTo>
                      <a:pt x="86" y="2"/>
                    </a:lnTo>
                    <a:lnTo>
                      <a:pt x="86" y="4"/>
                    </a:lnTo>
                    <a:lnTo>
                      <a:pt x="84" y="2"/>
                    </a:lnTo>
                    <a:lnTo>
                      <a:pt x="82" y="3"/>
                    </a:lnTo>
                    <a:lnTo>
                      <a:pt x="14" y="437"/>
                    </a:lnTo>
                    <a:lnTo>
                      <a:pt x="1" y="517"/>
                    </a:lnTo>
                    <a:lnTo>
                      <a:pt x="1" y="520"/>
                    </a:lnTo>
                    <a:lnTo>
                      <a:pt x="641" y="460"/>
                    </a:lnTo>
                    <a:lnTo>
                      <a:pt x="642" y="460"/>
                    </a:lnTo>
                    <a:lnTo>
                      <a:pt x="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109"/>
              <p:cNvSpPr>
                <a:spLocks noEditPoints="1"/>
              </p:cNvSpPr>
              <p:nvPr/>
            </p:nvSpPr>
            <p:spPr bwMode="auto">
              <a:xfrm>
                <a:off x="3558" y="1066"/>
                <a:ext cx="649" cy="255"/>
              </a:xfrm>
              <a:custGeom>
                <a:avLst/>
                <a:gdLst>
                  <a:gd name="T0" fmla="*/ 32 w 649"/>
                  <a:gd name="T1" fmla="*/ 61 h 255"/>
                  <a:gd name="T2" fmla="*/ 646 w 649"/>
                  <a:gd name="T3" fmla="*/ 4 h 255"/>
                  <a:gd name="T4" fmla="*/ 646 w 649"/>
                  <a:gd name="T5" fmla="*/ 4 h 255"/>
                  <a:gd name="T6" fmla="*/ 599 w 649"/>
                  <a:gd name="T7" fmla="*/ 251 h 255"/>
                  <a:gd name="T8" fmla="*/ 181 w 649"/>
                  <a:gd name="T9" fmla="*/ 115 h 255"/>
                  <a:gd name="T10" fmla="*/ 16 w 649"/>
                  <a:gd name="T11" fmla="*/ 62 h 255"/>
                  <a:gd name="T12" fmla="*/ 32 w 649"/>
                  <a:gd name="T13" fmla="*/ 61 h 255"/>
                  <a:gd name="T14" fmla="*/ 647 w 649"/>
                  <a:gd name="T15" fmla="*/ 2 h 255"/>
                  <a:gd name="T16" fmla="*/ 646 w 649"/>
                  <a:gd name="T17" fmla="*/ 2 h 255"/>
                  <a:gd name="T18" fmla="*/ 647 w 649"/>
                  <a:gd name="T19" fmla="*/ 2 h 255"/>
                  <a:gd name="T20" fmla="*/ 649 w 649"/>
                  <a:gd name="T21" fmla="*/ 0 h 255"/>
                  <a:gd name="T22" fmla="*/ 648 w 649"/>
                  <a:gd name="T23" fmla="*/ 0 h 255"/>
                  <a:gd name="T24" fmla="*/ 647 w 649"/>
                  <a:gd name="T25" fmla="*/ 0 h 255"/>
                  <a:gd name="T26" fmla="*/ 7 w 649"/>
                  <a:gd name="T27" fmla="*/ 60 h 255"/>
                  <a:gd name="T28" fmla="*/ 4 w 649"/>
                  <a:gd name="T29" fmla="*/ 60 h 255"/>
                  <a:gd name="T30" fmla="*/ 4 w 649"/>
                  <a:gd name="T31" fmla="*/ 60 h 255"/>
                  <a:gd name="T32" fmla="*/ 0 w 649"/>
                  <a:gd name="T33" fmla="*/ 60 h 255"/>
                  <a:gd name="T34" fmla="*/ 4 w 649"/>
                  <a:gd name="T35" fmla="*/ 61 h 255"/>
                  <a:gd name="T36" fmla="*/ 4 w 649"/>
                  <a:gd name="T37" fmla="*/ 61 h 255"/>
                  <a:gd name="T38" fmla="*/ 6 w 649"/>
                  <a:gd name="T39" fmla="*/ 62 h 255"/>
                  <a:gd name="T40" fmla="*/ 8 w 649"/>
                  <a:gd name="T41" fmla="*/ 62 h 255"/>
                  <a:gd name="T42" fmla="*/ 11 w 649"/>
                  <a:gd name="T43" fmla="*/ 64 h 255"/>
                  <a:gd name="T44" fmla="*/ 379 w 649"/>
                  <a:gd name="T45" fmla="*/ 183 h 255"/>
                  <a:gd name="T46" fmla="*/ 596 w 649"/>
                  <a:gd name="T47" fmla="*/ 254 h 255"/>
                  <a:gd name="T48" fmla="*/ 597 w 649"/>
                  <a:gd name="T49" fmla="*/ 254 h 255"/>
                  <a:gd name="T50" fmla="*/ 601 w 649"/>
                  <a:gd name="T51" fmla="*/ 255 h 255"/>
                  <a:gd name="T52" fmla="*/ 602 w 649"/>
                  <a:gd name="T53" fmla="*/ 255 h 255"/>
                  <a:gd name="T54" fmla="*/ 602 w 649"/>
                  <a:gd name="T55" fmla="*/ 255 h 255"/>
                  <a:gd name="T56" fmla="*/ 602 w 649"/>
                  <a:gd name="T57" fmla="*/ 254 h 255"/>
                  <a:gd name="T58" fmla="*/ 603 w 649"/>
                  <a:gd name="T59" fmla="*/ 252 h 255"/>
                  <a:gd name="T60" fmla="*/ 603 w 649"/>
                  <a:gd name="T61" fmla="*/ 251 h 255"/>
                  <a:gd name="T62" fmla="*/ 622 w 649"/>
                  <a:gd name="T63" fmla="*/ 149 h 255"/>
                  <a:gd name="T64" fmla="*/ 648 w 649"/>
                  <a:gd name="T65" fmla="*/ 6 h 255"/>
                  <a:gd name="T66" fmla="*/ 648 w 649"/>
                  <a:gd name="T67" fmla="*/ 6 h 255"/>
                  <a:gd name="T68" fmla="*/ 649 w 649"/>
                  <a:gd name="T69" fmla="*/ 4 h 255"/>
                  <a:gd name="T70" fmla="*/ 649 w 649"/>
                  <a:gd name="T71" fmla="*/ 4 h 255"/>
                  <a:gd name="T72" fmla="*/ 649 w 649"/>
                  <a:gd name="T73" fmla="*/ 2 h 255"/>
                  <a:gd name="T74" fmla="*/ 649 w 649"/>
                  <a:gd name="T75"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9" h="255">
                    <a:moveTo>
                      <a:pt x="32" y="61"/>
                    </a:moveTo>
                    <a:lnTo>
                      <a:pt x="646" y="4"/>
                    </a:lnTo>
                    <a:lnTo>
                      <a:pt x="646" y="4"/>
                    </a:lnTo>
                    <a:lnTo>
                      <a:pt x="599" y="251"/>
                    </a:lnTo>
                    <a:lnTo>
                      <a:pt x="181" y="115"/>
                    </a:lnTo>
                    <a:lnTo>
                      <a:pt x="16" y="62"/>
                    </a:lnTo>
                    <a:lnTo>
                      <a:pt x="32" y="61"/>
                    </a:lnTo>
                    <a:close/>
                    <a:moveTo>
                      <a:pt x="647" y="2"/>
                    </a:moveTo>
                    <a:lnTo>
                      <a:pt x="646" y="2"/>
                    </a:lnTo>
                    <a:lnTo>
                      <a:pt x="647" y="2"/>
                    </a:lnTo>
                    <a:close/>
                    <a:moveTo>
                      <a:pt x="649" y="0"/>
                    </a:moveTo>
                    <a:lnTo>
                      <a:pt x="648" y="0"/>
                    </a:lnTo>
                    <a:lnTo>
                      <a:pt x="647" y="0"/>
                    </a:lnTo>
                    <a:lnTo>
                      <a:pt x="7" y="60"/>
                    </a:lnTo>
                    <a:lnTo>
                      <a:pt x="4" y="60"/>
                    </a:lnTo>
                    <a:lnTo>
                      <a:pt x="4" y="60"/>
                    </a:lnTo>
                    <a:lnTo>
                      <a:pt x="0" y="60"/>
                    </a:lnTo>
                    <a:lnTo>
                      <a:pt x="4" y="61"/>
                    </a:lnTo>
                    <a:lnTo>
                      <a:pt x="4" y="61"/>
                    </a:lnTo>
                    <a:lnTo>
                      <a:pt x="6" y="62"/>
                    </a:lnTo>
                    <a:lnTo>
                      <a:pt x="8" y="62"/>
                    </a:lnTo>
                    <a:lnTo>
                      <a:pt x="11" y="64"/>
                    </a:lnTo>
                    <a:lnTo>
                      <a:pt x="379" y="183"/>
                    </a:lnTo>
                    <a:lnTo>
                      <a:pt x="596" y="254"/>
                    </a:lnTo>
                    <a:lnTo>
                      <a:pt x="597" y="254"/>
                    </a:lnTo>
                    <a:lnTo>
                      <a:pt x="601" y="255"/>
                    </a:lnTo>
                    <a:lnTo>
                      <a:pt x="602" y="255"/>
                    </a:lnTo>
                    <a:lnTo>
                      <a:pt x="602" y="255"/>
                    </a:lnTo>
                    <a:lnTo>
                      <a:pt x="602" y="254"/>
                    </a:lnTo>
                    <a:lnTo>
                      <a:pt x="603" y="252"/>
                    </a:lnTo>
                    <a:lnTo>
                      <a:pt x="603" y="251"/>
                    </a:lnTo>
                    <a:lnTo>
                      <a:pt x="622" y="149"/>
                    </a:lnTo>
                    <a:lnTo>
                      <a:pt x="648" y="6"/>
                    </a:lnTo>
                    <a:lnTo>
                      <a:pt x="648" y="6"/>
                    </a:lnTo>
                    <a:lnTo>
                      <a:pt x="649" y="4"/>
                    </a:lnTo>
                    <a:lnTo>
                      <a:pt x="649" y="4"/>
                    </a:lnTo>
                    <a:lnTo>
                      <a:pt x="649" y="2"/>
                    </a:lnTo>
                    <a:lnTo>
                      <a:pt x="64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110"/>
              <p:cNvSpPr>
                <a:spLocks noEditPoints="1"/>
              </p:cNvSpPr>
              <p:nvPr/>
            </p:nvSpPr>
            <p:spPr bwMode="auto">
              <a:xfrm>
                <a:off x="3558" y="1066"/>
                <a:ext cx="649" cy="255"/>
              </a:xfrm>
              <a:custGeom>
                <a:avLst/>
                <a:gdLst>
                  <a:gd name="T0" fmla="*/ 32 w 649"/>
                  <a:gd name="T1" fmla="*/ 61 h 255"/>
                  <a:gd name="T2" fmla="*/ 646 w 649"/>
                  <a:gd name="T3" fmla="*/ 4 h 255"/>
                  <a:gd name="T4" fmla="*/ 646 w 649"/>
                  <a:gd name="T5" fmla="*/ 4 h 255"/>
                  <a:gd name="T6" fmla="*/ 599 w 649"/>
                  <a:gd name="T7" fmla="*/ 251 h 255"/>
                  <a:gd name="T8" fmla="*/ 181 w 649"/>
                  <a:gd name="T9" fmla="*/ 115 h 255"/>
                  <a:gd name="T10" fmla="*/ 16 w 649"/>
                  <a:gd name="T11" fmla="*/ 62 h 255"/>
                  <a:gd name="T12" fmla="*/ 32 w 649"/>
                  <a:gd name="T13" fmla="*/ 61 h 255"/>
                  <a:gd name="T14" fmla="*/ 647 w 649"/>
                  <a:gd name="T15" fmla="*/ 2 h 255"/>
                  <a:gd name="T16" fmla="*/ 646 w 649"/>
                  <a:gd name="T17" fmla="*/ 2 h 255"/>
                  <a:gd name="T18" fmla="*/ 647 w 649"/>
                  <a:gd name="T19" fmla="*/ 2 h 255"/>
                  <a:gd name="T20" fmla="*/ 649 w 649"/>
                  <a:gd name="T21" fmla="*/ 0 h 255"/>
                  <a:gd name="T22" fmla="*/ 648 w 649"/>
                  <a:gd name="T23" fmla="*/ 0 h 255"/>
                  <a:gd name="T24" fmla="*/ 647 w 649"/>
                  <a:gd name="T25" fmla="*/ 0 h 255"/>
                  <a:gd name="T26" fmla="*/ 7 w 649"/>
                  <a:gd name="T27" fmla="*/ 60 h 255"/>
                  <a:gd name="T28" fmla="*/ 4 w 649"/>
                  <a:gd name="T29" fmla="*/ 60 h 255"/>
                  <a:gd name="T30" fmla="*/ 4 w 649"/>
                  <a:gd name="T31" fmla="*/ 60 h 255"/>
                  <a:gd name="T32" fmla="*/ 0 w 649"/>
                  <a:gd name="T33" fmla="*/ 60 h 255"/>
                  <a:gd name="T34" fmla="*/ 4 w 649"/>
                  <a:gd name="T35" fmla="*/ 61 h 255"/>
                  <a:gd name="T36" fmla="*/ 4 w 649"/>
                  <a:gd name="T37" fmla="*/ 61 h 255"/>
                  <a:gd name="T38" fmla="*/ 6 w 649"/>
                  <a:gd name="T39" fmla="*/ 62 h 255"/>
                  <a:gd name="T40" fmla="*/ 8 w 649"/>
                  <a:gd name="T41" fmla="*/ 62 h 255"/>
                  <a:gd name="T42" fmla="*/ 11 w 649"/>
                  <a:gd name="T43" fmla="*/ 64 h 255"/>
                  <a:gd name="T44" fmla="*/ 379 w 649"/>
                  <a:gd name="T45" fmla="*/ 183 h 255"/>
                  <a:gd name="T46" fmla="*/ 596 w 649"/>
                  <a:gd name="T47" fmla="*/ 254 h 255"/>
                  <a:gd name="T48" fmla="*/ 597 w 649"/>
                  <a:gd name="T49" fmla="*/ 254 h 255"/>
                  <a:gd name="T50" fmla="*/ 601 w 649"/>
                  <a:gd name="T51" fmla="*/ 255 h 255"/>
                  <a:gd name="T52" fmla="*/ 602 w 649"/>
                  <a:gd name="T53" fmla="*/ 255 h 255"/>
                  <a:gd name="T54" fmla="*/ 602 w 649"/>
                  <a:gd name="T55" fmla="*/ 255 h 255"/>
                  <a:gd name="T56" fmla="*/ 602 w 649"/>
                  <a:gd name="T57" fmla="*/ 254 h 255"/>
                  <a:gd name="T58" fmla="*/ 603 w 649"/>
                  <a:gd name="T59" fmla="*/ 252 h 255"/>
                  <a:gd name="T60" fmla="*/ 603 w 649"/>
                  <a:gd name="T61" fmla="*/ 251 h 255"/>
                  <a:gd name="T62" fmla="*/ 622 w 649"/>
                  <a:gd name="T63" fmla="*/ 149 h 255"/>
                  <a:gd name="T64" fmla="*/ 648 w 649"/>
                  <a:gd name="T65" fmla="*/ 6 h 255"/>
                  <a:gd name="T66" fmla="*/ 648 w 649"/>
                  <a:gd name="T67" fmla="*/ 6 h 255"/>
                  <a:gd name="T68" fmla="*/ 649 w 649"/>
                  <a:gd name="T69" fmla="*/ 4 h 255"/>
                  <a:gd name="T70" fmla="*/ 649 w 649"/>
                  <a:gd name="T71" fmla="*/ 4 h 255"/>
                  <a:gd name="T72" fmla="*/ 649 w 649"/>
                  <a:gd name="T73" fmla="*/ 2 h 255"/>
                  <a:gd name="T74" fmla="*/ 649 w 649"/>
                  <a:gd name="T75"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9" h="255">
                    <a:moveTo>
                      <a:pt x="32" y="61"/>
                    </a:moveTo>
                    <a:lnTo>
                      <a:pt x="646" y="4"/>
                    </a:lnTo>
                    <a:lnTo>
                      <a:pt x="646" y="4"/>
                    </a:lnTo>
                    <a:lnTo>
                      <a:pt x="599" y="251"/>
                    </a:lnTo>
                    <a:lnTo>
                      <a:pt x="181" y="115"/>
                    </a:lnTo>
                    <a:lnTo>
                      <a:pt x="16" y="62"/>
                    </a:lnTo>
                    <a:lnTo>
                      <a:pt x="32" y="61"/>
                    </a:lnTo>
                    <a:moveTo>
                      <a:pt x="647" y="2"/>
                    </a:moveTo>
                    <a:lnTo>
                      <a:pt x="646" y="2"/>
                    </a:lnTo>
                    <a:lnTo>
                      <a:pt x="647" y="2"/>
                    </a:lnTo>
                    <a:moveTo>
                      <a:pt x="649" y="0"/>
                    </a:moveTo>
                    <a:lnTo>
                      <a:pt x="648" y="0"/>
                    </a:lnTo>
                    <a:lnTo>
                      <a:pt x="647" y="0"/>
                    </a:lnTo>
                    <a:lnTo>
                      <a:pt x="7" y="60"/>
                    </a:lnTo>
                    <a:lnTo>
                      <a:pt x="4" y="60"/>
                    </a:lnTo>
                    <a:lnTo>
                      <a:pt x="4" y="60"/>
                    </a:lnTo>
                    <a:lnTo>
                      <a:pt x="0" y="60"/>
                    </a:lnTo>
                    <a:lnTo>
                      <a:pt x="4" y="61"/>
                    </a:lnTo>
                    <a:lnTo>
                      <a:pt x="4" y="61"/>
                    </a:lnTo>
                    <a:lnTo>
                      <a:pt x="6" y="62"/>
                    </a:lnTo>
                    <a:lnTo>
                      <a:pt x="8" y="62"/>
                    </a:lnTo>
                    <a:lnTo>
                      <a:pt x="11" y="64"/>
                    </a:lnTo>
                    <a:lnTo>
                      <a:pt x="379" y="183"/>
                    </a:lnTo>
                    <a:lnTo>
                      <a:pt x="596" y="254"/>
                    </a:lnTo>
                    <a:lnTo>
                      <a:pt x="597" y="254"/>
                    </a:lnTo>
                    <a:lnTo>
                      <a:pt x="601" y="255"/>
                    </a:lnTo>
                    <a:lnTo>
                      <a:pt x="602" y="255"/>
                    </a:lnTo>
                    <a:lnTo>
                      <a:pt x="602" y="255"/>
                    </a:lnTo>
                    <a:lnTo>
                      <a:pt x="602" y="254"/>
                    </a:lnTo>
                    <a:lnTo>
                      <a:pt x="603" y="252"/>
                    </a:lnTo>
                    <a:lnTo>
                      <a:pt x="603" y="251"/>
                    </a:lnTo>
                    <a:lnTo>
                      <a:pt x="622" y="149"/>
                    </a:lnTo>
                    <a:lnTo>
                      <a:pt x="648" y="6"/>
                    </a:lnTo>
                    <a:lnTo>
                      <a:pt x="648" y="6"/>
                    </a:lnTo>
                    <a:lnTo>
                      <a:pt x="649" y="4"/>
                    </a:lnTo>
                    <a:lnTo>
                      <a:pt x="649" y="4"/>
                    </a:lnTo>
                    <a:lnTo>
                      <a:pt x="649" y="2"/>
                    </a:lnTo>
                    <a:lnTo>
                      <a:pt x="6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111"/>
              <p:cNvSpPr>
                <a:spLocks noEditPoints="1"/>
              </p:cNvSpPr>
              <p:nvPr/>
            </p:nvSpPr>
            <p:spPr bwMode="auto">
              <a:xfrm>
                <a:off x="3903" y="4240"/>
                <a:ext cx="792" cy="499"/>
              </a:xfrm>
              <a:custGeom>
                <a:avLst/>
                <a:gdLst>
                  <a:gd name="T0" fmla="*/ 38 w 792"/>
                  <a:gd name="T1" fmla="*/ 498 h 499"/>
                  <a:gd name="T2" fmla="*/ 38 w 792"/>
                  <a:gd name="T3" fmla="*/ 499 h 499"/>
                  <a:gd name="T4" fmla="*/ 39 w 792"/>
                  <a:gd name="T5" fmla="*/ 498 h 499"/>
                  <a:gd name="T6" fmla="*/ 38 w 792"/>
                  <a:gd name="T7" fmla="*/ 498 h 499"/>
                  <a:gd name="T8" fmla="*/ 38 w 792"/>
                  <a:gd name="T9" fmla="*/ 498 h 499"/>
                  <a:gd name="T10" fmla="*/ 780 w 792"/>
                  <a:gd name="T11" fmla="*/ 3 h 499"/>
                  <a:gd name="T12" fmla="*/ 779 w 792"/>
                  <a:gd name="T13" fmla="*/ 4 h 499"/>
                  <a:gd name="T14" fmla="*/ 779 w 792"/>
                  <a:gd name="T15" fmla="*/ 4 h 499"/>
                  <a:gd name="T16" fmla="*/ 7 w 792"/>
                  <a:gd name="T17" fmla="*/ 239 h 499"/>
                  <a:gd name="T18" fmla="*/ 3 w 792"/>
                  <a:gd name="T19" fmla="*/ 241 h 499"/>
                  <a:gd name="T20" fmla="*/ 3 w 792"/>
                  <a:gd name="T21" fmla="*/ 241 h 499"/>
                  <a:gd name="T22" fmla="*/ 1 w 792"/>
                  <a:gd name="T23" fmla="*/ 242 h 499"/>
                  <a:gd name="T24" fmla="*/ 2 w 792"/>
                  <a:gd name="T25" fmla="*/ 242 h 499"/>
                  <a:gd name="T26" fmla="*/ 2 w 792"/>
                  <a:gd name="T27" fmla="*/ 243 h 499"/>
                  <a:gd name="T28" fmla="*/ 0 w 792"/>
                  <a:gd name="T29" fmla="*/ 243 h 499"/>
                  <a:gd name="T30" fmla="*/ 2 w 792"/>
                  <a:gd name="T31" fmla="*/ 243 h 499"/>
                  <a:gd name="T32" fmla="*/ 2 w 792"/>
                  <a:gd name="T33" fmla="*/ 242 h 499"/>
                  <a:gd name="T34" fmla="*/ 3 w 792"/>
                  <a:gd name="T35" fmla="*/ 242 h 499"/>
                  <a:gd name="T36" fmla="*/ 19 w 792"/>
                  <a:gd name="T37" fmla="*/ 350 h 499"/>
                  <a:gd name="T38" fmla="*/ 3 w 792"/>
                  <a:gd name="T39" fmla="*/ 245 h 499"/>
                  <a:gd name="T40" fmla="*/ 3 w 792"/>
                  <a:gd name="T41" fmla="*/ 244 h 499"/>
                  <a:gd name="T42" fmla="*/ 3 w 792"/>
                  <a:gd name="T43" fmla="*/ 244 h 499"/>
                  <a:gd name="T44" fmla="*/ 771 w 792"/>
                  <a:gd name="T45" fmla="*/ 9 h 499"/>
                  <a:gd name="T46" fmla="*/ 41 w 792"/>
                  <a:gd name="T47" fmla="*/ 494 h 499"/>
                  <a:gd name="T48" fmla="*/ 41 w 792"/>
                  <a:gd name="T49" fmla="*/ 496 h 499"/>
                  <a:gd name="T50" fmla="*/ 42 w 792"/>
                  <a:gd name="T51" fmla="*/ 497 h 499"/>
                  <a:gd name="T52" fmla="*/ 780 w 792"/>
                  <a:gd name="T53" fmla="*/ 7 h 499"/>
                  <a:gd name="T54" fmla="*/ 780 w 792"/>
                  <a:gd name="T55" fmla="*/ 6 h 499"/>
                  <a:gd name="T56" fmla="*/ 780 w 792"/>
                  <a:gd name="T57" fmla="*/ 6 h 499"/>
                  <a:gd name="T58" fmla="*/ 780 w 792"/>
                  <a:gd name="T59" fmla="*/ 4 h 499"/>
                  <a:gd name="T60" fmla="*/ 780 w 792"/>
                  <a:gd name="T61" fmla="*/ 3 h 499"/>
                  <a:gd name="T62" fmla="*/ 792 w 792"/>
                  <a:gd name="T63" fmla="*/ 0 h 499"/>
                  <a:gd name="T64" fmla="*/ 783 w 792"/>
                  <a:gd name="T65" fmla="*/ 2 h 499"/>
                  <a:gd name="T66" fmla="*/ 783 w 792"/>
                  <a:gd name="T67" fmla="*/ 2 h 499"/>
                  <a:gd name="T68" fmla="*/ 790 w 792"/>
                  <a:gd name="T69" fmla="*/ 0 h 499"/>
                  <a:gd name="T70" fmla="*/ 792 w 792"/>
                  <a:gd name="T7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2" h="499">
                    <a:moveTo>
                      <a:pt x="38" y="498"/>
                    </a:moveTo>
                    <a:lnTo>
                      <a:pt x="38" y="499"/>
                    </a:lnTo>
                    <a:lnTo>
                      <a:pt x="39" y="498"/>
                    </a:lnTo>
                    <a:lnTo>
                      <a:pt x="38" y="498"/>
                    </a:lnTo>
                    <a:lnTo>
                      <a:pt x="38" y="498"/>
                    </a:lnTo>
                    <a:close/>
                    <a:moveTo>
                      <a:pt x="780" y="3"/>
                    </a:moveTo>
                    <a:lnTo>
                      <a:pt x="779" y="4"/>
                    </a:lnTo>
                    <a:lnTo>
                      <a:pt x="779" y="4"/>
                    </a:lnTo>
                    <a:lnTo>
                      <a:pt x="7" y="239"/>
                    </a:lnTo>
                    <a:lnTo>
                      <a:pt x="3" y="241"/>
                    </a:lnTo>
                    <a:lnTo>
                      <a:pt x="3" y="241"/>
                    </a:lnTo>
                    <a:lnTo>
                      <a:pt x="1" y="242"/>
                    </a:lnTo>
                    <a:lnTo>
                      <a:pt x="2" y="242"/>
                    </a:lnTo>
                    <a:lnTo>
                      <a:pt x="2" y="243"/>
                    </a:lnTo>
                    <a:lnTo>
                      <a:pt x="0" y="243"/>
                    </a:lnTo>
                    <a:lnTo>
                      <a:pt x="2" y="243"/>
                    </a:lnTo>
                    <a:lnTo>
                      <a:pt x="2" y="242"/>
                    </a:lnTo>
                    <a:lnTo>
                      <a:pt x="3" y="242"/>
                    </a:lnTo>
                    <a:lnTo>
                      <a:pt x="19" y="350"/>
                    </a:lnTo>
                    <a:lnTo>
                      <a:pt x="3" y="245"/>
                    </a:lnTo>
                    <a:lnTo>
                      <a:pt x="3" y="244"/>
                    </a:lnTo>
                    <a:lnTo>
                      <a:pt x="3" y="244"/>
                    </a:lnTo>
                    <a:lnTo>
                      <a:pt x="771" y="9"/>
                    </a:lnTo>
                    <a:lnTo>
                      <a:pt x="41" y="494"/>
                    </a:lnTo>
                    <a:lnTo>
                      <a:pt x="41" y="496"/>
                    </a:lnTo>
                    <a:lnTo>
                      <a:pt x="42" y="497"/>
                    </a:lnTo>
                    <a:lnTo>
                      <a:pt x="780" y="7"/>
                    </a:lnTo>
                    <a:lnTo>
                      <a:pt x="780" y="6"/>
                    </a:lnTo>
                    <a:lnTo>
                      <a:pt x="780" y="6"/>
                    </a:lnTo>
                    <a:lnTo>
                      <a:pt x="780" y="4"/>
                    </a:lnTo>
                    <a:lnTo>
                      <a:pt x="780" y="3"/>
                    </a:lnTo>
                    <a:close/>
                    <a:moveTo>
                      <a:pt x="792" y="0"/>
                    </a:moveTo>
                    <a:lnTo>
                      <a:pt x="783" y="2"/>
                    </a:lnTo>
                    <a:lnTo>
                      <a:pt x="783" y="2"/>
                    </a:lnTo>
                    <a:lnTo>
                      <a:pt x="790" y="0"/>
                    </a:lnTo>
                    <a:lnTo>
                      <a:pt x="79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112"/>
              <p:cNvSpPr>
                <a:spLocks noEditPoints="1"/>
              </p:cNvSpPr>
              <p:nvPr/>
            </p:nvSpPr>
            <p:spPr bwMode="auto">
              <a:xfrm>
                <a:off x="3903" y="4240"/>
                <a:ext cx="792" cy="499"/>
              </a:xfrm>
              <a:custGeom>
                <a:avLst/>
                <a:gdLst>
                  <a:gd name="T0" fmla="*/ 38 w 792"/>
                  <a:gd name="T1" fmla="*/ 498 h 499"/>
                  <a:gd name="T2" fmla="*/ 38 w 792"/>
                  <a:gd name="T3" fmla="*/ 499 h 499"/>
                  <a:gd name="T4" fmla="*/ 39 w 792"/>
                  <a:gd name="T5" fmla="*/ 498 h 499"/>
                  <a:gd name="T6" fmla="*/ 38 w 792"/>
                  <a:gd name="T7" fmla="*/ 498 h 499"/>
                  <a:gd name="T8" fmla="*/ 38 w 792"/>
                  <a:gd name="T9" fmla="*/ 498 h 499"/>
                  <a:gd name="T10" fmla="*/ 780 w 792"/>
                  <a:gd name="T11" fmla="*/ 3 h 499"/>
                  <a:gd name="T12" fmla="*/ 779 w 792"/>
                  <a:gd name="T13" fmla="*/ 4 h 499"/>
                  <a:gd name="T14" fmla="*/ 779 w 792"/>
                  <a:gd name="T15" fmla="*/ 4 h 499"/>
                  <a:gd name="T16" fmla="*/ 7 w 792"/>
                  <a:gd name="T17" fmla="*/ 239 h 499"/>
                  <a:gd name="T18" fmla="*/ 3 w 792"/>
                  <a:gd name="T19" fmla="*/ 241 h 499"/>
                  <a:gd name="T20" fmla="*/ 3 w 792"/>
                  <a:gd name="T21" fmla="*/ 241 h 499"/>
                  <a:gd name="T22" fmla="*/ 1 w 792"/>
                  <a:gd name="T23" fmla="*/ 242 h 499"/>
                  <a:gd name="T24" fmla="*/ 2 w 792"/>
                  <a:gd name="T25" fmla="*/ 242 h 499"/>
                  <a:gd name="T26" fmla="*/ 2 w 792"/>
                  <a:gd name="T27" fmla="*/ 243 h 499"/>
                  <a:gd name="T28" fmla="*/ 0 w 792"/>
                  <a:gd name="T29" fmla="*/ 243 h 499"/>
                  <a:gd name="T30" fmla="*/ 2 w 792"/>
                  <a:gd name="T31" fmla="*/ 243 h 499"/>
                  <a:gd name="T32" fmla="*/ 2 w 792"/>
                  <a:gd name="T33" fmla="*/ 242 h 499"/>
                  <a:gd name="T34" fmla="*/ 3 w 792"/>
                  <a:gd name="T35" fmla="*/ 242 h 499"/>
                  <a:gd name="T36" fmla="*/ 19 w 792"/>
                  <a:gd name="T37" fmla="*/ 350 h 499"/>
                  <a:gd name="T38" fmla="*/ 3 w 792"/>
                  <a:gd name="T39" fmla="*/ 245 h 499"/>
                  <a:gd name="T40" fmla="*/ 3 w 792"/>
                  <a:gd name="T41" fmla="*/ 244 h 499"/>
                  <a:gd name="T42" fmla="*/ 3 w 792"/>
                  <a:gd name="T43" fmla="*/ 244 h 499"/>
                  <a:gd name="T44" fmla="*/ 771 w 792"/>
                  <a:gd name="T45" fmla="*/ 9 h 499"/>
                  <a:gd name="T46" fmla="*/ 41 w 792"/>
                  <a:gd name="T47" fmla="*/ 494 h 499"/>
                  <a:gd name="T48" fmla="*/ 41 w 792"/>
                  <a:gd name="T49" fmla="*/ 496 h 499"/>
                  <a:gd name="T50" fmla="*/ 42 w 792"/>
                  <a:gd name="T51" fmla="*/ 497 h 499"/>
                  <a:gd name="T52" fmla="*/ 780 w 792"/>
                  <a:gd name="T53" fmla="*/ 7 h 499"/>
                  <a:gd name="T54" fmla="*/ 780 w 792"/>
                  <a:gd name="T55" fmla="*/ 6 h 499"/>
                  <a:gd name="T56" fmla="*/ 780 w 792"/>
                  <a:gd name="T57" fmla="*/ 6 h 499"/>
                  <a:gd name="T58" fmla="*/ 780 w 792"/>
                  <a:gd name="T59" fmla="*/ 4 h 499"/>
                  <a:gd name="T60" fmla="*/ 780 w 792"/>
                  <a:gd name="T61" fmla="*/ 3 h 499"/>
                  <a:gd name="T62" fmla="*/ 792 w 792"/>
                  <a:gd name="T63" fmla="*/ 0 h 499"/>
                  <a:gd name="T64" fmla="*/ 783 w 792"/>
                  <a:gd name="T65" fmla="*/ 2 h 499"/>
                  <a:gd name="T66" fmla="*/ 783 w 792"/>
                  <a:gd name="T67" fmla="*/ 2 h 499"/>
                  <a:gd name="T68" fmla="*/ 790 w 792"/>
                  <a:gd name="T69" fmla="*/ 0 h 499"/>
                  <a:gd name="T70" fmla="*/ 792 w 792"/>
                  <a:gd name="T7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2" h="499">
                    <a:moveTo>
                      <a:pt x="38" y="498"/>
                    </a:moveTo>
                    <a:lnTo>
                      <a:pt x="38" y="499"/>
                    </a:lnTo>
                    <a:lnTo>
                      <a:pt x="39" y="498"/>
                    </a:lnTo>
                    <a:lnTo>
                      <a:pt x="38" y="498"/>
                    </a:lnTo>
                    <a:lnTo>
                      <a:pt x="38" y="498"/>
                    </a:lnTo>
                    <a:moveTo>
                      <a:pt x="780" y="3"/>
                    </a:moveTo>
                    <a:lnTo>
                      <a:pt x="779" y="4"/>
                    </a:lnTo>
                    <a:lnTo>
                      <a:pt x="779" y="4"/>
                    </a:lnTo>
                    <a:lnTo>
                      <a:pt x="7" y="239"/>
                    </a:lnTo>
                    <a:lnTo>
                      <a:pt x="3" y="241"/>
                    </a:lnTo>
                    <a:lnTo>
                      <a:pt x="3" y="241"/>
                    </a:lnTo>
                    <a:lnTo>
                      <a:pt x="1" y="242"/>
                    </a:lnTo>
                    <a:lnTo>
                      <a:pt x="2" y="242"/>
                    </a:lnTo>
                    <a:lnTo>
                      <a:pt x="2" y="243"/>
                    </a:lnTo>
                    <a:lnTo>
                      <a:pt x="0" y="243"/>
                    </a:lnTo>
                    <a:lnTo>
                      <a:pt x="2" y="243"/>
                    </a:lnTo>
                    <a:lnTo>
                      <a:pt x="2" y="242"/>
                    </a:lnTo>
                    <a:lnTo>
                      <a:pt x="3" y="242"/>
                    </a:lnTo>
                    <a:lnTo>
                      <a:pt x="19" y="350"/>
                    </a:lnTo>
                    <a:lnTo>
                      <a:pt x="3" y="245"/>
                    </a:lnTo>
                    <a:lnTo>
                      <a:pt x="3" y="244"/>
                    </a:lnTo>
                    <a:lnTo>
                      <a:pt x="3" y="244"/>
                    </a:lnTo>
                    <a:lnTo>
                      <a:pt x="771" y="9"/>
                    </a:lnTo>
                    <a:lnTo>
                      <a:pt x="41" y="494"/>
                    </a:lnTo>
                    <a:lnTo>
                      <a:pt x="41" y="496"/>
                    </a:lnTo>
                    <a:lnTo>
                      <a:pt x="42" y="497"/>
                    </a:lnTo>
                    <a:lnTo>
                      <a:pt x="780" y="7"/>
                    </a:lnTo>
                    <a:lnTo>
                      <a:pt x="780" y="6"/>
                    </a:lnTo>
                    <a:lnTo>
                      <a:pt x="780" y="6"/>
                    </a:lnTo>
                    <a:lnTo>
                      <a:pt x="780" y="4"/>
                    </a:lnTo>
                    <a:lnTo>
                      <a:pt x="780" y="3"/>
                    </a:lnTo>
                    <a:moveTo>
                      <a:pt x="792" y="0"/>
                    </a:moveTo>
                    <a:lnTo>
                      <a:pt x="783" y="2"/>
                    </a:lnTo>
                    <a:lnTo>
                      <a:pt x="783" y="2"/>
                    </a:lnTo>
                    <a:lnTo>
                      <a:pt x="790" y="0"/>
                    </a:lnTo>
                    <a:lnTo>
                      <a:pt x="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113"/>
              <p:cNvSpPr>
                <a:spLocks noEditPoints="1"/>
              </p:cNvSpPr>
              <p:nvPr/>
            </p:nvSpPr>
            <p:spPr bwMode="auto">
              <a:xfrm>
                <a:off x="3534" y="4466"/>
                <a:ext cx="411" cy="274"/>
              </a:xfrm>
              <a:custGeom>
                <a:avLst/>
                <a:gdLst>
                  <a:gd name="T0" fmla="*/ 407 w 411"/>
                  <a:gd name="T1" fmla="*/ 272 h 274"/>
                  <a:gd name="T2" fmla="*/ 408 w 411"/>
                  <a:gd name="T3" fmla="*/ 272 h 274"/>
                  <a:gd name="T4" fmla="*/ 411 w 411"/>
                  <a:gd name="T5" fmla="*/ 274 h 274"/>
                  <a:gd name="T6" fmla="*/ 411 w 411"/>
                  <a:gd name="T7" fmla="*/ 273 h 274"/>
                  <a:gd name="T8" fmla="*/ 407 w 411"/>
                  <a:gd name="T9" fmla="*/ 272 h 274"/>
                  <a:gd name="T10" fmla="*/ 0 w 411"/>
                  <a:gd name="T11" fmla="*/ 0 h 274"/>
                  <a:gd name="T12" fmla="*/ 0 w 411"/>
                  <a:gd name="T13" fmla="*/ 1 h 274"/>
                  <a:gd name="T14" fmla="*/ 113 w 411"/>
                  <a:gd name="T15" fmla="*/ 75 h 274"/>
                  <a:gd name="T16" fmla="*/ 4 w 411"/>
                  <a:gd name="T17" fmla="*/ 3 h 274"/>
                  <a:gd name="T18" fmla="*/ 367 w 411"/>
                  <a:gd name="T19" fmla="*/ 19 h 274"/>
                  <a:gd name="T20" fmla="*/ 368 w 411"/>
                  <a:gd name="T21" fmla="*/ 19 h 274"/>
                  <a:gd name="T22" fmla="*/ 369 w 411"/>
                  <a:gd name="T23" fmla="*/ 19 h 274"/>
                  <a:gd name="T24" fmla="*/ 369 w 411"/>
                  <a:gd name="T25" fmla="*/ 21 h 274"/>
                  <a:gd name="T26" fmla="*/ 407 w 411"/>
                  <a:gd name="T27" fmla="*/ 268 h 274"/>
                  <a:gd name="T28" fmla="*/ 409 w 411"/>
                  <a:gd name="T29" fmla="*/ 269 h 274"/>
                  <a:gd name="T30" fmla="*/ 410 w 411"/>
                  <a:gd name="T31" fmla="*/ 270 h 274"/>
                  <a:gd name="T32" fmla="*/ 410 w 411"/>
                  <a:gd name="T33" fmla="*/ 268 h 274"/>
                  <a:gd name="T34" fmla="*/ 388 w 411"/>
                  <a:gd name="T35" fmla="*/ 124 h 274"/>
                  <a:gd name="T36" fmla="*/ 372 w 411"/>
                  <a:gd name="T37" fmla="*/ 16 h 274"/>
                  <a:gd name="T38" fmla="*/ 371 w 411"/>
                  <a:gd name="T39" fmla="*/ 16 h 274"/>
                  <a:gd name="T40" fmla="*/ 371 w 411"/>
                  <a:gd name="T41" fmla="*/ 17 h 274"/>
                  <a:gd name="T42" fmla="*/ 369 w 411"/>
                  <a:gd name="T43" fmla="*/ 17 h 274"/>
                  <a:gd name="T44" fmla="*/ 369 w 411"/>
                  <a:gd name="T45" fmla="*/ 17 h 274"/>
                  <a:gd name="T46" fmla="*/ 369 w 411"/>
                  <a:gd name="T47" fmla="*/ 17 h 274"/>
                  <a:gd name="T48" fmla="*/ 371 w 411"/>
                  <a:gd name="T49" fmla="*/ 17 h 274"/>
                  <a:gd name="T50" fmla="*/ 371 w 411"/>
                  <a:gd name="T51" fmla="*/ 16 h 274"/>
                  <a:gd name="T52" fmla="*/ 370 w 411"/>
                  <a:gd name="T53" fmla="*/ 16 h 274"/>
                  <a:gd name="T54" fmla="*/ 0 w 411"/>
                  <a:gd name="T55"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1" h="274">
                    <a:moveTo>
                      <a:pt x="407" y="272"/>
                    </a:moveTo>
                    <a:lnTo>
                      <a:pt x="408" y="272"/>
                    </a:lnTo>
                    <a:lnTo>
                      <a:pt x="411" y="274"/>
                    </a:lnTo>
                    <a:lnTo>
                      <a:pt x="411" y="273"/>
                    </a:lnTo>
                    <a:lnTo>
                      <a:pt x="407" y="272"/>
                    </a:lnTo>
                    <a:close/>
                    <a:moveTo>
                      <a:pt x="0" y="0"/>
                    </a:moveTo>
                    <a:lnTo>
                      <a:pt x="0" y="1"/>
                    </a:lnTo>
                    <a:lnTo>
                      <a:pt x="113" y="75"/>
                    </a:lnTo>
                    <a:lnTo>
                      <a:pt x="4" y="3"/>
                    </a:lnTo>
                    <a:lnTo>
                      <a:pt x="367" y="19"/>
                    </a:lnTo>
                    <a:lnTo>
                      <a:pt x="368" y="19"/>
                    </a:lnTo>
                    <a:lnTo>
                      <a:pt x="369" y="19"/>
                    </a:lnTo>
                    <a:lnTo>
                      <a:pt x="369" y="21"/>
                    </a:lnTo>
                    <a:lnTo>
                      <a:pt x="407" y="268"/>
                    </a:lnTo>
                    <a:lnTo>
                      <a:pt x="409" y="269"/>
                    </a:lnTo>
                    <a:lnTo>
                      <a:pt x="410" y="270"/>
                    </a:lnTo>
                    <a:lnTo>
                      <a:pt x="410" y="268"/>
                    </a:lnTo>
                    <a:lnTo>
                      <a:pt x="388" y="124"/>
                    </a:lnTo>
                    <a:lnTo>
                      <a:pt x="372" y="16"/>
                    </a:lnTo>
                    <a:lnTo>
                      <a:pt x="371" y="16"/>
                    </a:lnTo>
                    <a:lnTo>
                      <a:pt x="371" y="17"/>
                    </a:lnTo>
                    <a:lnTo>
                      <a:pt x="369" y="17"/>
                    </a:lnTo>
                    <a:lnTo>
                      <a:pt x="369" y="17"/>
                    </a:lnTo>
                    <a:lnTo>
                      <a:pt x="369" y="17"/>
                    </a:lnTo>
                    <a:lnTo>
                      <a:pt x="371" y="17"/>
                    </a:lnTo>
                    <a:lnTo>
                      <a:pt x="371" y="16"/>
                    </a:lnTo>
                    <a:lnTo>
                      <a:pt x="370" y="16"/>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114"/>
              <p:cNvSpPr>
                <a:spLocks noEditPoints="1"/>
              </p:cNvSpPr>
              <p:nvPr/>
            </p:nvSpPr>
            <p:spPr bwMode="auto">
              <a:xfrm>
                <a:off x="3534" y="4466"/>
                <a:ext cx="411" cy="274"/>
              </a:xfrm>
              <a:custGeom>
                <a:avLst/>
                <a:gdLst>
                  <a:gd name="T0" fmla="*/ 407 w 411"/>
                  <a:gd name="T1" fmla="*/ 272 h 274"/>
                  <a:gd name="T2" fmla="*/ 408 w 411"/>
                  <a:gd name="T3" fmla="*/ 272 h 274"/>
                  <a:gd name="T4" fmla="*/ 411 w 411"/>
                  <a:gd name="T5" fmla="*/ 274 h 274"/>
                  <a:gd name="T6" fmla="*/ 411 w 411"/>
                  <a:gd name="T7" fmla="*/ 273 h 274"/>
                  <a:gd name="T8" fmla="*/ 407 w 411"/>
                  <a:gd name="T9" fmla="*/ 272 h 274"/>
                  <a:gd name="T10" fmla="*/ 0 w 411"/>
                  <a:gd name="T11" fmla="*/ 0 h 274"/>
                  <a:gd name="T12" fmla="*/ 0 w 411"/>
                  <a:gd name="T13" fmla="*/ 1 h 274"/>
                  <a:gd name="T14" fmla="*/ 113 w 411"/>
                  <a:gd name="T15" fmla="*/ 75 h 274"/>
                  <a:gd name="T16" fmla="*/ 4 w 411"/>
                  <a:gd name="T17" fmla="*/ 3 h 274"/>
                  <a:gd name="T18" fmla="*/ 367 w 411"/>
                  <a:gd name="T19" fmla="*/ 19 h 274"/>
                  <a:gd name="T20" fmla="*/ 368 w 411"/>
                  <a:gd name="T21" fmla="*/ 19 h 274"/>
                  <a:gd name="T22" fmla="*/ 369 w 411"/>
                  <a:gd name="T23" fmla="*/ 19 h 274"/>
                  <a:gd name="T24" fmla="*/ 369 w 411"/>
                  <a:gd name="T25" fmla="*/ 21 h 274"/>
                  <a:gd name="T26" fmla="*/ 407 w 411"/>
                  <a:gd name="T27" fmla="*/ 268 h 274"/>
                  <a:gd name="T28" fmla="*/ 409 w 411"/>
                  <a:gd name="T29" fmla="*/ 269 h 274"/>
                  <a:gd name="T30" fmla="*/ 410 w 411"/>
                  <a:gd name="T31" fmla="*/ 270 h 274"/>
                  <a:gd name="T32" fmla="*/ 410 w 411"/>
                  <a:gd name="T33" fmla="*/ 268 h 274"/>
                  <a:gd name="T34" fmla="*/ 388 w 411"/>
                  <a:gd name="T35" fmla="*/ 124 h 274"/>
                  <a:gd name="T36" fmla="*/ 372 w 411"/>
                  <a:gd name="T37" fmla="*/ 16 h 274"/>
                  <a:gd name="T38" fmla="*/ 371 w 411"/>
                  <a:gd name="T39" fmla="*/ 16 h 274"/>
                  <a:gd name="T40" fmla="*/ 371 w 411"/>
                  <a:gd name="T41" fmla="*/ 17 h 274"/>
                  <a:gd name="T42" fmla="*/ 369 w 411"/>
                  <a:gd name="T43" fmla="*/ 17 h 274"/>
                  <a:gd name="T44" fmla="*/ 369 w 411"/>
                  <a:gd name="T45" fmla="*/ 17 h 274"/>
                  <a:gd name="T46" fmla="*/ 369 w 411"/>
                  <a:gd name="T47" fmla="*/ 17 h 274"/>
                  <a:gd name="T48" fmla="*/ 371 w 411"/>
                  <a:gd name="T49" fmla="*/ 17 h 274"/>
                  <a:gd name="T50" fmla="*/ 371 w 411"/>
                  <a:gd name="T51" fmla="*/ 16 h 274"/>
                  <a:gd name="T52" fmla="*/ 370 w 411"/>
                  <a:gd name="T53" fmla="*/ 16 h 274"/>
                  <a:gd name="T54" fmla="*/ 0 w 411"/>
                  <a:gd name="T55"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1" h="274">
                    <a:moveTo>
                      <a:pt x="407" y="272"/>
                    </a:moveTo>
                    <a:lnTo>
                      <a:pt x="408" y="272"/>
                    </a:lnTo>
                    <a:lnTo>
                      <a:pt x="411" y="274"/>
                    </a:lnTo>
                    <a:lnTo>
                      <a:pt x="411" y="273"/>
                    </a:lnTo>
                    <a:lnTo>
                      <a:pt x="407" y="272"/>
                    </a:lnTo>
                    <a:moveTo>
                      <a:pt x="0" y="0"/>
                    </a:moveTo>
                    <a:lnTo>
                      <a:pt x="0" y="1"/>
                    </a:lnTo>
                    <a:lnTo>
                      <a:pt x="113" y="75"/>
                    </a:lnTo>
                    <a:lnTo>
                      <a:pt x="4" y="3"/>
                    </a:lnTo>
                    <a:lnTo>
                      <a:pt x="367" y="19"/>
                    </a:lnTo>
                    <a:lnTo>
                      <a:pt x="368" y="19"/>
                    </a:lnTo>
                    <a:lnTo>
                      <a:pt x="369" y="19"/>
                    </a:lnTo>
                    <a:lnTo>
                      <a:pt x="369" y="21"/>
                    </a:lnTo>
                    <a:lnTo>
                      <a:pt x="407" y="268"/>
                    </a:lnTo>
                    <a:lnTo>
                      <a:pt x="409" y="269"/>
                    </a:lnTo>
                    <a:lnTo>
                      <a:pt x="410" y="270"/>
                    </a:lnTo>
                    <a:lnTo>
                      <a:pt x="410" y="268"/>
                    </a:lnTo>
                    <a:lnTo>
                      <a:pt x="388" y="124"/>
                    </a:lnTo>
                    <a:lnTo>
                      <a:pt x="372" y="16"/>
                    </a:lnTo>
                    <a:lnTo>
                      <a:pt x="371" y="16"/>
                    </a:lnTo>
                    <a:lnTo>
                      <a:pt x="371" y="17"/>
                    </a:lnTo>
                    <a:lnTo>
                      <a:pt x="369" y="17"/>
                    </a:lnTo>
                    <a:lnTo>
                      <a:pt x="369" y="17"/>
                    </a:lnTo>
                    <a:lnTo>
                      <a:pt x="369" y="17"/>
                    </a:lnTo>
                    <a:lnTo>
                      <a:pt x="371" y="17"/>
                    </a:lnTo>
                    <a:lnTo>
                      <a:pt x="371" y="16"/>
                    </a:lnTo>
                    <a:lnTo>
                      <a:pt x="37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115"/>
              <p:cNvSpPr>
                <a:spLocks noEditPoints="1"/>
              </p:cNvSpPr>
              <p:nvPr/>
            </p:nvSpPr>
            <p:spPr bwMode="auto">
              <a:xfrm>
                <a:off x="3265" y="80"/>
                <a:ext cx="326" cy="311"/>
              </a:xfrm>
              <a:custGeom>
                <a:avLst/>
                <a:gdLst>
                  <a:gd name="T0" fmla="*/ 326 w 326"/>
                  <a:gd name="T1" fmla="*/ 93 h 311"/>
                  <a:gd name="T2" fmla="*/ 317 w 326"/>
                  <a:gd name="T3" fmla="*/ 114 h 311"/>
                  <a:gd name="T4" fmla="*/ 326 w 326"/>
                  <a:gd name="T5" fmla="*/ 93 h 311"/>
                  <a:gd name="T6" fmla="*/ 326 w 326"/>
                  <a:gd name="T7" fmla="*/ 93 h 311"/>
                  <a:gd name="T8" fmla="*/ 324 w 326"/>
                  <a:gd name="T9" fmla="*/ 91 h 311"/>
                  <a:gd name="T10" fmla="*/ 236 w 326"/>
                  <a:gd name="T11" fmla="*/ 307 h 311"/>
                  <a:gd name="T12" fmla="*/ 236 w 326"/>
                  <a:gd name="T13" fmla="*/ 307 h 311"/>
                  <a:gd name="T14" fmla="*/ 324 w 326"/>
                  <a:gd name="T15" fmla="*/ 91 h 311"/>
                  <a:gd name="T16" fmla="*/ 4 w 326"/>
                  <a:gd name="T17" fmla="*/ 5 h 311"/>
                  <a:gd name="T18" fmla="*/ 3 w 326"/>
                  <a:gd name="T19" fmla="*/ 5 h 311"/>
                  <a:gd name="T20" fmla="*/ 234 w 326"/>
                  <a:gd name="T21" fmla="*/ 311 h 311"/>
                  <a:gd name="T22" fmla="*/ 234 w 326"/>
                  <a:gd name="T23" fmla="*/ 311 h 311"/>
                  <a:gd name="T24" fmla="*/ 233 w 326"/>
                  <a:gd name="T25" fmla="*/ 309 h 311"/>
                  <a:gd name="T26" fmla="*/ 235 w 326"/>
                  <a:gd name="T27" fmla="*/ 309 h 311"/>
                  <a:gd name="T28" fmla="*/ 236 w 326"/>
                  <a:gd name="T29" fmla="*/ 307 h 311"/>
                  <a:gd name="T30" fmla="*/ 8 w 326"/>
                  <a:gd name="T31" fmla="*/ 6 h 311"/>
                  <a:gd name="T32" fmla="*/ 305 w 326"/>
                  <a:gd name="T33" fmla="*/ 86 h 311"/>
                  <a:gd name="T34" fmla="*/ 4 w 326"/>
                  <a:gd name="T35" fmla="*/ 5 h 311"/>
                  <a:gd name="T36" fmla="*/ 0 w 326"/>
                  <a:gd name="T37" fmla="*/ 0 h 311"/>
                  <a:gd name="T38" fmla="*/ 1 w 326"/>
                  <a:gd name="T39" fmla="*/ 2 h 311"/>
                  <a:gd name="T40" fmla="*/ 3 w 326"/>
                  <a:gd name="T41" fmla="*/ 2 h 311"/>
                  <a:gd name="T42" fmla="*/ 4 w 326"/>
                  <a:gd name="T43" fmla="*/ 1 h 311"/>
                  <a:gd name="T44" fmla="*/ 0 w 326"/>
                  <a:gd name="T45"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6" h="311">
                    <a:moveTo>
                      <a:pt x="326" y="93"/>
                    </a:moveTo>
                    <a:lnTo>
                      <a:pt x="317" y="114"/>
                    </a:lnTo>
                    <a:lnTo>
                      <a:pt x="326" y="93"/>
                    </a:lnTo>
                    <a:lnTo>
                      <a:pt x="326" y="93"/>
                    </a:lnTo>
                    <a:close/>
                    <a:moveTo>
                      <a:pt x="324" y="91"/>
                    </a:moveTo>
                    <a:lnTo>
                      <a:pt x="236" y="307"/>
                    </a:lnTo>
                    <a:lnTo>
                      <a:pt x="236" y="307"/>
                    </a:lnTo>
                    <a:lnTo>
                      <a:pt x="324" y="91"/>
                    </a:lnTo>
                    <a:close/>
                    <a:moveTo>
                      <a:pt x="4" y="5"/>
                    </a:moveTo>
                    <a:lnTo>
                      <a:pt x="3" y="5"/>
                    </a:lnTo>
                    <a:lnTo>
                      <a:pt x="234" y="311"/>
                    </a:lnTo>
                    <a:lnTo>
                      <a:pt x="234" y="311"/>
                    </a:lnTo>
                    <a:lnTo>
                      <a:pt x="233" y="309"/>
                    </a:lnTo>
                    <a:lnTo>
                      <a:pt x="235" y="309"/>
                    </a:lnTo>
                    <a:lnTo>
                      <a:pt x="236" y="307"/>
                    </a:lnTo>
                    <a:lnTo>
                      <a:pt x="8" y="6"/>
                    </a:lnTo>
                    <a:lnTo>
                      <a:pt x="305" y="86"/>
                    </a:lnTo>
                    <a:lnTo>
                      <a:pt x="4" y="5"/>
                    </a:lnTo>
                    <a:close/>
                    <a:moveTo>
                      <a:pt x="0" y="0"/>
                    </a:moveTo>
                    <a:lnTo>
                      <a:pt x="1" y="2"/>
                    </a:lnTo>
                    <a:lnTo>
                      <a:pt x="3" y="2"/>
                    </a:lnTo>
                    <a:lnTo>
                      <a:pt x="4"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116"/>
              <p:cNvSpPr>
                <a:spLocks noEditPoints="1"/>
              </p:cNvSpPr>
              <p:nvPr/>
            </p:nvSpPr>
            <p:spPr bwMode="auto">
              <a:xfrm>
                <a:off x="3265" y="80"/>
                <a:ext cx="326" cy="311"/>
              </a:xfrm>
              <a:custGeom>
                <a:avLst/>
                <a:gdLst>
                  <a:gd name="T0" fmla="*/ 326 w 326"/>
                  <a:gd name="T1" fmla="*/ 93 h 311"/>
                  <a:gd name="T2" fmla="*/ 317 w 326"/>
                  <a:gd name="T3" fmla="*/ 114 h 311"/>
                  <a:gd name="T4" fmla="*/ 326 w 326"/>
                  <a:gd name="T5" fmla="*/ 93 h 311"/>
                  <a:gd name="T6" fmla="*/ 326 w 326"/>
                  <a:gd name="T7" fmla="*/ 93 h 311"/>
                  <a:gd name="T8" fmla="*/ 324 w 326"/>
                  <a:gd name="T9" fmla="*/ 91 h 311"/>
                  <a:gd name="T10" fmla="*/ 236 w 326"/>
                  <a:gd name="T11" fmla="*/ 307 h 311"/>
                  <a:gd name="T12" fmla="*/ 236 w 326"/>
                  <a:gd name="T13" fmla="*/ 307 h 311"/>
                  <a:gd name="T14" fmla="*/ 324 w 326"/>
                  <a:gd name="T15" fmla="*/ 91 h 311"/>
                  <a:gd name="T16" fmla="*/ 4 w 326"/>
                  <a:gd name="T17" fmla="*/ 5 h 311"/>
                  <a:gd name="T18" fmla="*/ 3 w 326"/>
                  <a:gd name="T19" fmla="*/ 5 h 311"/>
                  <a:gd name="T20" fmla="*/ 234 w 326"/>
                  <a:gd name="T21" fmla="*/ 311 h 311"/>
                  <a:gd name="T22" fmla="*/ 234 w 326"/>
                  <a:gd name="T23" fmla="*/ 311 h 311"/>
                  <a:gd name="T24" fmla="*/ 233 w 326"/>
                  <a:gd name="T25" fmla="*/ 309 h 311"/>
                  <a:gd name="T26" fmla="*/ 235 w 326"/>
                  <a:gd name="T27" fmla="*/ 309 h 311"/>
                  <a:gd name="T28" fmla="*/ 236 w 326"/>
                  <a:gd name="T29" fmla="*/ 307 h 311"/>
                  <a:gd name="T30" fmla="*/ 8 w 326"/>
                  <a:gd name="T31" fmla="*/ 6 h 311"/>
                  <a:gd name="T32" fmla="*/ 305 w 326"/>
                  <a:gd name="T33" fmla="*/ 86 h 311"/>
                  <a:gd name="T34" fmla="*/ 4 w 326"/>
                  <a:gd name="T35" fmla="*/ 5 h 311"/>
                  <a:gd name="T36" fmla="*/ 0 w 326"/>
                  <a:gd name="T37" fmla="*/ 0 h 311"/>
                  <a:gd name="T38" fmla="*/ 1 w 326"/>
                  <a:gd name="T39" fmla="*/ 2 h 311"/>
                  <a:gd name="T40" fmla="*/ 3 w 326"/>
                  <a:gd name="T41" fmla="*/ 2 h 311"/>
                  <a:gd name="T42" fmla="*/ 4 w 326"/>
                  <a:gd name="T43" fmla="*/ 1 h 311"/>
                  <a:gd name="T44" fmla="*/ 0 w 326"/>
                  <a:gd name="T45"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6" h="311">
                    <a:moveTo>
                      <a:pt x="326" y="93"/>
                    </a:moveTo>
                    <a:lnTo>
                      <a:pt x="317" y="114"/>
                    </a:lnTo>
                    <a:lnTo>
                      <a:pt x="326" y="93"/>
                    </a:lnTo>
                    <a:lnTo>
                      <a:pt x="326" y="93"/>
                    </a:lnTo>
                    <a:moveTo>
                      <a:pt x="324" y="91"/>
                    </a:moveTo>
                    <a:lnTo>
                      <a:pt x="236" y="307"/>
                    </a:lnTo>
                    <a:lnTo>
                      <a:pt x="236" y="307"/>
                    </a:lnTo>
                    <a:lnTo>
                      <a:pt x="324" y="91"/>
                    </a:lnTo>
                    <a:moveTo>
                      <a:pt x="4" y="5"/>
                    </a:moveTo>
                    <a:lnTo>
                      <a:pt x="3" y="5"/>
                    </a:lnTo>
                    <a:lnTo>
                      <a:pt x="234" y="311"/>
                    </a:lnTo>
                    <a:lnTo>
                      <a:pt x="234" y="311"/>
                    </a:lnTo>
                    <a:lnTo>
                      <a:pt x="233" y="309"/>
                    </a:lnTo>
                    <a:lnTo>
                      <a:pt x="235" y="309"/>
                    </a:lnTo>
                    <a:lnTo>
                      <a:pt x="236" y="307"/>
                    </a:lnTo>
                    <a:lnTo>
                      <a:pt x="8" y="6"/>
                    </a:lnTo>
                    <a:lnTo>
                      <a:pt x="305" y="86"/>
                    </a:lnTo>
                    <a:lnTo>
                      <a:pt x="4" y="5"/>
                    </a:lnTo>
                    <a:moveTo>
                      <a:pt x="0" y="0"/>
                    </a:moveTo>
                    <a:lnTo>
                      <a:pt x="1" y="2"/>
                    </a:lnTo>
                    <a:lnTo>
                      <a:pt x="3" y="2"/>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117"/>
              <p:cNvSpPr>
                <a:spLocks noEditPoints="1"/>
              </p:cNvSpPr>
              <p:nvPr/>
            </p:nvSpPr>
            <p:spPr bwMode="auto">
              <a:xfrm>
                <a:off x="4357" y="456"/>
                <a:ext cx="536" cy="533"/>
              </a:xfrm>
              <a:custGeom>
                <a:avLst/>
                <a:gdLst>
                  <a:gd name="T0" fmla="*/ 535 w 536"/>
                  <a:gd name="T1" fmla="*/ 532 h 533"/>
                  <a:gd name="T2" fmla="*/ 535 w 536"/>
                  <a:gd name="T3" fmla="*/ 533 h 533"/>
                  <a:gd name="T4" fmla="*/ 536 w 536"/>
                  <a:gd name="T5" fmla="*/ 533 h 533"/>
                  <a:gd name="T6" fmla="*/ 536 w 536"/>
                  <a:gd name="T7" fmla="*/ 532 h 533"/>
                  <a:gd name="T8" fmla="*/ 535 w 536"/>
                  <a:gd name="T9" fmla="*/ 532 h 533"/>
                  <a:gd name="T10" fmla="*/ 4 w 536"/>
                  <a:gd name="T11" fmla="*/ 346 h 533"/>
                  <a:gd name="T12" fmla="*/ 4 w 536"/>
                  <a:gd name="T13" fmla="*/ 346 h 533"/>
                  <a:gd name="T14" fmla="*/ 528 w 536"/>
                  <a:gd name="T15" fmla="*/ 529 h 533"/>
                  <a:gd name="T16" fmla="*/ 528 w 536"/>
                  <a:gd name="T17" fmla="*/ 529 h 533"/>
                  <a:gd name="T18" fmla="*/ 4 w 536"/>
                  <a:gd name="T19" fmla="*/ 346 h 533"/>
                  <a:gd name="T20" fmla="*/ 0 w 536"/>
                  <a:gd name="T21" fmla="*/ 343 h 533"/>
                  <a:gd name="T22" fmla="*/ 0 w 536"/>
                  <a:gd name="T23" fmla="*/ 344 h 533"/>
                  <a:gd name="T24" fmla="*/ 1 w 536"/>
                  <a:gd name="T25" fmla="*/ 345 h 533"/>
                  <a:gd name="T26" fmla="*/ 0 w 536"/>
                  <a:gd name="T27" fmla="*/ 344 h 533"/>
                  <a:gd name="T28" fmla="*/ 0 w 536"/>
                  <a:gd name="T29" fmla="*/ 343 h 533"/>
                  <a:gd name="T30" fmla="*/ 529 w 536"/>
                  <a:gd name="T31" fmla="*/ 527 h 533"/>
                  <a:gd name="T32" fmla="*/ 4 w 536"/>
                  <a:gd name="T33" fmla="*/ 343 h 533"/>
                  <a:gd name="T34" fmla="*/ 219 w 536"/>
                  <a:gd name="T35" fmla="*/ 6 h 533"/>
                  <a:gd name="T36" fmla="*/ 529 w 536"/>
                  <a:gd name="T37" fmla="*/ 527 h 533"/>
                  <a:gd name="T38" fmla="*/ 220 w 536"/>
                  <a:gd name="T39" fmla="*/ 4 h 533"/>
                  <a:gd name="T40" fmla="*/ 4 w 536"/>
                  <a:gd name="T41" fmla="*/ 343 h 533"/>
                  <a:gd name="T42" fmla="*/ 532 w 536"/>
                  <a:gd name="T43" fmla="*/ 528 h 533"/>
                  <a:gd name="T44" fmla="*/ 533 w 536"/>
                  <a:gd name="T45" fmla="*/ 528 h 533"/>
                  <a:gd name="T46" fmla="*/ 223 w 536"/>
                  <a:gd name="T47" fmla="*/ 5 h 533"/>
                  <a:gd name="T48" fmla="*/ 220 w 536"/>
                  <a:gd name="T49" fmla="*/ 4 h 533"/>
                  <a:gd name="T50" fmla="*/ 217 w 536"/>
                  <a:gd name="T51" fmla="*/ 4 h 533"/>
                  <a:gd name="T52" fmla="*/ 3 w 536"/>
                  <a:gd name="T53" fmla="*/ 339 h 533"/>
                  <a:gd name="T54" fmla="*/ 3 w 536"/>
                  <a:gd name="T55" fmla="*/ 339 h 533"/>
                  <a:gd name="T56" fmla="*/ 217 w 536"/>
                  <a:gd name="T57" fmla="*/ 4 h 533"/>
                  <a:gd name="T58" fmla="*/ 219 w 536"/>
                  <a:gd name="T59" fmla="*/ 0 h 533"/>
                  <a:gd name="T60" fmla="*/ 219 w 536"/>
                  <a:gd name="T61" fmla="*/ 0 h 533"/>
                  <a:gd name="T62" fmla="*/ 220 w 536"/>
                  <a:gd name="T63" fmla="*/ 1 h 533"/>
                  <a:gd name="T64" fmla="*/ 220 w 536"/>
                  <a:gd name="T65" fmla="*/ 1 h 533"/>
                  <a:gd name="T66" fmla="*/ 219 w 536"/>
                  <a:gd name="T67"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6" h="533">
                    <a:moveTo>
                      <a:pt x="535" y="532"/>
                    </a:moveTo>
                    <a:lnTo>
                      <a:pt x="535" y="533"/>
                    </a:lnTo>
                    <a:lnTo>
                      <a:pt x="536" y="533"/>
                    </a:lnTo>
                    <a:lnTo>
                      <a:pt x="536" y="532"/>
                    </a:lnTo>
                    <a:lnTo>
                      <a:pt x="535" y="532"/>
                    </a:lnTo>
                    <a:close/>
                    <a:moveTo>
                      <a:pt x="4" y="346"/>
                    </a:moveTo>
                    <a:lnTo>
                      <a:pt x="4" y="346"/>
                    </a:lnTo>
                    <a:lnTo>
                      <a:pt x="528" y="529"/>
                    </a:lnTo>
                    <a:lnTo>
                      <a:pt x="528" y="529"/>
                    </a:lnTo>
                    <a:lnTo>
                      <a:pt x="4" y="346"/>
                    </a:lnTo>
                    <a:close/>
                    <a:moveTo>
                      <a:pt x="0" y="343"/>
                    </a:moveTo>
                    <a:lnTo>
                      <a:pt x="0" y="344"/>
                    </a:lnTo>
                    <a:lnTo>
                      <a:pt x="1" y="345"/>
                    </a:lnTo>
                    <a:lnTo>
                      <a:pt x="0" y="344"/>
                    </a:lnTo>
                    <a:lnTo>
                      <a:pt x="0" y="343"/>
                    </a:lnTo>
                    <a:close/>
                    <a:moveTo>
                      <a:pt x="529" y="527"/>
                    </a:moveTo>
                    <a:lnTo>
                      <a:pt x="4" y="343"/>
                    </a:lnTo>
                    <a:lnTo>
                      <a:pt x="219" y="6"/>
                    </a:lnTo>
                    <a:lnTo>
                      <a:pt x="529" y="527"/>
                    </a:lnTo>
                    <a:close/>
                    <a:moveTo>
                      <a:pt x="220" y="4"/>
                    </a:moveTo>
                    <a:lnTo>
                      <a:pt x="4" y="343"/>
                    </a:lnTo>
                    <a:lnTo>
                      <a:pt x="532" y="528"/>
                    </a:lnTo>
                    <a:lnTo>
                      <a:pt x="533" y="528"/>
                    </a:lnTo>
                    <a:lnTo>
                      <a:pt x="223" y="5"/>
                    </a:lnTo>
                    <a:lnTo>
                      <a:pt x="220" y="4"/>
                    </a:lnTo>
                    <a:close/>
                    <a:moveTo>
                      <a:pt x="217" y="4"/>
                    </a:moveTo>
                    <a:lnTo>
                      <a:pt x="3" y="339"/>
                    </a:lnTo>
                    <a:lnTo>
                      <a:pt x="3" y="339"/>
                    </a:lnTo>
                    <a:lnTo>
                      <a:pt x="217" y="4"/>
                    </a:lnTo>
                    <a:close/>
                    <a:moveTo>
                      <a:pt x="219" y="0"/>
                    </a:moveTo>
                    <a:lnTo>
                      <a:pt x="219" y="0"/>
                    </a:lnTo>
                    <a:lnTo>
                      <a:pt x="220" y="1"/>
                    </a:lnTo>
                    <a:lnTo>
                      <a:pt x="220" y="1"/>
                    </a:lnTo>
                    <a:lnTo>
                      <a:pt x="21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118"/>
              <p:cNvSpPr>
                <a:spLocks noEditPoints="1"/>
              </p:cNvSpPr>
              <p:nvPr/>
            </p:nvSpPr>
            <p:spPr bwMode="auto">
              <a:xfrm>
                <a:off x="4357" y="456"/>
                <a:ext cx="536" cy="533"/>
              </a:xfrm>
              <a:custGeom>
                <a:avLst/>
                <a:gdLst>
                  <a:gd name="T0" fmla="*/ 535 w 536"/>
                  <a:gd name="T1" fmla="*/ 532 h 533"/>
                  <a:gd name="T2" fmla="*/ 535 w 536"/>
                  <a:gd name="T3" fmla="*/ 533 h 533"/>
                  <a:gd name="T4" fmla="*/ 536 w 536"/>
                  <a:gd name="T5" fmla="*/ 533 h 533"/>
                  <a:gd name="T6" fmla="*/ 536 w 536"/>
                  <a:gd name="T7" fmla="*/ 532 h 533"/>
                  <a:gd name="T8" fmla="*/ 535 w 536"/>
                  <a:gd name="T9" fmla="*/ 532 h 533"/>
                  <a:gd name="T10" fmla="*/ 4 w 536"/>
                  <a:gd name="T11" fmla="*/ 346 h 533"/>
                  <a:gd name="T12" fmla="*/ 4 w 536"/>
                  <a:gd name="T13" fmla="*/ 346 h 533"/>
                  <a:gd name="T14" fmla="*/ 528 w 536"/>
                  <a:gd name="T15" fmla="*/ 529 h 533"/>
                  <a:gd name="T16" fmla="*/ 528 w 536"/>
                  <a:gd name="T17" fmla="*/ 529 h 533"/>
                  <a:gd name="T18" fmla="*/ 4 w 536"/>
                  <a:gd name="T19" fmla="*/ 346 h 533"/>
                  <a:gd name="T20" fmla="*/ 0 w 536"/>
                  <a:gd name="T21" fmla="*/ 343 h 533"/>
                  <a:gd name="T22" fmla="*/ 0 w 536"/>
                  <a:gd name="T23" fmla="*/ 344 h 533"/>
                  <a:gd name="T24" fmla="*/ 1 w 536"/>
                  <a:gd name="T25" fmla="*/ 345 h 533"/>
                  <a:gd name="T26" fmla="*/ 0 w 536"/>
                  <a:gd name="T27" fmla="*/ 344 h 533"/>
                  <a:gd name="T28" fmla="*/ 0 w 536"/>
                  <a:gd name="T29" fmla="*/ 343 h 533"/>
                  <a:gd name="T30" fmla="*/ 529 w 536"/>
                  <a:gd name="T31" fmla="*/ 527 h 533"/>
                  <a:gd name="T32" fmla="*/ 4 w 536"/>
                  <a:gd name="T33" fmla="*/ 343 h 533"/>
                  <a:gd name="T34" fmla="*/ 219 w 536"/>
                  <a:gd name="T35" fmla="*/ 6 h 533"/>
                  <a:gd name="T36" fmla="*/ 529 w 536"/>
                  <a:gd name="T37" fmla="*/ 527 h 533"/>
                  <a:gd name="T38" fmla="*/ 220 w 536"/>
                  <a:gd name="T39" fmla="*/ 4 h 533"/>
                  <a:gd name="T40" fmla="*/ 4 w 536"/>
                  <a:gd name="T41" fmla="*/ 343 h 533"/>
                  <a:gd name="T42" fmla="*/ 532 w 536"/>
                  <a:gd name="T43" fmla="*/ 528 h 533"/>
                  <a:gd name="T44" fmla="*/ 533 w 536"/>
                  <a:gd name="T45" fmla="*/ 528 h 533"/>
                  <a:gd name="T46" fmla="*/ 223 w 536"/>
                  <a:gd name="T47" fmla="*/ 5 h 533"/>
                  <a:gd name="T48" fmla="*/ 220 w 536"/>
                  <a:gd name="T49" fmla="*/ 4 h 533"/>
                  <a:gd name="T50" fmla="*/ 217 w 536"/>
                  <a:gd name="T51" fmla="*/ 4 h 533"/>
                  <a:gd name="T52" fmla="*/ 3 w 536"/>
                  <a:gd name="T53" fmla="*/ 339 h 533"/>
                  <a:gd name="T54" fmla="*/ 3 w 536"/>
                  <a:gd name="T55" fmla="*/ 339 h 533"/>
                  <a:gd name="T56" fmla="*/ 217 w 536"/>
                  <a:gd name="T57" fmla="*/ 4 h 533"/>
                  <a:gd name="T58" fmla="*/ 219 w 536"/>
                  <a:gd name="T59" fmla="*/ 0 h 533"/>
                  <a:gd name="T60" fmla="*/ 219 w 536"/>
                  <a:gd name="T61" fmla="*/ 0 h 533"/>
                  <a:gd name="T62" fmla="*/ 220 w 536"/>
                  <a:gd name="T63" fmla="*/ 1 h 533"/>
                  <a:gd name="T64" fmla="*/ 220 w 536"/>
                  <a:gd name="T65" fmla="*/ 1 h 533"/>
                  <a:gd name="T66" fmla="*/ 219 w 536"/>
                  <a:gd name="T67"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6" h="533">
                    <a:moveTo>
                      <a:pt x="535" y="532"/>
                    </a:moveTo>
                    <a:lnTo>
                      <a:pt x="535" y="533"/>
                    </a:lnTo>
                    <a:lnTo>
                      <a:pt x="536" y="533"/>
                    </a:lnTo>
                    <a:lnTo>
                      <a:pt x="536" y="532"/>
                    </a:lnTo>
                    <a:lnTo>
                      <a:pt x="535" y="532"/>
                    </a:lnTo>
                    <a:moveTo>
                      <a:pt x="4" y="346"/>
                    </a:moveTo>
                    <a:lnTo>
                      <a:pt x="4" y="346"/>
                    </a:lnTo>
                    <a:lnTo>
                      <a:pt x="528" y="529"/>
                    </a:lnTo>
                    <a:lnTo>
                      <a:pt x="528" y="529"/>
                    </a:lnTo>
                    <a:lnTo>
                      <a:pt x="4" y="346"/>
                    </a:lnTo>
                    <a:moveTo>
                      <a:pt x="0" y="343"/>
                    </a:moveTo>
                    <a:lnTo>
                      <a:pt x="0" y="344"/>
                    </a:lnTo>
                    <a:lnTo>
                      <a:pt x="1" y="345"/>
                    </a:lnTo>
                    <a:lnTo>
                      <a:pt x="0" y="344"/>
                    </a:lnTo>
                    <a:lnTo>
                      <a:pt x="0" y="343"/>
                    </a:lnTo>
                    <a:moveTo>
                      <a:pt x="529" y="527"/>
                    </a:moveTo>
                    <a:lnTo>
                      <a:pt x="4" y="343"/>
                    </a:lnTo>
                    <a:lnTo>
                      <a:pt x="219" y="6"/>
                    </a:lnTo>
                    <a:lnTo>
                      <a:pt x="529" y="527"/>
                    </a:lnTo>
                    <a:moveTo>
                      <a:pt x="220" y="4"/>
                    </a:moveTo>
                    <a:lnTo>
                      <a:pt x="4" y="343"/>
                    </a:lnTo>
                    <a:lnTo>
                      <a:pt x="532" y="528"/>
                    </a:lnTo>
                    <a:lnTo>
                      <a:pt x="533" y="528"/>
                    </a:lnTo>
                    <a:lnTo>
                      <a:pt x="223" y="5"/>
                    </a:lnTo>
                    <a:lnTo>
                      <a:pt x="220" y="4"/>
                    </a:lnTo>
                    <a:moveTo>
                      <a:pt x="217" y="4"/>
                    </a:moveTo>
                    <a:lnTo>
                      <a:pt x="3" y="339"/>
                    </a:lnTo>
                    <a:lnTo>
                      <a:pt x="3" y="339"/>
                    </a:lnTo>
                    <a:lnTo>
                      <a:pt x="217" y="4"/>
                    </a:lnTo>
                    <a:moveTo>
                      <a:pt x="219" y="0"/>
                    </a:moveTo>
                    <a:lnTo>
                      <a:pt x="219" y="0"/>
                    </a:lnTo>
                    <a:lnTo>
                      <a:pt x="220" y="1"/>
                    </a:lnTo>
                    <a:lnTo>
                      <a:pt x="220" y="1"/>
                    </a:lnTo>
                    <a:lnTo>
                      <a:pt x="2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119"/>
              <p:cNvSpPr>
                <a:spLocks noEditPoints="1"/>
              </p:cNvSpPr>
              <p:nvPr/>
            </p:nvSpPr>
            <p:spPr bwMode="auto">
              <a:xfrm>
                <a:off x="4358" y="799"/>
                <a:ext cx="531" cy="388"/>
              </a:xfrm>
              <a:custGeom>
                <a:avLst/>
                <a:gdLst>
                  <a:gd name="T0" fmla="*/ 87 w 531"/>
                  <a:gd name="T1" fmla="*/ 386 h 388"/>
                  <a:gd name="T2" fmla="*/ 86 w 531"/>
                  <a:gd name="T3" fmla="*/ 387 h 388"/>
                  <a:gd name="T4" fmla="*/ 86 w 531"/>
                  <a:gd name="T5" fmla="*/ 387 h 388"/>
                  <a:gd name="T6" fmla="*/ 87 w 531"/>
                  <a:gd name="T7" fmla="*/ 388 h 388"/>
                  <a:gd name="T8" fmla="*/ 87 w 531"/>
                  <a:gd name="T9" fmla="*/ 388 h 388"/>
                  <a:gd name="T10" fmla="*/ 87 w 531"/>
                  <a:gd name="T11" fmla="*/ 388 h 388"/>
                  <a:gd name="T12" fmla="*/ 87 w 531"/>
                  <a:gd name="T13" fmla="*/ 388 h 388"/>
                  <a:gd name="T14" fmla="*/ 86 w 531"/>
                  <a:gd name="T15" fmla="*/ 387 h 388"/>
                  <a:gd name="T16" fmla="*/ 87 w 531"/>
                  <a:gd name="T17" fmla="*/ 386 h 388"/>
                  <a:gd name="T18" fmla="*/ 524 w 531"/>
                  <a:gd name="T19" fmla="*/ 191 h 388"/>
                  <a:gd name="T20" fmla="*/ 90 w 531"/>
                  <a:gd name="T21" fmla="*/ 387 h 388"/>
                  <a:gd name="T22" fmla="*/ 90 w 531"/>
                  <a:gd name="T23" fmla="*/ 387 h 388"/>
                  <a:gd name="T24" fmla="*/ 91 w 531"/>
                  <a:gd name="T25" fmla="*/ 386 h 388"/>
                  <a:gd name="T26" fmla="*/ 524 w 531"/>
                  <a:gd name="T27" fmla="*/ 191 h 388"/>
                  <a:gd name="T28" fmla="*/ 524 w 531"/>
                  <a:gd name="T29" fmla="*/ 191 h 388"/>
                  <a:gd name="T30" fmla="*/ 3 w 531"/>
                  <a:gd name="T31" fmla="*/ 0 h 388"/>
                  <a:gd name="T32" fmla="*/ 3 w 531"/>
                  <a:gd name="T33" fmla="*/ 0 h 388"/>
                  <a:gd name="T34" fmla="*/ 5 w 531"/>
                  <a:gd name="T35" fmla="*/ 12 h 388"/>
                  <a:gd name="T36" fmla="*/ 1 w 531"/>
                  <a:gd name="T37" fmla="*/ 4 h 388"/>
                  <a:gd name="T38" fmla="*/ 0 w 531"/>
                  <a:gd name="T39" fmla="*/ 4 h 388"/>
                  <a:gd name="T40" fmla="*/ 1 w 531"/>
                  <a:gd name="T41" fmla="*/ 5 h 388"/>
                  <a:gd name="T42" fmla="*/ 55 w 531"/>
                  <a:gd name="T43" fmla="*/ 249 h 388"/>
                  <a:gd name="T44" fmla="*/ 85 w 531"/>
                  <a:gd name="T45" fmla="*/ 383 h 388"/>
                  <a:gd name="T46" fmla="*/ 86 w 531"/>
                  <a:gd name="T47" fmla="*/ 385 h 388"/>
                  <a:gd name="T48" fmla="*/ 86 w 531"/>
                  <a:gd name="T49" fmla="*/ 385 h 388"/>
                  <a:gd name="T50" fmla="*/ 89 w 531"/>
                  <a:gd name="T51" fmla="*/ 384 h 388"/>
                  <a:gd name="T52" fmla="*/ 20 w 531"/>
                  <a:gd name="T53" fmla="*/ 79 h 388"/>
                  <a:gd name="T54" fmla="*/ 3 w 531"/>
                  <a:gd name="T55" fmla="*/ 3 h 388"/>
                  <a:gd name="T56" fmla="*/ 3 w 531"/>
                  <a:gd name="T57" fmla="*/ 3 h 388"/>
                  <a:gd name="T58" fmla="*/ 527 w 531"/>
                  <a:gd name="T59" fmla="*/ 186 h 388"/>
                  <a:gd name="T60" fmla="*/ 530 w 531"/>
                  <a:gd name="T61" fmla="*/ 186 h 388"/>
                  <a:gd name="T62" fmla="*/ 529 w 531"/>
                  <a:gd name="T63" fmla="*/ 184 h 388"/>
                  <a:gd name="T64" fmla="*/ 531 w 531"/>
                  <a:gd name="T65" fmla="*/ 185 h 388"/>
                  <a:gd name="T66" fmla="*/ 531 w 531"/>
                  <a:gd name="T67" fmla="*/ 185 h 388"/>
                  <a:gd name="T68" fmla="*/ 3 w 531"/>
                  <a:gd name="T69"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1" h="388">
                    <a:moveTo>
                      <a:pt x="87" y="386"/>
                    </a:moveTo>
                    <a:lnTo>
                      <a:pt x="86" y="387"/>
                    </a:lnTo>
                    <a:lnTo>
                      <a:pt x="86" y="387"/>
                    </a:lnTo>
                    <a:lnTo>
                      <a:pt x="87" y="388"/>
                    </a:lnTo>
                    <a:lnTo>
                      <a:pt x="87" y="388"/>
                    </a:lnTo>
                    <a:lnTo>
                      <a:pt x="87" y="388"/>
                    </a:lnTo>
                    <a:lnTo>
                      <a:pt x="87" y="388"/>
                    </a:lnTo>
                    <a:lnTo>
                      <a:pt x="86" y="387"/>
                    </a:lnTo>
                    <a:lnTo>
                      <a:pt x="87" y="386"/>
                    </a:lnTo>
                    <a:close/>
                    <a:moveTo>
                      <a:pt x="524" y="191"/>
                    </a:moveTo>
                    <a:lnTo>
                      <a:pt x="90" y="387"/>
                    </a:lnTo>
                    <a:lnTo>
                      <a:pt x="90" y="387"/>
                    </a:lnTo>
                    <a:lnTo>
                      <a:pt x="91" y="386"/>
                    </a:lnTo>
                    <a:lnTo>
                      <a:pt x="524" y="191"/>
                    </a:lnTo>
                    <a:lnTo>
                      <a:pt x="524" y="191"/>
                    </a:lnTo>
                    <a:close/>
                    <a:moveTo>
                      <a:pt x="3" y="0"/>
                    </a:moveTo>
                    <a:lnTo>
                      <a:pt x="3" y="0"/>
                    </a:lnTo>
                    <a:lnTo>
                      <a:pt x="5" y="12"/>
                    </a:lnTo>
                    <a:lnTo>
                      <a:pt x="1" y="4"/>
                    </a:lnTo>
                    <a:lnTo>
                      <a:pt x="0" y="4"/>
                    </a:lnTo>
                    <a:lnTo>
                      <a:pt x="1" y="5"/>
                    </a:lnTo>
                    <a:lnTo>
                      <a:pt x="55" y="249"/>
                    </a:lnTo>
                    <a:lnTo>
                      <a:pt x="85" y="383"/>
                    </a:lnTo>
                    <a:lnTo>
                      <a:pt x="86" y="385"/>
                    </a:lnTo>
                    <a:lnTo>
                      <a:pt x="86" y="385"/>
                    </a:lnTo>
                    <a:lnTo>
                      <a:pt x="89" y="384"/>
                    </a:lnTo>
                    <a:lnTo>
                      <a:pt x="20" y="79"/>
                    </a:lnTo>
                    <a:lnTo>
                      <a:pt x="3" y="3"/>
                    </a:lnTo>
                    <a:lnTo>
                      <a:pt x="3" y="3"/>
                    </a:lnTo>
                    <a:lnTo>
                      <a:pt x="527" y="186"/>
                    </a:lnTo>
                    <a:lnTo>
                      <a:pt x="530" y="186"/>
                    </a:lnTo>
                    <a:lnTo>
                      <a:pt x="529" y="184"/>
                    </a:lnTo>
                    <a:lnTo>
                      <a:pt x="531" y="185"/>
                    </a:lnTo>
                    <a:lnTo>
                      <a:pt x="531" y="185"/>
                    </a:lnTo>
                    <a:lnTo>
                      <a:pt x="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120"/>
              <p:cNvSpPr>
                <a:spLocks noEditPoints="1"/>
              </p:cNvSpPr>
              <p:nvPr/>
            </p:nvSpPr>
            <p:spPr bwMode="auto">
              <a:xfrm>
                <a:off x="4358" y="799"/>
                <a:ext cx="531" cy="388"/>
              </a:xfrm>
              <a:custGeom>
                <a:avLst/>
                <a:gdLst>
                  <a:gd name="T0" fmla="*/ 87 w 531"/>
                  <a:gd name="T1" fmla="*/ 386 h 388"/>
                  <a:gd name="T2" fmla="*/ 86 w 531"/>
                  <a:gd name="T3" fmla="*/ 387 h 388"/>
                  <a:gd name="T4" fmla="*/ 86 w 531"/>
                  <a:gd name="T5" fmla="*/ 387 h 388"/>
                  <a:gd name="T6" fmla="*/ 87 w 531"/>
                  <a:gd name="T7" fmla="*/ 388 h 388"/>
                  <a:gd name="T8" fmla="*/ 87 w 531"/>
                  <a:gd name="T9" fmla="*/ 388 h 388"/>
                  <a:gd name="T10" fmla="*/ 87 w 531"/>
                  <a:gd name="T11" fmla="*/ 388 h 388"/>
                  <a:gd name="T12" fmla="*/ 87 w 531"/>
                  <a:gd name="T13" fmla="*/ 388 h 388"/>
                  <a:gd name="T14" fmla="*/ 86 w 531"/>
                  <a:gd name="T15" fmla="*/ 387 h 388"/>
                  <a:gd name="T16" fmla="*/ 87 w 531"/>
                  <a:gd name="T17" fmla="*/ 386 h 388"/>
                  <a:gd name="T18" fmla="*/ 524 w 531"/>
                  <a:gd name="T19" fmla="*/ 191 h 388"/>
                  <a:gd name="T20" fmla="*/ 90 w 531"/>
                  <a:gd name="T21" fmla="*/ 387 h 388"/>
                  <a:gd name="T22" fmla="*/ 90 w 531"/>
                  <a:gd name="T23" fmla="*/ 387 h 388"/>
                  <a:gd name="T24" fmla="*/ 91 w 531"/>
                  <a:gd name="T25" fmla="*/ 386 h 388"/>
                  <a:gd name="T26" fmla="*/ 524 w 531"/>
                  <a:gd name="T27" fmla="*/ 191 h 388"/>
                  <a:gd name="T28" fmla="*/ 524 w 531"/>
                  <a:gd name="T29" fmla="*/ 191 h 388"/>
                  <a:gd name="T30" fmla="*/ 3 w 531"/>
                  <a:gd name="T31" fmla="*/ 0 h 388"/>
                  <a:gd name="T32" fmla="*/ 3 w 531"/>
                  <a:gd name="T33" fmla="*/ 0 h 388"/>
                  <a:gd name="T34" fmla="*/ 5 w 531"/>
                  <a:gd name="T35" fmla="*/ 12 h 388"/>
                  <a:gd name="T36" fmla="*/ 1 w 531"/>
                  <a:gd name="T37" fmla="*/ 4 h 388"/>
                  <a:gd name="T38" fmla="*/ 0 w 531"/>
                  <a:gd name="T39" fmla="*/ 4 h 388"/>
                  <a:gd name="T40" fmla="*/ 1 w 531"/>
                  <a:gd name="T41" fmla="*/ 5 h 388"/>
                  <a:gd name="T42" fmla="*/ 55 w 531"/>
                  <a:gd name="T43" fmla="*/ 249 h 388"/>
                  <a:gd name="T44" fmla="*/ 85 w 531"/>
                  <a:gd name="T45" fmla="*/ 383 h 388"/>
                  <a:gd name="T46" fmla="*/ 86 w 531"/>
                  <a:gd name="T47" fmla="*/ 385 h 388"/>
                  <a:gd name="T48" fmla="*/ 86 w 531"/>
                  <a:gd name="T49" fmla="*/ 385 h 388"/>
                  <a:gd name="T50" fmla="*/ 89 w 531"/>
                  <a:gd name="T51" fmla="*/ 384 h 388"/>
                  <a:gd name="T52" fmla="*/ 20 w 531"/>
                  <a:gd name="T53" fmla="*/ 79 h 388"/>
                  <a:gd name="T54" fmla="*/ 3 w 531"/>
                  <a:gd name="T55" fmla="*/ 3 h 388"/>
                  <a:gd name="T56" fmla="*/ 3 w 531"/>
                  <a:gd name="T57" fmla="*/ 3 h 388"/>
                  <a:gd name="T58" fmla="*/ 527 w 531"/>
                  <a:gd name="T59" fmla="*/ 186 h 388"/>
                  <a:gd name="T60" fmla="*/ 530 w 531"/>
                  <a:gd name="T61" fmla="*/ 186 h 388"/>
                  <a:gd name="T62" fmla="*/ 529 w 531"/>
                  <a:gd name="T63" fmla="*/ 184 h 388"/>
                  <a:gd name="T64" fmla="*/ 531 w 531"/>
                  <a:gd name="T65" fmla="*/ 185 h 388"/>
                  <a:gd name="T66" fmla="*/ 531 w 531"/>
                  <a:gd name="T67" fmla="*/ 185 h 388"/>
                  <a:gd name="T68" fmla="*/ 3 w 531"/>
                  <a:gd name="T69"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1" h="388">
                    <a:moveTo>
                      <a:pt x="87" y="386"/>
                    </a:moveTo>
                    <a:lnTo>
                      <a:pt x="86" y="387"/>
                    </a:lnTo>
                    <a:lnTo>
                      <a:pt x="86" y="387"/>
                    </a:lnTo>
                    <a:lnTo>
                      <a:pt x="87" y="388"/>
                    </a:lnTo>
                    <a:lnTo>
                      <a:pt x="87" y="388"/>
                    </a:lnTo>
                    <a:lnTo>
                      <a:pt x="87" y="388"/>
                    </a:lnTo>
                    <a:lnTo>
                      <a:pt x="87" y="388"/>
                    </a:lnTo>
                    <a:lnTo>
                      <a:pt x="86" y="387"/>
                    </a:lnTo>
                    <a:lnTo>
                      <a:pt x="87" y="386"/>
                    </a:lnTo>
                    <a:moveTo>
                      <a:pt x="524" y="191"/>
                    </a:moveTo>
                    <a:lnTo>
                      <a:pt x="90" y="387"/>
                    </a:lnTo>
                    <a:lnTo>
                      <a:pt x="90" y="387"/>
                    </a:lnTo>
                    <a:lnTo>
                      <a:pt x="91" y="386"/>
                    </a:lnTo>
                    <a:lnTo>
                      <a:pt x="524" y="191"/>
                    </a:lnTo>
                    <a:lnTo>
                      <a:pt x="524" y="191"/>
                    </a:lnTo>
                    <a:moveTo>
                      <a:pt x="3" y="0"/>
                    </a:moveTo>
                    <a:lnTo>
                      <a:pt x="3" y="0"/>
                    </a:lnTo>
                    <a:lnTo>
                      <a:pt x="5" y="12"/>
                    </a:lnTo>
                    <a:lnTo>
                      <a:pt x="1" y="4"/>
                    </a:lnTo>
                    <a:lnTo>
                      <a:pt x="0" y="4"/>
                    </a:lnTo>
                    <a:lnTo>
                      <a:pt x="1" y="5"/>
                    </a:lnTo>
                    <a:lnTo>
                      <a:pt x="55" y="249"/>
                    </a:lnTo>
                    <a:lnTo>
                      <a:pt x="85" y="383"/>
                    </a:lnTo>
                    <a:lnTo>
                      <a:pt x="86" y="385"/>
                    </a:lnTo>
                    <a:lnTo>
                      <a:pt x="86" y="385"/>
                    </a:lnTo>
                    <a:lnTo>
                      <a:pt x="89" y="384"/>
                    </a:lnTo>
                    <a:lnTo>
                      <a:pt x="20" y="79"/>
                    </a:lnTo>
                    <a:lnTo>
                      <a:pt x="3" y="3"/>
                    </a:lnTo>
                    <a:lnTo>
                      <a:pt x="3" y="3"/>
                    </a:lnTo>
                    <a:lnTo>
                      <a:pt x="527" y="186"/>
                    </a:lnTo>
                    <a:lnTo>
                      <a:pt x="530" y="186"/>
                    </a:lnTo>
                    <a:lnTo>
                      <a:pt x="529" y="184"/>
                    </a:lnTo>
                    <a:lnTo>
                      <a:pt x="531" y="185"/>
                    </a:lnTo>
                    <a:lnTo>
                      <a:pt x="531" y="185"/>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121"/>
              <p:cNvSpPr>
                <a:spLocks noEditPoints="1"/>
              </p:cNvSpPr>
              <p:nvPr/>
            </p:nvSpPr>
            <p:spPr bwMode="auto">
              <a:xfrm>
                <a:off x="4443" y="981"/>
                <a:ext cx="454" cy="362"/>
              </a:xfrm>
              <a:custGeom>
                <a:avLst/>
                <a:gdLst>
                  <a:gd name="T0" fmla="*/ 5 w 454"/>
                  <a:gd name="T1" fmla="*/ 205 h 362"/>
                  <a:gd name="T2" fmla="*/ 439 w 454"/>
                  <a:gd name="T3" fmla="*/ 9 h 362"/>
                  <a:gd name="T4" fmla="*/ 90 w 454"/>
                  <a:gd name="T5" fmla="*/ 361 h 362"/>
                  <a:gd name="T6" fmla="*/ 5 w 454"/>
                  <a:gd name="T7" fmla="*/ 205 h 362"/>
                  <a:gd name="T8" fmla="*/ 5 w 454"/>
                  <a:gd name="T9" fmla="*/ 205 h 362"/>
                  <a:gd name="T10" fmla="*/ 5 w 454"/>
                  <a:gd name="T11" fmla="*/ 205 h 362"/>
                  <a:gd name="T12" fmla="*/ 445 w 454"/>
                  <a:gd name="T13" fmla="*/ 4 h 362"/>
                  <a:gd name="T14" fmla="*/ 442 w 454"/>
                  <a:gd name="T15" fmla="*/ 4 h 362"/>
                  <a:gd name="T16" fmla="*/ 442 w 454"/>
                  <a:gd name="T17" fmla="*/ 4 h 362"/>
                  <a:gd name="T18" fmla="*/ 4 w 454"/>
                  <a:gd name="T19" fmla="*/ 202 h 362"/>
                  <a:gd name="T20" fmla="*/ 4 w 454"/>
                  <a:gd name="T21" fmla="*/ 202 h 362"/>
                  <a:gd name="T22" fmla="*/ 1 w 454"/>
                  <a:gd name="T23" fmla="*/ 203 h 362"/>
                  <a:gd name="T24" fmla="*/ 0 w 454"/>
                  <a:gd name="T25" fmla="*/ 203 h 362"/>
                  <a:gd name="T26" fmla="*/ 1 w 454"/>
                  <a:gd name="T27" fmla="*/ 205 h 362"/>
                  <a:gd name="T28" fmla="*/ 1 w 454"/>
                  <a:gd name="T29" fmla="*/ 205 h 362"/>
                  <a:gd name="T30" fmla="*/ 2 w 454"/>
                  <a:gd name="T31" fmla="*/ 204 h 362"/>
                  <a:gd name="T32" fmla="*/ 1 w 454"/>
                  <a:gd name="T33" fmla="*/ 205 h 362"/>
                  <a:gd name="T34" fmla="*/ 2 w 454"/>
                  <a:gd name="T35" fmla="*/ 206 h 362"/>
                  <a:gd name="T36" fmla="*/ 85 w 454"/>
                  <a:gd name="T37" fmla="*/ 359 h 362"/>
                  <a:gd name="T38" fmla="*/ 85 w 454"/>
                  <a:gd name="T39" fmla="*/ 359 h 362"/>
                  <a:gd name="T40" fmla="*/ 86 w 454"/>
                  <a:gd name="T41" fmla="*/ 360 h 362"/>
                  <a:gd name="T42" fmla="*/ 89 w 454"/>
                  <a:gd name="T43" fmla="*/ 361 h 362"/>
                  <a:gd name="T44" fmla="*/ 89 w 454"/>
                  <a:gd name="T45" fmla="*/ 360 h 362"/>
                  <a:gd name="T46" fmla="*/ 90 w 454"/>
                  <a:gd name="T47" fmla="*/ 362 h 362"/>
                  <a:gd name="T48" fmla="*/ 99 w 454"/>
                  <a:gd name="T49" fmla="*/ 357 h 362"/>
                  <a:gd name="T50" fmla="*/ 446 w 454"/>
                  <a:gd name="T51" fmla="*/ 8 h 362"/>
                  <a:gd name="T52" fmla="*/ 445 w 454"/>
                  <a:gd name="T53" fmla="*/ 4 h 362"/>
                  <a:gd name="T54" fmla="*/ 454 w 454"/>
                  <a:gd name="T55" fmla="*/ 0 h 362"/>
                  <a:gd name="T56" fmla="*/ 447 w 454"/>
                  <a:gd name="T57" fmla="*/ 3 h 362"/>
                  <a:gd name="T58" fmla="*/ 446 w 454"/>
                  <a:gd name="T59" fmla="*/ 3 h 362"/>
                  <a:gd name="T60" fmla="*/ 446 w 454"/>
                  <a:gd name="T61" fmla="*/ 3 h 362"/>
                  <a:gd name="T62" fmla="*/ 449 w 454"/>
                  <a:gd name="T63" fmla="*/ 4 h 362"/>
                  <a:gd name="T64" fmla="*/ 454 w 454"/>
                  <a:gd name="T6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4" h="362">
                    <a:moveTo>
                      <a:pt x="5" y="205"/>
                    </a:moveTo>
                    <a:lnTo>
                      <a:pt x="439" y="9"/>
                    </a:lnTo>
                    <a:lnTo>
                      <a:pt x="90" y="361"/>
                    </a:lnTo>
                    <a:lnTo>
                      <a:pt x="5" y="205"/>
                    </a:lnTo>
                    <a:lnTo>
                      <a:pt x="5" y="205"/>
                    </a:lnTo>
                    <a:lnTo>
                      <a:pt x="5" y="205"/>
                    </a:lnTo>
                    <a:close/>
                    <a:moveTo>
                      <a:pt x="445" y="4"/>
                    </a:moveTo>
                    <a:lnTo>
                      <a:pt x="442" y="4"/>
                    </a:lnTo>
                    <a:lnTo>
                      <a:pt x="442" y="4"/>
                    </a:lnTo>
                    <a:lnTo>
                      <a:pt x="4" y="202"/>
                    </a:lnTo>
                    <a:lnTo>
                      <a:pt x="4" y="202"/>
                    </a:lnTo>
                    <a:lnTo>
                      <a:pt x="1" y="203"/>
                    </a:lnTo>
                    <a:lnTo>
                      <a:pt x="0" y="203"/>
                    </a:lnTo>
                    <a:lnTo>
                      <a:pt x="1" y="205"/>
                    </a:lnTo>
                    <a:lnTo>
                      <a:pt x="1" y="205"/>
                    </a:lnTo>
                    <a:lnTo>
                      <a:pt x="2" y="204"/>
                    </a:lnTo>
                    <a:lnTo>
                      <a:pt x="1" y="205"/>
                    </a:lnTo>
                    <a:lnTo>
                      <a:pt x="2" y="206"/>
                    </a:lnTo>
                    <a:lnTo>
                      <a:pt x="85" y="359"/>
                    </a:lnTo>
                    <a:lnTo>
                      <a:pt x="85" y="359"/>
                    </a:lnTo>
                    <a:lnTo>
                      <a:pt x="86" y="360"/>
                    </a:lnTo>
                    <a:lnTo>
                      <a:pt x="89" y="361"/>
                    </a:lnTo>
                    <a:lnTo>
                      <a:pt x="89" y="360"/>
                    </a:lnTo>
                    <a:lnTo>
                      <a:pt x="90" y="362"/>
                    </a:lnTo>
                    <a:lnTo>
                      <a:pt x="99" y="357"/>
                    </a:lnTo>
                    <a:lnTo>
                      <a:pt x="446" y="8"/>
                    </a:lnTo>
                    <a:lnTo>
                      <a:pt x="445" y="4"/>
                    </a:lnTo>
                    <a:close/>
                    <a:moveTo>
                      <a:pt x="454" y="0"/>
                    </a:moveTo>
                    <a:lnTo>
                      <a:pt x="447" y="3"/>
                    </a:lnTo>
                    <a:lnTo>
                      <a:pt x="446" y="3"/>
                    </a:lnTo>
                    <a:lnTo>
                      <a:pt x="446" y="3"/>
                    </a:lnTo>
                    <a:lnTo>
                      <a:pt x="449" y="4"/>
                    </a:lnTo>
                    <a:lnTo>
                      <a:pt x="45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122"/>
              <p:cNvSpPr>
                <a:spLocks noEditPoints="1"/>
              </p:cNvSpPr>
              <p:nvPr/>
            </p:nvSpPr>
            <p:spPr bwMode="auto">
              <a:xfrm>
                <a:off x="4443" y="981"/>
                <a:ext cx="454" cy="362"/>
              </a:xfrm>
              <a:custGeom>
                <a:avLst/>
                <a:gdLst>
                  <a:gd name="T0" fmla="*/ 5 w 454"/>
                  <a:gd name="T1" fmla="*/ 205 h 362"/>
                  <a:gd name="T2" fmla="*/ 439 w 454"/>
                  <a:gd name="T3" fmla="*/ 9 h 362"/>
                  <a:gd name="T4" fmla="*/ 90 w 454"/>
                  <a:gd name="T5" fmla="*/ 361 h 362"/>
                  <a:gd name="T6" fmla="*/ 5 w 454"/>
                  <a:gd name="T7" fmla="*/ 205 h 362"/>
                  <a:gd name="T8" fmla="*/ 5 w 454"/>
                  <a:gd name="T9" fmla="*/ 205 h 362"/>
                  <a:gd name="T10" fmla="*/ 5 w 454"/>
                  <a:gd name="T11" fmla="*/ 205 h 362"/>
                  <a:gd name="T12" fmla="*/ 445 w 454"/>
                  <a:gd name="T13" fmla="*/ 4 h 362"/>
                  <a:gd name="T14" fmla="*/ 442 w 454"/>
                  <a:gd name="T15" fmla="*/ 4 h 362"/>
                  <a:gd name="T16" fmla="*/ 442 w 454"/>
                  <a:gd name="T17" fmla="*/ 4 h 362"/>
                  <a:gd name="T18" fmla="*/ 4 w 454"/>
                  <a:gd name="T19" fmla="*/ 202 h 362"/>
                  <a:gd name="T20" fmla="*/ 4 w 454"/>
                  <a:gd name="T21" fmla="*/ 202 h 362"/>
                  <a:gd name="T22" fmla="*/ 1 w 454"/>
                  <a:gd name="T23" fmla="*/ 203 h 362"/>
                  <a:gd name="T24" fmla="*/ 0 w 454"/>
                  <a:gd name="T25" fmla="*/ 203 h 362"/>
                  <a:gd name="T26" fmla="*/ 1 w 454"/>
                  <a:gd name="T27" fmla="*/ 205 h 362"/>
                  <a:gd name="T28" fmla="*/ 1 w 454"/>
                  <a:gd name="T29" fmla="*/ 205 h 362"/>
                  <a:gd name="T30" fmla="*/ 2 w 454"/>
                  <a:gd name="T31" fmla="*/ 204 h 362"/>
                  <a:gd name="T32" fmla="*/ 1 w 454"/>
                  <a:gd name="T33" fmla="*/ 205 h 362"/>
                  <a:gd name="T34" fmla="*/ 2 w 454"/>
                  <a:gd name="T35" fmla="*/ 206 h 362"/>
                  <a:gd name="T36" fmla="*/ 85 w 454"/>
                  <a:gd name="T37" fmla="*/ 359 h 362"/>
                  <a:gd name="T38" fmla="*/ 85 w 454"/>
                  <a:gd name="T39" fmla="*/ 359 h 362"/>
                  <a:gd name="T40" fmla="*/ 86 w 454"/>
                  <a:gd name="T41" fmla="*/ 360 h 362"/>
                  <a:gd name="T42" fmla="*/ 89 w 454"/>
                  <a:gd name="T43" fmla="*/ 361 h 362"/>
                  <a:gd name="T44" fmla="*/ 89 w 454"/>
                  <a:gd name="T45" fmla="*/ 360 h 362"/>
                  <a:gd name="T46" fmla="*/ 90 w 454"/>
                  <a:gd name="T47" fmla="*/ 362 h 362"/>
                  <a:gd name="T48" fmla="*/ 99 w 454"/>
                  <a:gd name="T49" fmla="*/ 357 h 362"/>
                  <a:gd name="T50" fmla="*/ 446 w 454"/>
                  <a:gd name="T51" fmla="*/ 8 h 362"/>
                  <a:gd name="T52" fmla="*/ 445 w 454"/>
                  <a:gd name="T53" fmla="*/ 4 h 362"/>
                  <a:gd name="T54" fmla="*/ 454 w 454"/>
                  <a:gd name="T55" fmla="*/ 0 h 362"/>
                  <a:gd name="T56" fmla="*/ 447 w 454"/>
                  <a:gd name="T57" fmla="*/ 3 h 362"/>
                  <a:gd name="T58" fmla="*/ 446 w 454"/>
                  <a:gd name="T59" fmla="*/ 3 h 362"/>
                  <a:gd name="T60" fmla="*/ 446 w 454"/>
                  <a:gd name="T61" fmla="*/ 3 h 362"/>
                  <a:gd name="T62" fmla="*/ 449 w 454"/>
                  <a:gd name="T63" fmla="*/ 4 h 362"/>
                  <a:gd name="T64" fmla="*/ 454 w 454"/>
                  <a:gd name="T6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4" h="362">
                    <a:moveTo>
                      <a:pt x="5" y="205"/>
                    </a:moveTo>
                    <a:lnTo>
                      <a:pt x="439" y="9"/>
                    </a:lnTo>
                    <a:lnTo>
                      <a:pt x="90" y="361"/>
                    </a:lnTo>
                    <a:lnTo>
                      <a:pt x="5" y="205"/>
                    </a:lnTo>
                    <a:lnTo>
                      <a:pt x="5" y="205"/>
                    </a:lnTo>
                    <a:lnTo>
                      <a:pt x="5" y="205"/>
                    </a:lnTo>
                    <a:moveTo>
                      <a:pt x="445" y="4"/>
                    </a:moveTo>
                    <a:lnTo>
                      <a:pt x="442" y="4"/>
                    </a:lnTo>
                    <a:lnTo>
                      <a:pt x="442" y="4"/>
                    </a:lnTo>
                    <a:lnTo>
                      <a:pt x="4" y="202"/>
                    </a:lnTo>
                    <a:lnTo>
                      <a:pt x="4" y="202"/>
                    </a:lnTo>
                    <a:lnTo>
                      <a:pt x="1" y="203"/>
                    </a:lnTo>
                    <a:lnTo>
                      <a:pt x="0" y="203"/>
                    </a:lnTo>
                    <a:lnTo>
                      <a:pt x="1" y="205"/>
                    </a:lnTo>
                    <a:lnTo>
                      <a:pt x="1" y="205"/>
                    </a:lnTo>
                    <a:lnTo>
                      <a:pt x="2" y="204"/>
                    </a:lnTo>
                    <a:lnTo>
                      <a:pt x="1" y="205"/>
                    </a:lnTo>
                    <a:lnTo>
                      <a:pt x="2" y="206"/>
                    </a:lnTo>
                    <a:lnTo>
                      <a:pt x="85" y="359"/>
                    </a:lnTo>
                    <a:lnTo>
                      <a:pt x="85" y="359"/>
                    </a:lnTo>
                    <a:lnTo>
                      <a:pt x="86" y="360"/>
                    </a:lnTo>
                    <a:lnTo>
                      <a:pt x="89" y="361"/>
                    </a:lnTo>
                    <a:lnTo>
                      <a:pt x="89" y="360"/>
                    </a:lnTo>
                    <a:lnTo>
                      <a:pt x="90" y="362"/>
                    </a:lnTo>
                    <a:lnTo>
                      <a:pt x="99" y="357"/>
                    </a:lnTo>
                    <a:lnTo>
                      <a:pt x="446" y="8"/>
                    </a:lnTo>
                    <a:lnTo>
                      <a:pt x="445" y="4"/>
                    </a:lnTo>
                    <a:moveTo>
                      <a:pt x="454" y="0"/>
                    </a:moveTo>
                    <a:lnTo>
                      <a:pt x="447" y="3"/>
                    </a:lnTo>
                    <a:lnTo>
                      <a:pt x="446" y="3"/>
                    </a:lnTo>
                    <a:lnTo>
                      <a:pt x="446" y="3"/>
                    </a:lnTo>
                    <a:lnTo>
                      <a:pt x="449" y="4"/>
                    </a:lnTo>
                    <a:lnTo>
                      <a:pt x="4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123"/>
              <p:cNvSpPr>
                <a:spLocks noEditPoints="1"/>
              </p:cNvSpPr>
              <p:nvPr/>
            </p:nvSpPr>
            <p:spPr bwMode="auto">
              <a:xfrm>
                <a:off x="3191" y="1794"/>
                <a:ext cx="423" cy="127"/>
              </a:xfrm>
              <a:custGeom>
                <a:avLst/>
                <a:gdLst>
                  <a:gd name="T0" fmla="*/ 351 w 423"/>
                  <a:gd name="T1" fmla="*/ 3 h 127"/>
                  <a:gd name="T2" fmla="*/ 347 w 423"/>
                  <a:gd name="T3" fmla="*/ 4 h 127"/>
                  <a:gd name="T4" fmla="*/ 421 w 423"/>
                  <a:gd name="T5" fmla="*/ 89 h 127"/>
                  <a:gd name="T6" fmla="*/ 0 w 423"/>
                  <a:gd name="T7" fmla="*/ 127 h 127"/>
                  <a:gd name="T8" fmla="*/ 0 w 423"/>
                  <a:gd name="T9" fmla="*/ 127 h 127"/>
                  <a:gd name="T10" fmla="*/ 422 w 423"/>
                  <a:gd name="T11" fmla="*/ 89 h 127"/>
                  <a:gd name="T12" fmla="*/ 422 w 423"/>
                  <a:gd name="T13" fmla="*/ 89 h 127"/>
                  <a:gd name="T14" fmla="*/ 423 w 423"/>
                  <a:gd name="T15" fmla="*/ 89 h 127"/>
                  <a:gd name="T16" fmla="*/ 423 w 423"/>
                  <a:gd name="T17" fmla="*/ 87 h 127"/>
                  <a:gd name="T18" fmla="*/ 351 w 423"/>
                  <a:gd name="T19" fmla="*/ 3 h 127"/>
                  <a:gd name="T20" fmla="*/ 349 w 423"/>
                  <a:gd name="T21" fmla="*/ 0 h 127"/>
                  <a:gd name="T22" fmla="*/ 348 w 423"/>
                  <a:gd name="T23" fmla="*/ 0 h 127"/>
                  <a:gd name="T24" fmla="*/ 349 w 423"/>
                  <a:gd name="T25" fmla="*/ 0 h 127"/>
                  <a:gd name="T26" fmla="*/ 349 w 423"/>
                  <a:gd name="T27" fmla="*/ 0 h 127"/>
                  <a:gd name="T28" fmla="*/ 349 w 423"/>
                  <a:gd name="T2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3" h="127">
                    <a:moveTo>
                      <a:pt x="351" y="3"/>
                    </a:moveTo>
                    <a:lnTo>
                      <a:pt x="347" y="4"/>
                    </a:lnTo>
                    <a:lnTo>
                      <a:pt x="421" y="89"/>
                    </a:lnTo>
                    <a:lnTo>
                      <a:pt x="0" y="127"/>
                    </a:lnTo>
                    <a:lnTo>
                      <a:pt x="0" y="127"/>
                    </a:lnTo>
                    <a:lnTo>
                      <a:pt x="422" y="89"/>
                    </a:lnTo>
                    <a:lnTo>
                      <a:pt x="422" y="89"/>
                    </a:lnTo>
                    <a:lnTo>
                      <a:pt x="423" y="89"/>
                    </a:lnTo>
                    <a:lnTo>
                      <a:pt x="423" y="87"/>
                    </a:lnTo>
                    <a:lnTo>
                      <a:pt x="351" y="3"/>
                    </a:lnTo>
                    <a:close/>
                    <a:moveTo>
                      <a:pt x="349" y="0"/>
                    </a:moveTo>
                    <a:lnTo>
                      <a:pt x="348" y="0"/>
                    </a:lnTo>
                    <a:lnTo>
                      <a:pt x="349" y="0"/>
                    </a:lnTo>
                    <a:lnTo>
                      <a:pt x="349" y="0"/>
                    </a:lnTo>
                    <a:lnTo>
                      <a:pt x="34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124"/>
              <p:cNvSpPr>
                <a:spLocks noEditPoints="1"/>
              </p:cNvSpPr>
              <p:nvPr/>
            </p:nvSpPr>
            <p:spPr bwMode="auto">
              <a:xfrm>
                <a:off x="3191" y="1794"/>
                <a:ext cx="423" cy="127"/>
              </a:xfrm>
              <a:custGeom>
                <a:avLst/>
                <a:gdLst>
                  <a:gd name="T0" fmla="*/ 351 w 423"/>
                  <a:gd name="T1" fmla="*/ 3 h 127"/>
                  <a:gd name="T2" fmla="*/ 347 w 423"/>
                  <a:gd name="T3" fmla="*/ 4 h 127"/>
                  <a:gd name="T4" fmla="*/ 421 w 423"/>
                  <a:gd name="T5" fmla="*/ 89 h 127"/>
                  <a:gd name="T6" fmla="*/ 0 w 423"/>
                  <a:gd name="T7" fmla="*/ 127 h 127"/>
                  <a:gd name="T8" fmla="*/ 0 w 423"/>
                  <a:gd name="T9" fmla="*/ 127 h 127"/>
                  <a:gd name="T10" fmla="*/ 422 w 423"/>
                  <a:gd name="T11" fmla="*/ 89 h 127"/>
                  <a:gd name="T12" fmla="*/ 422 w 423"/>
                  <a:gd name="T13" fmla="*/ 89 h 127"/>
                  <a:gd name="T14" fmla="*/ 423 w 423"/>
                  <a:gd name="T15" fmla="*/ 89 h 127"/>
                  <a:gd name="T16" fmla="*/ 423 w 423"/>
                  <a:gd name="T17" fmla="*/ 87 h 127"/>
                  <a:gd name="T18" fmla="*/ 351 w 423"/>
                  <a:gd name="T19" fmla="*/ 3 h 127"/>
                  <a:gd name="T20" fmla="*/ 349 w 423"/>
                  <a:gd name="T21" fmla="*/ 0 h 127"/>
                  <a:gd name="T22" fmla="*/ 348 w 423"/>
                  <a:gd name="T23" fmla="*/ 0 h 127"/>
                  <a:gd name="T24" fmla="*/ 349 w 423"/>
                  <a:gd name="T25" fmla="*/ 0 h 127"/>
                  <a:gd name="T26" fmla="*/ 349 w 423"/>
                  <a:gd name="T27" fmla="*/ 0 h 127"/>
                  <a:gd name="T28" fmla="*/ 349 w 423"/>
                  <a:gd name="T2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3" h="127">
                    <a:moveTo>
                      <a:pt x="351" y="3"/>
                    </a:moveTo>
                    <a:lnTo>
                      <a:pt x="347" y="4"/>
                    </a:lnTo>
                    <a:lnTo>
                      <a:pt x="421" y="89"/>
                    </a:lnTo>
                    <a:lnTo>
                      <a:pt x="0" y="127"/>
                    </a:lnTo>
                    <a:lnTo>
                      <a:pt x="0" y="127"/>
                    </a:lnTo>
                    <a:lnTo>
                      <a:pt x="422" y="89"/>
                    </a:lnTo>
                    <a:lnTo>
                      <a:pt x="422" y="89"/>
                    </a:lnTo>
                    <a:lnTo>
                      <a:pt x="423" y="89"/>
                    </a:lnTo>
                    <a:lnTo>
                      <a:pt x="423" y="87"/>
                    </a:lnTo>
                    <a:lnTo>
                      <a:pt x="351" y="3"/>
                    </a:lnTo>
                    <a:moveTo>
                      <a:pt x="349" y="0"/>
                    </a:moveTo>
                    <a:lnTo>
                      <a:pt x="348" y="0"/>
                    </a:lnTo>
                    <a:lnTo>
                      <a:pt x="349" y="0"/>
                    </a:lnTo>
                    <a:lnTo>
                      <a:pt x="349" y="0"/>
                    </a:lnTo>
                    <a:lnTo>
                      <a:pt x="3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125"/>
              <p:cNvSpPr>
                <a:spLocks noEditPoints="1"/>
              </p:cNvSpPr>
              <p:nvPr/>
            </p:nvSpPr>
            <p:spPr bwMode="auto">
              <a:xfrm>
                <a:off x="3168" y="1737"/>
                <a:ext cx="375" cy="191"/>
              </a:xfrm>
              <a:custGeom>
                <a:avLst/>
                <a:gdLst>
                  <a:gd name="T0" fmla="*/ 7 w 375"/>
                  <a:gd name="T1" fmla="*/ 189 h 191"/>
                  <a:gd name="T2" fmla="*/ 4 w 375"/>
                  <a:gd name="T3" fmla="*/ 189 h 191"/>
                  <a:gd name="T4" fmla="*/ 0 w 375"/>
                  <a:gd name="T5" fmla="*/ 191 h 191"/>
                  <a:gd name="T6" fmla="*/ 7 w 375"/>
                  <a:gd name="T7" fmla="*/ 190 h 191"/>
                  <a:gd name="T8" fmla="*/ 7 w 375"/>
                  <a:gd name="T9" fmla="*/ 189 h 191"/>
                  <a:gd name="T10" fmla="*/ 259 w 375"/>
                  <a:gd name="T11" fmla="*/ 1 h 191"/>
                  <a:gd name="T12" fmla="*/ 144 w 375"/>
                  <a:gd name="T13" fmla="*/ 88 h 191"/>
                  <a:gd name="T14" fmla="*/ 256 w 375"/>
                  <a:gd name="T15" fmla="*/ 4 h 191"/>
                  <a:gd name="T16" fmla="*/ 282 w 375"/>
                  <a:gd name="T17" fmla="*/ 16 h 191"/>
                  <a:gd name="T18" fmla="*/ 367 w 375"/>
                  <a:gd name="T19" fmla="*/ 59 h 191"/>
                  <a:gd name="T20" fmla="*/ 367 w 375"/>
                  <a:gd name="T21" fmla="*/ 59 h 191"/>
                  <a:gd name="T22" fmla="*/ 19 w 375"/>
                  <a:gd name="T23" fmla="*/ 182 h 191"/>
                  <a:gd name="T24" fmla="*/ 15 w 375"/>
                  <a:gd name="T25" fmla="*/ 185 h 191"/>
                  <a:gd name="T26" fmla="*/ 23 w 375"/>
                  <a:gd name="T27" fmla="*/ 184 h 191"/>
                  <a:gd name="T28" fmla="*/ 23 w 375"/>
                  <a:gd name="T29" fmla="*/ 184 h 191"/>
                  <a:gd name="T30" fmla="*/ 370 w 375"/>
                  <a:gd name="T31" fmla="*/ 61 h 191"/>
                  <a:gd name="T32" fmla="*/ 374 w 375"/>
                  <a:gd name="T33" fmla="*/ 60 h 191"/>
                  <a:gd name="T34" fmla="*/ 375 w 375"/>
                  <a:gd name="T35" fmla="*/ 59 h 191"/>
                  <a:gd name="T36" fmla="*/ 374 w 375"/>
                  <a:gd name="T37" fmla="*/ 59 h 191"/>
                  <a:gd name="T38" fmla="*/ 372 w 375"/>
                  <a:gd name="T39" fmla="*/ 57 h 191"/>
                  <a:gd name="T40" fmla="*/ 372 w 375"/>
                  <a:gd name="T41" fmla="*/ 57 h 191"/>
                  <a:gd name="T42" fmla="*/ 371 w 375"/>
                  <a:gd name="T43" fmla="*/ 57 h 191"/>
                  <a:gd name="T44" fmla="*/ 288 w 375"/>
                  <a:gd name="T45" fmla="*/ 16 h 191"/>
                  <a:gd name="T46" fmla="*/ 261 w 375"/>
                  <a:gd name="T47" fmla="*/ 3 h 191"/>
                  <a:gd name="T48" fmla="*/ 261 w 375"/>
                  <a:gd name="T49" fmla="*/ 3 h 191"/>
                  <a:gd name="T50" fmla="*/ 259 w 375"/>
                  <a:gd name="T51" fmla="*/ 1 h 191"/>
                  <a:gd name="T52" fmla="*/ 256 w 375"/>
                  <a:gd name="T53" fmla="*/ 0 h 191"/>
                  <a:gd name="T54" fmla="*/ 256 w 375"/>
                  <a:gd name="T55" fmla="*/ 0 h 191"/>
                  <a:gd name="T56" fmla="*/ 257 w 375"/>
                  <a:gd name="T57" fmla="*/ 0 h 191"/>
                  <a:gd name="T58" fmla="*/ 257 w 375"/>
                  <a:gd name="T59" fmla="*/ 0 h 191"/>
                  <a:gd name="T60" fmla="*/ 256 w 375"/>
                  <a:gd name="T6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5" h="191">
                    <a:moveTo>
                      <a:pt x="7" y="189"/>
                    </a:moveTo>
                    <a:lnTo>
                      <a:pt x="4" y="189"/>
                    </a:lnTo>
                    <a:lnTo>
                      <a:pt x="0" y="191"/>
                    </a:lnTo>
                    <a:lnTo>
                      <a:pt x="7" y="190"/>
                    </a:lnTo>
                    <a:lnTo>
                      <a:pt x="7" y="189"/>
                    </a:lnTo>
                    <a:close/>
                    <a:moveTo>
                      <a:pt x="259" y="1"/>
                    </a:moveTo>
                    <a:lnTo>
                      <a:pt x="144" y="88"/>
                    </a:lnTo>
                    <a:lnTo>
                      <a:pt x="256" y="4"/>
                    </a:lnTo>
                    <a:lnTo>
                      <a:pt x="282" y="16"/>
                    </a:lnTo>
                    <a:lnTo>
                      <a:pt x="367" y="59"/>
                    </a:lnTo>
                    <a:lnTo>
                      <a:pt x="367" y="59"/>
                    </a:lnTo>
                    <a:lnTo>
                      <a:pt x="19" y="182"/>
                    </a:lnTo>
                    <a:lnTo>
                      <a:pt x="15" y="185"/>
                    </a:lnTo>
                    <a:lnTo>
                      <a:pt x="23" y="184"/>
                    </a:lnTo>
                    <a:lnTo>
                      <a:pt x="23" y="184"/>
                    </a:lnTo>
                    <a:lnTo>
                      <a:pt x="370" y="61"/>
                    </a:lnTo>
                    <a:lnTo>
                      <a:pt x="374" y="60"/>
                    </a:lnTo>
                    <a:lnTo>
                      <a:pt x="375" y="59"/>
                    </a:lnTo>
                    <a:lnTo>
                      <a:pt x="374" y="59"/>
                    </a:lnTo>
                    <a:lnTo>
                      <a:pt x="372" y="57"/>
                    </a:lnTo>
                    <a:lnTo>
                      <a:pt x="372" y="57"/>
                    </a:lnTo>
                    <a:lnTo>
                      <a:pt x="371" y="57"/>
                    </a:lnTo>
                    <a:lnTo>
                      <a:pt x="288" y="16"/>
                    </a:lnTo>
                    <a:lnTo>
                      <a:pt x="261" y="3"/>
                    </a:lnTo>
                    <a:lnTo>
                      <a:pt x="261" y="3"/>
                    </a:lnTo>
                    <a:lnTo>
                      <a:pt x="259" y="1"/>
                    </a:lnTo>
                    <a:close/>
                    <a:moveTo>
                      <a:pt x="256" y="0"/>
                    </a:moveTo>
                    <a:lnTo>
                      <a:pt x="256" y="0"/>
                    </a:lnTo>
                    <a:lnTo>
                      <a:pt x="257" y="0"/>
                    </a:lnTo>
                    <a:lnTo>
                      <a:pt x="257" y="0"/>
                    </a:lnTo>
                    <a:lnTo>
                      <a:pt x="25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126"/>
              <p:cNvSpPr>
                <a:spLocks noEditPoints="1"/>
              </p:cNvSpPr>
              <p:nvPr/>
            </p:nvSpPr>
            <p:spPr bwMode="auto">
              <a:xfrm>
                <a:off x="3168" y="1737"/>
                <a:ext cx="375" cy="191"/>
              </a:xfrm>
              <a:custGeom>
                <a:avLst/>
                <a:gdLst>
                  <a:gd name="T0" fmla="*/ 7 w 375"/>
                  <a:gd name="T1" fmla="*/ 189 h 191"/>
                  <a:gd name="T2" fmla="*/ 4 w 375"/>
                  <a:gd name="T3" fmla="*/ 189 h 191"/>
                  <a:gd name="T4" fmla="*/ 0 w 375"/>
                  <a:gd name="T5" fmla="*/ 191 h 191"/>
                  <a:gd name="T6" fmla="*/ 7 w 375"/>
                  <a:gd name="T7" fmla="*/ 190 h 191"/>
                  <a:gd name="T8" fmla="*/ 7 w 375"/>
                  <a:gd name="T9" fmla="*/ 189 h 191"/>
                  <a:gd name="T10" fmla="*/ 259 w 375"/>
                  <a:gd name="T11" fmla="*/ 1 h 191"/>
                  <a:gd name="T12" fmla="*/ 144 w 375"/>
                  <a:gd name="T13" fmla="*/ 88 h 191"/>
                  <a:gd name="T14" fmla="*/ 256 w 375"/>
                  <a:gd name="T15" fmla="*/ 4 h 191"/>
                  <a:gd name="T16" fmla="*/ 282 w 375"/>
                  <a:gd name="T17" fmla="*/ 16 h 191"/>
                  <a:gd name="T18" fmla="*/ 367 w 375"/>
                  <a:gd name="T19" fmla="*/ 59 h 191"/>
                  <a:gd name="T20" fmla="*/ 367 w 375"/>
                  <a:gd name="T21" fmla="*/ 59 h 191"/>
                  <a:gd name="T22" fmla="*/ 19 w 375"/>
                  <a:gd name="T23" fmla="*/ 182 h 191"/>
                  <a:gd name="T24" fmla="*/ 15 w 375"/>
                  <a:gd name="T25" fmla="*/ 185 h 191"/>
                  <a:gd name="T26" fmla="*/ 23 w 375"/>
                  <a:gd name="T27" fmla="*/ 184 h 191"/>
                  <a:gd name="T28" fmla="*/ 23 w 375"/>
                  <a:gd name="T29" fmla="*/ 184 h 191"/>
                  <a:gd name="T30" fmla="*/ 370 w 375"/>
                  <a:gd name="T31" fmla="*/ 61 h 191"/>
                  <a:gd name="T32" fmla="*/ 374 w 375"/>
                  <a:gd name="T33" fmla="*/ 60 h 191"/>
                  <a:gd name="T34" fmla="*/ 375 w 375"/>
                  <a:gd name="T35" fmla="*/ 59 h 191"/>
                  <a:gd name="T36" fmla="*/ 374 w 375"/>
                  <a:gd name="T37" fmla="*/ 59 h 191"/>
                  <a:gd name="T38" fmla="*/ 372 w 375"/>
                  <a:gd name="T39" fmla="*/ 57 h 191"/>
                  <a:gd name="T40" fmla="*/ 372 w 375"/>
                  <a:gd name="T41" fmla="*/ 57 h 191"/>
                  <a:gd name="T42" fmla="*/ 371 w 375"/>
                  <a:gd name="T43" fmla="*/ 57 h 191"/>
                  <a:gd name="T44" fmla="*/ 288 w 375"/>
                  <a:gd name="T45" fmla="*/ 16 h 191"/>
                  <a:gd name="T46" fmla="*/ 261 w 375"/>
                  <a:gd name="T47" fmla="*/ 3 h 191"/>
                  <a:gd name="T48" fmla="*/ 261 w 375"/>
                  <a:gd name="T49" fmla="*/ 3 h 191"/>
                  <a:gd name="T50" fmla="*/ 259 w 375"/>
                  <a:gd name="T51" fmla="*/ 1 h 191"/>
                  <a:gd name="T52" fmla="*/ 256 w 375"/>
                  <a:gd name="T53" fmla="*/ 0 h 191"/>
                  <a:gd name="T54" fmla="*/ 256 w 375"/>
                  <a:gd name="T55" fmla="*/ 0 h 191"/>
                  <a:gd name="T56" fmla="*/ 257 w 375"/>
                  <a:gd name="T57" fmla="*/ 0 h 191"/>
                  <a:gd name="T58" fmla="*/ 257 w 375"/>
                  <a:gd name="T59" fmla="*/ 0 h 191"/>
                  <a:gd name="T60" fmla="*/ 256 w 375"/>
                  <a:gd name="T6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5" h="191">
                    <a:moveTo>
                      <a:pt x="7" y="189"/>
                    </a:moveTo>
                    <a:lnTo>
                      <a:pt x="4" y="189"/>
                    </a:lnTo>
                    <a:lnTo>
                      <a:pt x="0" y="191"/>
                    </a:lnTo>
                    <a:lnTo>
                      <a:pt x="7" y="190"/>
                    </a:lnTo>
                    <a:lnTo>
                      <a:pt x="7" y="189"/>
                    </a:lnTo>
                    <a:moveTo>
                      <a:pt x="259" y="1"/>
                    </a:moveTo>
                    <a:lnTo>
                      <a:pt x="144" y="88"/>
                    </a:lnTo>
                    <a:lnTo>
                      <a:pt x="256" y="4"/>
                    </a:lnTo>
                    <a:lnTo>
                      <a:pt x="282" y="16"/>
                    </a:lnTo>
                    <a:lnTo>
                      <a:pt x="367" y="59"/>
                    </a:lnTo>
                    <a:lnTo>
                      <a:pt x="367" y="59"/>
                    </a:lnTo>
                    <a:lnTo>
                      <a:pt x="19" y="182"/>
                    </a:lnTo>
                    <a:lnTo>
                      <a:pt x="15" y="185"/>
                    </a:lnTo>
                    <a:lnTo>
                      <a:pt x="23" y="184"/>
                    </a:lnTo>
                    <a:lnTo>
                      <a:pt x="23" y="184"/>
                    </a:lnTo>
                    <a:lnTo>
                      <a:pt x="370" y="61"/>
                    </a:lnTo>
                    <a:lnTo>
                      <a:pt x="374" y="60"/>
                    </a:lnTo>
                    <a:lnTo>
                      <a:pt x="375" y="59"/>
                    </a:lnTo>
                    <a:lnTo>
                      <a:pt x="374" y="59"/>
                    </a:lnTo>
                    <a:lnTo>
                      <a:pt x="372" y="57"/>
                    </a:lnTo>
                    <a:lnTo>
                      <a:pt x="372" y="57"/>
                    </a:lnTo>
                    <a:lnTo>
                      <a:pt x="371" y="57"/>
                    </a:lnTo>
                    <a:lnTo>
                      <a:pt x="288" y="16"/>
                    </a:lnTo>
                    <a:lnTo>
                      <a:pt x="261" y="3"/>
                    </a:lnTo>
                    <a:lnTo>
                      <a:pt x="261" y="3"/>
                    </a:lnTo>
                    <a:lnTo>
                      <a:pt x="259" y="1"/>
                    </a:lnTo>
                    <a:moveTo>
                      <a:pt x="256" y="0"/>
                    </a:moveTo>
                    <a:lnTo>
                      <a:pt x="256" y="0"/>
                    </a:lnTo>
                    <a:lnTo>
                      <a:pt x="257" y="0"/>
                    </a:lnTo>
                    <a:lnTo>
                      <a:pt x="257" y="0"/>
                    </a:lnTo>
                    <a:lnTo>
                      <a:pt x="2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127"/>
              <p:cNvSpPr>
                <a:spLocks noEditPoints="1"/>
              </p:cNvSpPr>
              <p:nvPr/>
            </p:nvSpPr>
            <p:spPr bwMode="auto">
              <a:xfrm>
                <a:off x="3043" y="1882"/>
                <a:ext cx="579" cy="310"/>
              </a:xfrm>
              <a:custGeom>
                <a:avLst/>
                <a:gdLst>
                  <a:gd name="T0" fmla="*/ 2 w 579"/>
                  <a:gd name="T1" fmla="*/ 307 h 310"/>
                  <a:gd name="T2" fmla="*/ 0 w 579"/>
                  <a:gd name="T3" fmla="*/ 310 h 310"/>
                  <a:gd name="T4" fmla="*/ 2 w 579"/>
                  <a:gd name="T5" fmla="*/ 309 h 310"/>
                  <a:gd name="T6" fmla="*/ 3 w 579"/>
                  <a:gd name="T7" fmla="*/ 307 h 310"/>
                  <a:gd name="T8" fmla="*/ 2 w 579"/>
                  <a:gd name="T9" fmla="*/ 307 h 310"/>
                  <a:gd name="T10" fmla="*/ 570 w 579"/>
                  <a:gd name="T11" fmla="*/ 1 h 310"/>
                  <a:gd name="T12" fmla="*/ 148 w 579"/>
                  <a:gd name="T13" fmla="*/ 39 h 310"/>
                  <a:gd name="T14" fmla="*/ 140 w 579"/>
                  <a:gd name="T15" fmla="*/ 40 h 310"/>
                  <a:gd name="T16" fmla="*/ 136 w 579"/>
                  <a:gd name="T17" fmla="*/ 42 h 310"/>
                  <a:gd name="T18" fmla="*/ 137 w 579"/>
                  <a:gd name="T19" fmla="*/ 43 h 310"/>
                  <a:gd name="T20" fmla="*/ 136 w 579"/>
                  <a:gd name="T21" fmla="*/ 43 h 310"/>
                  <a:gd name="T22" fmla="*/ 17 w 579"/>
                  <a:gd name="T23" fmla="*/ 284 h 310"/>
                  <a:gd name="T24" fmla="*/ 136 w 579"/>
                  <a:gd name="T25" fmla="*/ 43 h 310"/>
                  <a:gd name="T26" fmla="*/ 564 w 579"/>
                  <a:gd name="T27" fmla="*/ 5 h 310"/>
                  <a:gd name="T28" fmla="*/ 8 w 579"/>
                  <a:gd name="T29" fmla="*/ 302 h 310"/>
                  <a:gd name="T30" fmla="*/ 6 w 579"/>
                  <a:gd name="T31" fmla="*/ 306 h 310"/>
                  <a:gd name="T32" fmla="*/ 7 w 579"/>
                  <a:gd name="T33" fmla="*/ 307 h 310"/>
                  <a:gd name="T34" fmla="*/ 161 w 579"/>
                  <a:gd name="T35" fmla="*/ 223 h 310"/>
                  <a:gd name="T36" fmla="*/ 569 w 579"/>
                  <a:gd name="T37" fmla="*/ 5 h 310"/>
                  <a:gd name="T38" fmla="*/ 570 w 579"/>
                  <a:gd name="T39" fmla="*/ 4 h 310"/>
                  <a:gd name="T40" fmla="*/ 569 w 579"/>
                  <a:gd name="T41" fmla="*/ 4 h 310"/>
                  <a:gd name="T42" fmla="*/ 571 w 579"/>
                  <a:gd name="T43" fmla="*/ 2 h 310"/>
                  <a:gd name="T44" fmla="*/ 570 w 579"/>
                  <a:gd name="T45" fmla="*/ 1 h 310"/>
                  <a:gd name="T46" fmla="*/ 579 w 579"/>
                  <a:gd name="T47" fmla="*/ 0 h 310"/>
                  <a:gd name="T48" fmla="*/ 575 w 579"/>
                  <a:gd name="T49" fmla="*/ 1 h 310"/>
                  <a:gd name="T50" fmla="*/ 575 w 579"/>
                  <a:gd name="T51" fmla="*/ 1 h 310"/>
                  <a:gd name="T52" fmla="*/ 579 w 579"/>
                  <a:gd name="T53" fmla="*/ 0 h 310"/>
                  <a:gd name="T54" fmla="*/ 579 w 579"/>
                  <a:gd name="T55"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9" h="310">
                    <a:moveTo>
                      <a:pt x="2" y="307"/>
                    </a:moveTo>
                    <a:lnTo>
                      <a:pt x="0" y="310"/>
                    </a:lnTo>
                    <a:lnTo>
                      <a:pt x="2" y="309"/>
                    </a:lnTo>
                    <a:lnTo>
                      <a:pt x="3" y="307"/>
                    </a:lnTo>
                    <a:lnTo>
                      <a:pt x="2" y="307"/>
                    </a:lnTo>
                    <a:close/>
                    <a:moveTo>
                      <a:pt x="570" y="1"/>
                    </a:moveTo>
                    <a:lnTo>
                      <a:pt x="148" y="39"/>
                    </a:lnTo>
                    <a:lnTo>
                      <a:pt x="140" y="40"/>
                    </a:lnTo>
                    <a:lnTo>
                      <a:pt x="136" y="42"/>
                    </a:lnTo>
                    <a:lnTo>
                      <a:pt x="137" y="43"/>
                    </a:lnTo>
                    <a:lnTo>
                      <a:pt x="136" y="43"/>
                    </a:lnTo>
                    <a:lnTo>
                      <a:pt x="17" y="284"/>
                    </a:lnTo>
                    <a:lnTo>
                      <a:pt x="136" y="43"/>
                    </a:lnTo>
                    <a:lnTo>
                      <a:pt x="564" y="5"/>
                    </a:lnTo>
                    <a:lnTo>
                      <a:pt x="8" y="302"/>
                    </a:lnTo>
                    <a:lnTo>
                      <a:pt x="6" y="306"/>
                    </a:lnTo>
                    <a:lnTo>
                      <a:pt x="7" y="307"/>
                    </a:lnTo>
                    <a:lnTo>
                      <a:pt x="161" y="223"/>
                    </a:lnTo>
                    <a:lnTo>
                      <a:pt x="569" y="5"/>
                    </a:lnTo>
                    <a:lnTo>
                      <a:pt x="570" y="4"/>
                    </a:lnTo>
                    <a:lnTo>
                      <a:pt x="569" y="4"/>
                    </a:lnTo>
                    <a:lnTo>
                      <a:pt x="571" y="2"/>
                    </a:lnTo>
                    <a:lnTo>
                      <a:pt x="570" y="1"/>
                    </a:lnTo>
                    <a:close/>
                    <a:moveTo>
                      <a:pt x="579" y="0"/>
                    </a:moveTo>
                    <a:lnTo>
                      <a:pt x="575" y="1"/>
                    </a:lnTo>
                    <a:lnTo>
                      <a:pt x="575" y="1"/>
                    </a:lnTo>
                    <a:lnTo>
                      <a:pt x="579" y="0"/>
                    </a:lnTo>
                    <a:lnTo>
                      <a:pt x="57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128"/>
              <p:cNvSpPr>
                <a:spLocks noEditPoints="1"/>
              </p:cNvSpPr>
              <p:nvPr/>
            </p:nvSpPr>
            <p:spPr bwMode="auto">
              <a:xfrm>
                <a:off x="3043" y="1882"/>
                <a:ext cx="579" cy="310"/>
              </a:xfrm>
              <a:custGeom>
                <a:avLst/>
                <a:gdLst>
                  <a:gd name="T0" fmla="*/ 2 w 579"/>
                  <a:gd name="T1" fmla="*/ 307 h 310"/>
                  <a:gd name="T2" fmla="*/ 0 w 579"/>
                  <a:gd name="T3" fmla="*/ 310 h 310"/>
                  <a:gd name="T4" fmla="*/ 2 w 579"/>
                  <a:gd name="T5" fmla="*/ 309 h 310"/>
                  <a:gd name="T6" fmla="*/ 3 w 579"/>
                  <a:gd name="T7" fmla="*/ 307 h 310"/>
                  <a:gd name="T8" fmla="*/ 2 w 579"/>
                  <a:gd name="T9" fmla="*/ 307 h 310"/>
                  <a:gd name="T10" fmla="*/ 570 w 579"/>
                  <a:gd name="T11" fmla="*/ 1 h 310"/>
                  <a:gd name="T12" fmla="*/ 148 w 579"/>
                  <a:gd name="T13" fmla="*/ 39 h 310"/>
                  <a:gd name="T14" fmla="*/ 140 w 579"/>
                  <a:gd name="T15" fmla="*/ 40 h 310"/>
                  <a:gd name="T16" fmla="*/ 136 w 579"/>
                  <a:gd name="T17" fmla="*/ 42 h 310"/>
                  <a:gd name="T18" fmla="*/ 137 w 579"/>
                  <a:gd name="T19" fmla="*/ 43 h 310"/>
                  <a:gd name="T20" fmla="*/ 136 w 579"/>
                  <a:gd name="T21" fmla="*/ 43 h 310"/>
                  <a:gd name="T22" fmla="*/ 17 w 579"/>
                  <a:gd name="T23" fmla="*/ 284 h 310"/>
                  <a:gd name="T24" fmla="*/ 136 w 579"/>
                  <a:gd name="T25" fmla="*/ 43 h 310"/>
                  <a:gd name="T26" fmla="*/ 564 w 579"/>
                  <a:gd name="T27" fmla="*/ 5 h 310"/>
                  <a:gd name="T28" fmla="*/ 8 w 579"/>
                  <a:gd name="T29" fmla="*/ 302 h 310"/>
                  <a:gd name="T30" fmla="*/ 6 w 579"/>
                  <a:gd name="T31" fmla="*/ 306 h 310"/>
                  <a:gd name="T32" fmla="*/ 7 w 579"/>
                  <a:gd name="T33" fmla="*/ 307 h 310"/>
                  <a:gd name="T34" fmla="*/ 161 w 579"/>
                  <a:gd name="T35" fmla="*/ 223 h 310"/>
                  <a:gd name="T36" fmla="*/ 569 w 579"/>
                  <a:gd name="T37" fmla="*/ 5 h 310"/>
                  <a:gd name="T38" fmla="*/ 570 w 579"/>
                  <a:gd name="T39" fmla="*/ 4 h 310"/>
                  <a:gd name="T40" fmla="*/ 569 w 579"/>
                  <a:gd name="T41" fmla="*/ 4 h 310"/>
                  <a:gd name="T42" fmla="*/ 571 w 579"/>
                  <a:gd name="T43" fmla="*/ 2 h 310"/>
                  <a:gd name="T44" fmla="*/ 570 w 579"/>
                  <a:gd name="T45" fmla="*/ 1 h 310"/>
                  <a:gd name="T46" fmla="*/ 579 w 579"/>
                  <a:gd name="T47" fmla="*/ 0 h 310"/>
                  <a:gd name="T48" fmla="*/ 575 w 579"/>
                  <a:gd name="T49" fmla="*/ 1 h 310"/>
                  <a:gd name="T50" fmla="*/ 575 w 579"/>
                  <a:gd name="T51" fmla="*/ 1 h 310"/>
                  <a:gd name="T52" fmla="*/ 579 w 579"/>
                  <a:gd name="T53" fmla="*/ 0 h 310"/>
                  <a:gd name="T54" fmla="*/ 579 w 579"/>
                  <a:gd name="T55"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9" h="310">
                    <a:moveTo>
                      <a:pt x="2" y="307"/>
                    </a:moveTo>
                    <a:lnTo>
                      <a:pt x="0" y="310"/>
                    </a:lnTo>
                    <a:lnTo>
                      <a:pt x="2" y="309"/>
                    </a:lnTo>
                    <a:lnTo>
                      <a:pt x="3" y="307"/>
                    </a:lnTo>
                    <a:lnTo>
                      <a:pt x="2" y="307"/>
                    </a:lnTo>
                    <a:moveTo>
                      <a:pt x="570" y="1"/>
                    </a:moveTo>
                    <a:lnTo>
                      <a:pt x="148" y="39"/>
                    </a:lnTo>
                    <a:lnTo>
                      <a:pt x="140" y="40"/>
                    </a:lnTo>
                    <a:lnTo>
                      <a:pt x="136" y="42"/>
                    </a:lnTo>
                    <a:lnTo>
                      <a:pt x="137" y="43"/>
                    </a:lnTo>
                    <a:lnTo>
                      <a:pt x="136" y="43"/>
                    </a:lnTo>
                    <a:lnTo>
                      <a:pt x="17" y="284"/>
                    </a:lnTo>
                    <a:lnTo>
                      <a:pt x="136" y="43"/>
                    </a:lnTo>
                    <a:lnTo>
                      <a:pt x="564" y="5"/>
                    </a:lnTo>
                    <a:lnTo>
                      <a:pt x="8" y="302"/>
                    </a:lnTo>
                    <a:lnTo>
                      <a:pt x="6" y="306"/>
                    </a:lnTo>
                    <a:lnTo>
                      <a:pt x="7" y="307"/>
                    </a:lnTo>
                    <a:lnTo>
                      <a:pt x="161" y="223"/>
                    </a:lnTo>
                    <a:lnTo>
                      <a:pt x="569" y="5"/>
                    </a:lnTo>
                    <a:lnTo>
                      <a:pt x="570" y="4"/>
                    </a:lnTo>
                    <a:lnTo>
                      <a:pt x="569" y="4"/>
                    </a:lnTo>
                    <a:lnTo>
                      <a:pt x="571" y="2"/>
                    </a:lnTo>
                    <a:lnTo>
                      <a:pt x="570" y="1"/>
                    </a:lnTo>
                    <a:moveTo>
                      <a:pt x="579" y="0"/>
                    </a:moveTo>
                    <a:lnTo>
                      <a:pt x="575" y="1"/>
                    </a:lnTo>
                    <a:lnTo>
                      <a:pt x="575" y="1"/>
                    </a:lnTo>
                    <a:lnTo>
                      <a:pt x="579" y="0"/>
                    </a:lnTo>
                    <a:lnTo>
                      <a:pt x="5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129"/>
              <p:cNvSpPr>
                <a:spLocks noEditPoints="1"/>
              </p:cNvSpPr>
              <p:nvPr/>
            </p:nvSpPr>
            <p:spPr bwMode="auto">
              <a:xfrm>
                <a:off x="2990" y="1563"/>
                <a:ext cx="437" cy="361"/>
              </a:xfrm>
              <a:custGeom>
                <a:avLst/>
                <a:gdLst>
                  <a:gd name="T0" fmla="*/ 4 w 437"/>
                  <a:gd name="T1" fmla="*/ 7 h 361"/>
                  <a:gd name="T2" fmla="*/ 4 w 437"/>
                  <a:gd name="T3" fmla="*/ 7 h 361"/>
                  <a:gd name="T4" fmla="*/ 79 w 437"/>
                  <a:gd name="T5" fmla="*/ 154 h 361"/>
                  <a:gd name="T6" fmla="*/ 4 w 437"/>
                  <a:gd name="T7" fmla="*/ 7 h 361"/>
                  <a:gd name="T8" fmla="*/ 7 w 437"/>
                  <a:gd name="T9" fmla="*/ 2 h 361"/>
                  <a:gd name="T10" fmla="*/ 5 w 437"/>
                  <a:gd name="T11" fmla="*/ 3 h 361"/>
                  <a:gd name="T12" fmla="*/ 39 w 437"/>
                  <a:gd name="T13" fmla="*/ 69 h 361"/>
                  <a:gd name="T14" fmla="*/ 7 w 437"/>
                  <a:gd name="T15" fmla="*/ 5 h 361"/>
                  <a:gd name="T16" fmla="*/ 431 w 437"/>
                  <a:gd name="T17" fmla="*/ 176 h 361"/>
                  <a:gd name="T18" fmla="*/ 189 w 437"/>
                  <a:gd name="T19" fmla="*/ 358 h 361"/>
                  <a:gd name="T20" fmla="*/ 189 w 437"/>
                  <a:gd name="T21" fmla="*/ 359 h 361"/>
                  <a:gd name="T22" fmla="*/ 190 w 437"/>
                  <a:gd name="T23" fmla="*/ 359 h 361"/>
                  <a:gd name="T24" fmla="*/ 189 w 437"/>
                  <a:gd name="T25" fmla="*/ 360 h 361"/>
                  <a:gd name="T26" fmla="*/ 189 w 437"/>
                  <a:gd name="T27" fmla="*/ 361 h 361"/>
                  <a:gd name="T28" fmla="*/ 193 w 437"/>
                  <a:gd name="T29" fmla="*/ 359 h 361"/>
                  <a:gd name="T30" fmla="*/ 197 w 437"/>
                  <a:gd name="T31" fmla="*/ 356 h 361"/>
                  <a:gd name="T32" fmla="*/ 322 w 437"/>
                  <a:gd name="T33" fmla="*/ 262 h 361"/>
                  <a:gd name="T34" fmla="*/ 437 w 437"/>
                  <a:gd name="T35" fmla="*/ 175 h 361"/>
                  <a:gd name="T36" fmla="*/ 437 w 437"/>
                  <a:gd name="T37" fmla="*/ 175 h 361"/>
                  <a:gd name="T38" fmla="*/ 436 w 437"/>
                  <a:gd name="T39" fmla="*/ 175 h 361"/>
                  <a:gd name="T40" fmla="*/ 435 w 437"/>
                  <a:gd name="T41" fmla="*/ 174 h 361"/>
                  <a:gd name="T42" fmla="*/ 435 w 437"/>
                  <a:gd name="T43" fmla="*/ 174 h 361"/>
                  <a:gd name="T44" fmla="*/ 434 w 437"/>
                  <a:gd name="T45" fmla="*/ 174 h 361"/>
                  <a:gd name="T46" fmla="*/ 7 w 437"/>
                  <a:gd name="T47" fmla="*/ 2 h 361"/>
                  <a:gd name="T48" fmla="*/ 0 w 437"/>
                  <a:gd name="T49" fmla="*/ 0 h 361"/>
                  <a:gd name="T50" fmla="*/ 1 w 437"/>
                  <a:gd name="T51" fmla="*/ 1 h 361"/>
                  <a:gd name="T52" fmla="*/ 1 w 437"/>
                  <a:gd name="T53" fmla="*/ 1 h 361"/>
                  <a:gd name="T54" fmla="*/ 0 w 437"/>
                  <a:gd name="T55" fmla="*/ 0 h 361"/>
                  <a:gd name="T56" fmla="*/ 0 w 437"/>
                  <a:gd name="T57"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7" h="361">
                    <a:moveTo>
                      <a:pt x="4" y="7"/>
                    </a:moveTo>
                    <a:lnTo>
                      <a:pt x="4" y="7"/>
                    </a:lnTo>
                    <a:lnTo>
                      <a:pt x="79" y="154"/>
                    </a:lnTo>
                    <a:lnTo>
                      <a:pt x="4" y="7"/>
                    </a:lnTo>
                    <a:close/>
                    <a:moveTo>
                      <a:pt x="7" y="2"/>
                    </a:moveTo>
                    <a:lnTo>
                      <a:pt x="5" y="3"/>
                    </a:lnTo>
                    <a:lnTo>
                      <a:pt x="39" y="69"/>
                    </a:lnTo>
                    <a:lnTo>
                      <a:pt x="7" y="5"/>
                    </a:lnTo>
                    <a:lnTo>
                      <a:pt x="431" y="176"/>
                    </a:lnTo>
                    <a:lnTo>
                      <a:pt x="189" y="358"/>
                    </a:lnTo>
                    <a:lnTo>
                      <a:pt x="189" y="359"/>
                    </a:lnTo>
                    <a:lnTo>
                      <a:pt x="190" y="359"/>
                    </a:lnTo>
                    <a:lnTo>
                      <a:pt x="189" y="360"/>
                    </a:lnTo>
                    <a:lnTo>
                      <a:pt x="189" y="361"/>
                    </a:lnTo>
                    <a:lnTo>
                      <a:pt x="193" y="359"/>
                    </a:lnTo>
                    <a:lnTo>
                      <a:pt x="197" y="356"/>
                    </a:lnTo>
                    <a:lnTo>
                      <a:pt x="322" y="262"/>
                    </a:lnTo>
                    <a:lnTo>
                      <a:pt x="437" y="175"/>
                    </a:lnTo>
                    <a:lnTo>
                      <a:pt x="437" y="175"/>
                    </a:lnTo>
                    <a:lnTo>
                      <a:pt x="436" y="175"/>
                    </a:lnTo>
                    <a:lnTo>
                      <a:pt x="435" y="174"/>
                    </a:lnTo>
                    <a:lnTo>
                      <a:pt x="435" y="174"/>
                    </a:lnTo>
                    <a:lnTo>
                      <a:pt x="434" y="174"/>
                    </a:lnTo>
                    <a:lnTo>
                      <a:pt x="7" y="2"/>
                    </a:lnTo>
                    <a:close/>
                    <a:moveTo>
                      <a:pt x="0" y="0"/>
                    </a:moveTo>
                    <a:lnTo>
                      <a:pt x="1" y="1"/>
                    </a:lnTo>
                    <a:lnTo>
                      <a:pt x="1" y="1"/>
                    </a:lnTo>
                    <a:lnTo>
                      <a:pt x="0"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130"/>
              <p:cNvSpPr>
                <a:spLocks noEditPoints="1"/>
              </p:cNvSpPr>
              <p:nvPr/>
            </p:nvSpPr>
            <p:spPr bwMode="auto">
              <a:xfrm>
                <a:off x="2990" y="1563"/>
                <a:ext cx="437" cy="361"/>
              </a:xfrm>
              <a:custGeom>
                <a:avLst/>
                <a:gdLst>
                  <a:gd name="T0" fmla="*/ 4 w 437"/>
                  <a:gd name="T1" fmla="*/ 7 h 361"/>
                  <a:gd name="T2" fmla="*/ 4 w 437"/>
                  <a:gd name="T3" fmla="*/ 7 h 361"/>
                  <a:gd name="T4" fmla="*/ 79 w 437"/>
                  <a:gd name="T5" fmla="*/ 154 h 361"/>
                  <a:gd name="T6" fmla="*/ 4 w 437"/>
                  <a:gd name="T7" fmla="*/ 7 h 361"/>
                  <a:gd name="T8" fmla="*/ 7 w 437"/>
                  <a:gd name="T9" fmla="*/ 2 h 361"/>
                  <a:gd name="T10" fmla="*/ 5 w 437"/>
                  <a:gd name="T11" fmla="*/ 3 h 361"/>
                  <a:gd name="T12" fmla="*/ 39 w 437"/>
                  <a:gd name="T13" fmla="*/ 69 h 361"/>
                  <a:gd name="T14" fmla="*/ 7 w 437"/>
                  <a:gd name="T15" fmla="*/ 5 h 361"/>
                  <a:gd name="T16" fmla="*/ 431 w 437"/>
                  <a:gd name="T17" fmla="*/ 176 h 361"/>
                  <a:gd name="T18" fmla="*/ 189 w 437"/>
                  <a:gd name="T19" fmla="*/ 358 h 361"/>
                  <a:gd name="T20" fmla="*/ 189 w 437"/>
                  <a:gd name="T21" fmla="*/ 359 h 361"/>
                  <a:gd name="T22" fmla="*/ 190 w 437"/>
                  <a:gd name="T23" fmla="*/ 359 h 361"/>
                  <a:gd name="T24" fmla="*/ 189 w 437"/>
                  <a:gd name="T25" fmla="*/ 360 h 361"/>
                  <a:gd name="T26" fmla="*/ 189 w 437"/>
                  <a:gd name="T27" fmla="*/ 361 h 361"/>
                  <a:gd name="T28" fmla="*/ 193 w 437"/>
                  <a:gd name="T29" fmla="*/ 359 h 361"/>
                  <a:gd name="T30" fmla="*/ 197 w 437"/>
                  <a:gd name="T31" fmla="*/ 356 h 361"/>
                  <a:gd name="T32" fmla="*/ 322 w 437"/>
                  <a:gd name="T33" fmla="*/ 262 h 361"/>
                  <a:gd name="T34" fmla="*/ 437 w 437"/>
                  <a:gd name="T35" fmla="*/ 175 h 361"/>
                  <a:gd name="T36" fmla="*/ 437 w 437"/>
                  <a:gd name="T37" fmla="*/ 175 h 361"/>
                  <a:gd name="T38" fmla="*/ 436 w 437"/>
                  <a:gd name="T39" fmla="*/ 175 h 361"/>
                  <a:gd name="T40" fmla="*/ 435 w 437"/>
                  <a:gd name="T41" fmla="*/ 174 h 361"/>
                  <a:gd name="T42" fmla="*/ 435 w 437"/>
                  <a:gd name="T43" fmla="*/ 174 h 361"/>
                  <a:gd name="T44" fmla="*/ 434 w 437"/>
                  <a:gd name="T45" fmla="*/ 174 h 361"/>
                  <a:gd name="T46" fmla="*/ 7 w 437"/>
                  <a:gd name="T47" fmla="*/ 2 h 361"/>
                  <a:gd name="T48" fmla="*/ 0 w 437"/>
                  <a:gd name="T49" fmla="*/ 0 h 361"/>
                  <a:gd name="T50" fmla="*/ 1 w 437"/>
                  <a:gd name="T51" fmla="*/ 1 h 361"/>
                  <a:gd name="T52" fmla="*/ 1 w 437"/>
                  <a:gd name="T53" fmla="*/ 1 h 361"/>
                  <a:gd name="T54" fmla="*/ 0 w 437"/>
                  <a:gd name="T55" fmla="*/ 0 h 361"/>
                  <a:gd name="T56" fmla="*/ 0 w 437"/>
                  <a:gd name="T57"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7" h="361">
                    <a:moveTo>
                      <a:pt x="4" y="7"/>
                    </a:moveTo>
                    <a:lnTo>
                      <a:pt x="4" y="7"/>
                    </a:lnTo>
                    <a:lnTo>
                      <a:pt x="79" y="154"/>
                    </a:lnTo>
                    <a:lnTo>
                      <a:pt x="4" y="7"/>
                    </a:lnTo>
                    <a:moveTo>
                      <a:pt x="7" y="2"/>
                    </a:moveTo>
                    <a:lnTo>
                      <a:pt x="5" y="3"/>
                    </a:lnTo>
                    <a:lnTo>
                      <a:pt x="39" y="69"/>
                    </a:lnTo>
                    <a:lnTo>
                      <a:pt x="7" y="5"/>
                    </a:lnTo>
                    <a:lnTo>
                      <a:pt x="431" y="176"/>
                    </a:lnTo>
                    <a:lnTo>
                      <a:pt x="189" y="358"/>
                    </a:lnTo>
                    <a:lnTo>
                      <a:pt x="189" y="359"/>
                    </a:lnTo>
                    <a:lnTo>
                      <a:pt x="190" y="359"/>
                    </a:lnTo>
                    <a:lnTo>
                      <a:pt x="189" y="360"/>
                    </a:lnTo>
                    <a:lnTo>
                      <a:pt x="189" y="361"/>
                    </a:lnTo>
                    <a:lnTo>
                      <a:pt x="193" y="359"/>
                    </a:lnTo>
                    <a:lnTo>
                      <a:pt x="197" y="356"/>
                    </a:lnTo>
                    <a:lnTo>
                      <a:pt x="322" y="262"/>
                    </a:lnTo>
                    <a:lnTo>
                      <a:pt x="437" y="175"/>
                    </a:lnTo>
                    <a:lnTo>
                      <a:pt x="437" y="175"/>
                    </a:lnTo>
                    <a:lnTo>
                      <a:pt x="436" y="175"/>
                    </a:lnTo>
                    <a:lnTo>
                      <a:pt x="435" y="174"/>
                    </a:lnTo>
                    <a:lnTo>
                      <a:pt x="435" y="174"/>
                    </a:lnTo>
                    <a:lnTo>
                      <a:pt x="434" y="174"/>
                    </a:lnTo>
                    <a:lnTo>
                      <a:pt x="7" y="2"/>
                    </a:lnTo>
                    <a:moveTo>
                      <a:pt x="0" y="0"/>
                    </a:moveTo>
                    <a:lnTo>
                      <a:pt x="1" y="1"/>
                    </a:lnTo>
                    <a:lnTo>
                      <a:pt x="1" y="1"/>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131"/>
              <p:cNvSpPr>
                <a:spLocks noEditPoints="1"/>
              </p:cNvSpPr>
              <p:nvPr/>
            </p:nvSpPr>
            <p:spPr bwMode="auto">
              <a:xfrm>
                <a:off x="2787" y="1566"/>
                <a:ext cx="393" cy="400"/>
              </a:xfrm>
              <a:custGeom>
                <a:avLst/>
                <a:gdLst>
                  <a:gd name="T0" fmla="*/ 0 w 393"/>
                  <a:gd name="T1" fmla="*/ 398 h 400"/>
                  <a:gd name="T2" fmla="*/ 0 w 393"/>
                  <a:gd name="T3" fmla="*/ 400 h 400"/>
                  <a:gd name="T4" fmla="*/ 0 w 393"/>
                  <a:gd name="T5" fmla="*/ 400 h 400"/>
                  <a:gd name="T6" fmla="*/ 2 w 393"/>
                  <a:gd name="T7" fmla="*/ 400 h 400"/>
                  <a:gd name="T8" fmla="*/ 0 w 393"/>
                  <a:gd name="T9" fmla="*/ 398 h 400"/>
                  <a:gd name="T10" fmla="*/ 87 w 393"/>
                  <a:gd name="T11" fmla="*/ 391 h 400"/>
                  <a:gd name="T12" fmla="*/ 6 w 393"/>
                  <a:gd name="T13" fmla="*/ 399 h 400"/>
                  <a:gd name="T14" fmla="*/ 87 w 393"/>
                  <a:gd name="T15" fmla="*/ 391 h 400"/>
                  <a:gd name="T16" fmla="*/ 392 w 393"/>
                  <a:gd name="T17" fmla="*/ 357 h 400"/>
                  <a:gd name="T18" fmla="*/ 392 w 393"/>
                  <a:gd name="T19" fmla="*/ 359 h 400"/>
                  <a:gd name="T20" fmla="*/ 393 w 393"/>
                  <a:gd name="T21" fmla="*/ 359 h 400"/>
                  <a:gd name="T22" fmla="*/ 392 w 393"/>
                  <a:gd name="T23" fmla="*/ 358 h 400"/>
                  <a:gd name="T24" fmla="*/ 392 w 393"/>
                  <a:gd name="T25" fmla="*/ 357 h 400"/>
                  <a:gd name="T26" fmla="*/ 206 w 393"/>
                  <a:gd name="T27" fmla="*/ 2 h 400"/>
                  <a:gd name="T28" fmla="*/ 204 w 393"/>
                  <a:gd name="T29" fmla="*/ 4 h 400"/>
                  <a:gd name="T30" fmla="*/ 204 w 393"/>
                  <a:gd name="T31" fmla="*/ 3 h 400"/>
                  <a:gd name="T32" fmla="*/ 202 w 393"/>
                  <a:gd name="T33" fmla="*/ 4 h 400"/>
                  <a:gd name="T34" fmla="*/ 202 w 393"/>
                  <a:gd name="T35" fmla="*/ 4 h 400"/>
                  <a:gd name="T36" fmla="*/ 3 w 393"/>
                  <a:gd name="T37" fmla="*/ 394 h 400"/>
                  <a:gd name="T38" fmla="*/ 2 w 393"/>
                  <a:gd name="T39" fmla="*/ 396 h 400"/>
                  <a:gd name="T40" fmla="*/ 1 w 393"/>
                  <a:gd name="T41" fmla="*/ 397 h 400"/>
                  <a:gd name="T42" fmla="*/ 76 w 393"/>
                  <a:gd name="T43" fmla="*/ 389 h 400"/>
                  <a:gd name="T44" fmla="*/ 5 w 393"/>
                  <a:gd name="T45" fmla="*/ 396 h 400"/>
                  <a:gd name="T46" fmla="*/ 204 w 393"/>
                  <a:gd name="T47" fmla="*/ 6 h 400"/>
                  <a:gd name="T48" fmla="*/ 206 w 393"/>
                  <a:gd name="T49" fmla="*/ 3 h 400"/>
                  <a:gd name="T50" fmla="*/ 206 w 393"/>
                  <a:gd name="T51" fmla="*/ 2 h 400"/>
                  <a:gd name="T52" fmla="*/ 208 w 393"/>
                  <a:gd name="T53" fmla="*/ 0 h 400"/>
                  <a:gd name="T54" fmla="*/ 208 w 393"/>
                  <a:gd name="T55" fmla="*/ 0 h 400"/>
                  <a:gd name="T56" fmla="*/ 208 w 393"/>
                  <a:gd name="T57" fmla="*/ 1 h 400"/>
                  <a:gd name="T58" fmla="*/ 208 w 393"/>
                  <a:gd name="T59" fmla="*/ 1 h 400"/>
                  <a:gd name="T60" fmla="*/ 207 w 393"/>
                  <a:gd name="T61" fmla="*/ 4 h 400"/>
                  <a:gd name="T62" fmla="*/ 282 w 393"/>
                  <a:gd name="T63" fmla="*/ 151 h 400"/>
                  <a:gd name="T64" fmla="*/ 388 w 393"/>
                  <a:gd name="T65" fmla="*/ 357 h 400"/>
                  <a:gd name="T66" fmla="*/ 392 w 393"/>
                  <a:gd name="T67" fmla="*/ 356 h 400"/>
                  <a:gd name="T68" fmla="*/ 392 w 393"/>
                  <a:gd name="T69" fmla="*/ 355 h 400"/>
                  <a:gd name="T70" fmla="*/ 242 w 393"/>
                  <a:gd name="T71" fmla="*/ 66 h 400"/>
                  <a:gd name="T72" fmla="*/ 208 w 393"/>
                  <a:gd name="T73"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3" h="400">
                    <a:moveTo>
                      <a:pt x="0" y="398"/>
                    </a:moveTo>
                    <a:lnTo>
                      <a:pt x="0" y="400"/>
                    </a:lnTo>
                    <a:lnTo>
                      <a:pt x="0" y="400"/>
                    </a:lnTo>
                    <a:lnTo>
                      <a:pt x="2" y="400"/>
                    </a:lnTo>
                    <a:lnTo>
                      <a:pt x="0" y="398"/>
                    </a:lnTo>
                    <a:close/>
                    <a:moveTo>
                      <a:pt x="87" y="391"/>
                    </a:moveTo>
                    <a:lnTo>
                      <a:pt x="6" y="399"/>
                    </a:lnTo>
                    <a:lnTo>
                      <a:pt x="87" y="391"/>
                    </a:lnTo>
                    <a:close/>
                    <a:moveTo>
                      <a:pt x="392" y="357"/>
                    </a:moveTo>
                    <a:lnTo>
                      <a:pt x="392" y="359"/>
                    </a:lnTo>
                    <a:lnTo>
                      <a:pt x="393" y="359"/>
                    </a:lnTo>
                    <a:lnTo>
                      <a:pt x="392" y="358"/>
                    </a:lnTo>
                    <a:lnTo>
                      <a:pt x="392" y="357"/>
                    </a:lnTo>
                    <a:close/>
                    <a:moveTo>
                      <a:pt x="206" y="2"/>
                    </a:moveTo>
                    <a:lnTo>
                      <a:pt x="204" y="4"/>
                    </a:lnTo>
                    <a:lnTo>
                      <a:pt x="204" y="3"/>
                    </a:lnTo>
                    <a:lnTo>
                      <a:pt x="202" y="4"/>
                    </a:lnTo>
                    <a:lnTo>
                      <a:pt x="202" y="4"/>
                    </a:lnTo>
                    <a:lnTo>
                      <a:pt x="3" y="394"/>
                    </a:lnTo>
                    <a:lnTo>
                      <a:pt x="2" y="396"/>
                    </a:lnTo>
                    <a:lnTo>
                      <a:pt x="1" y="397"/>
                    </a:lnTo>
                    <a:lnTo>
                      <a:pt x="76" y="389"/>
                    </a:lnTo>
                    <a:lnTo>
                      <a:pt x="5" y="396"/>
                    </a:lnTo>
                    <a:lnTo>
                      <a:pt x="204" y="6"/>
                    </a:lnTo>
                    <a:lnTo>
                      <a:pt x="206" y="3"/>
                    </a:lnTo>
                    <a:lnTo>
                      <a:pt x="206" y="2"/>
                    </a:lnTo>
                    <a:close/>
                    <a:moveTo>
                      <a:pt x="208" y="0"/>
                    </a:moveTo>
                    <a:lnTo>
                      <a:pt x="208" y="0"/>
                    </a:lnTo>
                    <a:lnTo>
                      <a:pt x="208" y="1"/>
                    </a:lnTo>
                    <a:lnTo>
                      <a:pt x="208" y="1"/>
                    </a:lnTo>
                    <a:lnTo>
                      <a:pt x="207" y="4"/>
                    </a:lnTo>
                    <a:lnTo>
                      <a:pt x="282" y="151"/>
                    </a:lnTo>
                    <a:lnTo>
                      <a:pt x="388" y="357"/>
                    </a:lnTo>
                    <a:lnTo>
                      <a:pt x="392" y="356"/>
                    </a:lnTo>
                    <a:lnTo>
                      <a:pt x="392" y="355"/>
                    </a:lnTo>
                    <a:lnTo>
                      <a:pt x="242" y="66"/>
                    </a:lnTo>
                    <a:lnTo>
                      <a:pt x="20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132"/>
              <p:cNvSpPr>
                <a:spLocks noEditPoints="1"/>
              </p:cNvSpPr>
              <p:nvPr/>
            </p:nvSpPr>
            <p:spPr bwMode="auto">
              <a:xfrm>
                <a:off x="2787" y="1566"/>
                <a:ext cx="393" cy="400"/>
              </a:xfrm>
              <a:custGeom>
                <a:avLst/>
                <a:gdLst>
                  <a:gd name="T0" fmla="*/ 0 w 393"/>
                  <a:gd name="T1" fmla="*/ 398 h 400"/>
                  <a:gd name="T2" fmla="*/ 0 w 393"/>
                  <a:gd name="T3" fmla="*/ 400 h 400"/>
                  <a:gd name="T4" fmla="*/ 0 w 393"/>
                  <a:gd name="T5" fmla="*/ 400 h 400"/>
                  <a:gd name="T6" fmla="*/ 2 w 393"/>
                  <a:gd name="T7" fmla="*/ 400 h 400"/>
                  <a:gd name="T8" fmla="*/ 0 w 393"/>
                  <a:gd name="T9" fmla="*/ 398 h 400"/>
                  <a:gd name="T10" fmla="*/ 87 w 393"/>
                  <a:gd name="T11" fmla="*/ 391 h 400"/>
                  <a:gd name="T12" fmla="*/ 6 w 393"/>
                  <a:gd name="T13" fmla="*/ 399 h 400"/>
                  <a:gd name="T14" fmla="*/ 87 w 393"/>
                  <a:gd name="T15" fmla="*/ 391 h 400"/>
                  <a:gd name="T16" fmla="*/ 392 w 393"/>
                  <a:gd name="T17" fmla="*/ 357 h 400"/>
                  <a:gd name="T18" fmla="*/ 392 w 393"/>
                  <a:gd name="T19" fmla="*/ 359 h 400"/>
                  <a:gd name="T20" fmla="*/ 393 w 393"/>
                  <a:gd name="T21" fmla="*/ 359 h 400"/>
                  <a:gd name="T22" fmla="*/ 392 w 393"/>
                  <a:gd name="T23" fmla="*/ 358 h 400"/>
                  <a:gd name="T24" fmla="*/ 392 w 393"/>
                  <a:gd name="T25" fmla="*/ 357 h 400"/>
                  <a:gd name="T26" fmla="*/ 206 w 393"/>
                  <a:gd name="T27" fmla="*/ 2 h 400"/>
                  <a:gd name="T28" fmla="*/ 204 w 393"/>
                  <a:gd name="T29" fmla="*/ 4 h 400"/>
                  <a:gd name="T30" fmla="*/ 204 w 393"/>
                  <a:gd name="T31" fmla="*/ 3 h 400"/>
                  <a:gd name="T32" fmla="*/ 202 w 393"/>
                  <a:gd name="T33" fmla="*/ 4 h 400"/>
                  <a:gd name="T34" fmla="*/ 202 w 393"/>
                  <a:gd name="T35" fmla="*/ 4 h 400"/>
                  <a:gd name="T36" fmla="*/ 3 w 393"/>
                  <a:gd name="T37" fmla="*/ 394 h 400"/>
                  <a:gd name="T38" fmla="*/ 2 w 393"/>
                  <a:gd name="T39" fmla="*/ 396 h 400"/>
                  <a:gd name="T40" fmla="*/ 1 w 393"/>
                  <a:gd name="T41" fmla="*/ 397 h 400"/>
                  <a:gd name="T42" fmla="*/ 76 w 393"/>
                  <a:gd name="T43" fmla="*/ 389 h 400"/>
                  <a:gd name="T44" fmla="*/ 5 w 393"/>
                  <a:gd name="T45" fmla="*/ 396 h 400"/>
                  <a:gd name="T46" fmla="*/ 204 w 393"/>
                  <a:gd name="T47" fmla="*/ 6 h 400"/>
                  <a:gd name="T48" fmla="*/ 206 w 393"/>
                  <a:gd name="T49" fmla="*/ 3 h 400"/>
                  <a:gd name="T50" fmla="*/ 206 w 393"/>
                  <a:gd name="T51" fmla="*/ 2 h 400"/>
                  <a:gd name="T52" fmla="*/ 208 w 393"/>
                  <a:gd name="T53" fmla="*/ 0 h 400"/>
                  <a:gd name="T54" fmla="*/ 208 w 393"/>
                  <a:gd name="T55" fmla="*/ 0 h 400"/>
                  <a:gd name="T56" fmla="*/ 208 w 393"/>
                  <a:gd name="T57" fmla="*/ 1 h 400"/>
                  <a:gd name="T58" fmla="*/ 208 w 393"/>
                  <a:gd name="T59" fmla="*/ 1 h 400"/>
                  <a:gd name="T60" fmla="*/ 207 w 393"/>
                  <a:gd name="T61" fmla="*/ 4 h 400"/>
                  <a:gd name="T62" fmla="*/ 282 w 393"/>
                  <a:gd name="T63" fmla="*/ 151 h 400"/>
                  <a:gd name="T64" fmla="*/ 388 w 393"/>
                  <a:gd name="T65" fmla="*/ 357 h 400"/>
                  <a:gd name="T66" fmla="*/ 392 w 393"/>
                  <a:gd name="T67" fmla="*/ 356 h 400"/>
                  <a:gd name="T68" fmla="*/ 392 w 393"/>
                  <a:gd name="T69" fmla="*/ 355 h 400"/>
                  <a:gd name="T70" fmla="*/ 242 w 393"/>
                  <a:gd name="T71" fmla="*/ 66 h 400"/>
                  <a:gd name="T72" fmla="*/ 208 w 393"/>
                  <a:gd name="T73"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3" h="400">
                    <a:moveTo>
                      <a:pt x="0" y="398"/>
                    </a:moveTo>
                    <a:lnTo>
                      <a:pt x="0" y="400"/>
                    </a:lnTo>
                    <a:lnTo>
                      <a:pt x="0" y="400"/>
                    </a:lnTo>
                    <a:lnTo>
                      <a:pt x="2" y="400"/>
                    </a:lnTo>
                    <a:lnTo>
                      <a:pt x="0" y="398"/>
                    </a:lnTo>
                    <a:moveTo>
                      <a:pt x="87" y="391"/>
                    </a:moveTo>
                    <a:lnTo>
                      <a:pt x="6" y="399"/>
                    </a:lnTo>
                    <a:lnTo>
                      <a:pt x="87" y="391"/>
                    </a:lnTo>
                    <a:moveTo>
                      <a:pt x="392" y="357"/>
                    </a:moveTo>
                    <a:lnTo>
                      <a:pt x="392" y="359"/>
                    </a:lnTo>
                    <a:lnTo>
                      <a:pt x="393" y="359"/>
                    </a:lnTo>
                    <a:lnTo>
                      <a:pt x="392" y="358"/>
                    </a:lnTo>
                    <a:lnTo>
                      <a:pt x="392" y="357"/>
                    </a:lnTo>
                    <a:moveTo>
                      <a:pt x="206" y="2"/>
                    </a:moveTo>
                    <a:lnTo>
                      <a:pt x="204" y="4"/>
                    </a:lnTo>
                    <a:lnTo>
                      <a:pt x="204" y="3"/>
                    </a:lnTo>
                    <a:lnTo>
                      <a:pt x="202" y="4"/>
                    </a:lnTo>
                    <a:lnTo>
                      <a:pt x="202" y="4"/>
                    </a:lnTo>
                    <a:lnTo>
                      <a:pt x="3" y="394"/>
                    </a:lnTo>
                    <a:lnTo>
                      <a:pt x="2" y="396"/>
                    </a:lnTo>
                    <a:lnTo>
                      <a:pt x="1" y="397"/>
                    </a:lnTo>
                    <a:lnTo>
                      <a:pt x="76" y="389"/>
                    </a:lnTo>
                    <a:lnTo>
                      <a:pt x="5" y="396"/>
                    </a:lnTo>
                    <a:lnTo>
                      <a:pt x="204" y="6"/>
                    </a:lnTo>
                    <a:lnTo>
                      <a:pt x="206" y="3"/>
                    </a:lnTo>
                    <a:lnTo>
                      <a:pt x="206" y="2"/>
                    </a:lnTo>
                    <a:moveTo>
                      <a:pt x="208" y="0"/>
                    </a:moveTo>
                    <a:lnTo>
                      <a:pt x="208" y="0"/>
                    </a:lnTo>
                    <a:lnTo>
                      <a:pt x="208" y="1"/>
                    </a:lnTo>
                    <a:lnTo>
                      <a:pt x="208" y="1"/>
                    </a:lnTo>
                    <a:lnTo>
                      <a:pt x="207" y="4"/>
                    </a:lnTo>
                    <a:lnTo>
                      <a:pt x="282" y="151"/>
                    </a:lnTo>
                    <a:lnTo>
                      <a:pt x="388" y="357"/>
                    </a:lnTo>
                    <a:lnTo>
                      <a:pt x="392" y="356"/>
                    </a:lnTo>
                    <a:lnTo>
                      <a:pt x="392" y="355"/>
                    </a:lnTo>
                    <a:lnTo>
                      <a:pt x="242" y="66"/>
                    </a:lnTo>
                    <a:lnTo>
                      <a:pt x="2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133"/>
              <p:cNvSpPr>
                <a:spLocks/>
              </p:cNvSpPr>
              <p:nvPr/>
            </p:nvSpPr>
            <p:spPr bwMode="auto">
              <a:xfrm>
                <a:off x="2786" y="1922"/>
                <a:ext cx="394" cy="267"/>
              </a:xfrm>
              <a:custGeom>
                <a:avLst/>
                <a:gdLst>
                  <a:gd name="T0" fmla="*/ 394 w 394"/>
                  <a:gd name="T1" fmla="*/ 0 h 267"/>
                  <a:gd name="T2" fmla="*/ 393 w 394"/>
                  <a:gd name="T3" fmla="*/ 0 h 267"/>
                  <a:gd name="T4" fmla="*/ 389 w 394"/>
                  <a:gd name="T5" fmla="*/ 1 h 267"/>
                  <a:gd name="T6" fmla="*/ 77 w 394"/>
                  <a:gd name="T7" fmla="*/ 33 h 267"/>
                  <a:gd name="T8" fmla="*/ 2 w 394"/>
                  <a:gd name="T9" fmla="*/ 41 h 267"/>
                  <a:gd name="T10" fmla="*/ 2 w 394"/>
                  <a:gd name="T11" fmla="*/ 41 h 267"/>
                  <a:gd name="T12" fmla="*/ 1 w 394"/>
                  <a:gd name="T13" fmla="*/ 41 h 267"/>
                  <a:gd name="T14" fmla="*/ 1 w 394"/>
                  <a:gd name="T15" fmla="*/ 41 h 267"/>
                  <a:gd name="T16" fmla="*/ 0 w 394"/>
                  <a:gd name="T17" fmla="*/ 41 h 267"/>
                  <a:gd name="T18" fmla="*/ 0 w 394"/>
                  <a:gd name="T19" fmla="*/ 42 h 267"/>
                  <a:gd name="T20" fmla="*/ 0 w 394"/>
                  <a:gd name="T21" fmla="*/ 42 h 267"/>
                  <a:gd name="T22" fmla="*/ 1 w 394"/>
                  <a:gd name="T23" fmla="*/ 42 h 267"/>
                  <a:gd name="T24" fmla="*/ 3 w 394"/>
                  <a:gd name="T25" fmla="*/ 44 h 267"/>
                  <a:gd name="T26" fmla="*/ 4 w 394"/>
                  <a:gd name="T27" fmla="*/ 45 h 267"/>
                  <a:gd name="T28" fmla="*/ 258 w 394"/>
                  <a:gd name="T29" fmla="*/ 266 h 267"/>
                  <a:gd name="T30" fmla="*/ 259 w 394"/>
                  <a:gd name="T31" fmla="*/ 267 h 267"/>
                  <a:gd name="T32" fmla="*/ 260 w 394"/>
                  <a:gd name="T33" fmla="*/ 267 h 267"/>
                  <a:gd name="T34" fmla="*/ 260 w 394"/>
                  <a:gd name="T35" fmla="*/ 266 h 267"/>
                  <a:gd name="T36" fmla="*/ 259 w 394"/>
                  <a:gd name="T37" fmla="*/ 262 h 267"/>
                  <a:gd name="T38" fmla="*/ 7 w 394"/>
                  <a:gd name="T39" fmla="*/ 43 h 267"/>
                  <a:gd name="T40" fmla="*/ 88 w 394"/>
                  <a:gd name="T41" fmla="*/ 35 h 267"/>
                  <a:gd name="T42" fmla="*/ 386 w 394"/>
                  <a:gd name="T43" fmla="*/ 4 h 267"/>
                  <a:gd name="T44" fmla="*/ 389 w 394"/>
                  <a:gd name="T45" fmla="*/ 4 h 267"/>
                  <a:gd name="T46" fmla="*/ 389 w 394"/>
                  <a:gd name="T47" fmla="*/ 5 h 267"/>
                  <a:gd name="T48" fmla="*/ 262 w 394"/>
                  <a:gd name="T49" fmla="*/ 261 h 267"/>
                  <a:gd name="T50" fmla="*/ 263 w 394"/>
                  <a:gd name="T51" fmla="*/ 265 h 267"/>
                  <a:gd name="T52" fmla="*/ 263 w 394"/>
                  <a:gd name="T53" fmla="*/ 266 h 267"/>
                  <a:gd name="T54" fmla="*/ 265 w 394"/>
                  <a:gd name="T55" fmla="*/ 262 h 267"/>
                  <a:gd name="T56" fmla="*/ 274 w 394"/>
                  <a:gd name="T57" fmla="*/ 244 h 267"/>
                  <a:gd name="T58" fmla="*/ 393 w 394"/>
                  <a:gd name="T59" fmla="*/ 3 h 267"/>
                  <a:gd name="T60" fmla="*/ 393 w 394"/>
                  <a:gd name="T61" fmla="*/ 1 h 267"/>
                  <a:gd name="T62" fmla="*/ 394 w 394"/>
                  <a:gd name="T6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4" h="267">
                    <a:moveTo>
                      <a:pt x="394" y="0"/>
                    </a:moveTo>
                    <a:lnTo>
                      <a:pt x="393" y="0"/>
                    </a:lnTo>
                    <a:lnTo>
                      <a:pt x="389" y="1"/>
                    </a:lnTo>
                    <a:lnTo>
                      <a:pt x="77" y="33"/>
                    </a:lnTo>
                    <a:lnTo>
                      <a:pt x="2" y="41"/>
                    </a:lnTo>
                    <a:lnTo>
                      <a:pt x="2" y="41"/>
                    </a:lnTo>
                    <a:lnTo>
                      <a:pt x="1" y="41"/>
                    </a:lnTo>
                    <a:lnTo>
                      <a:pt x="1" y="41"/>
                    </a:lnTo>
                    <a:lnTo>
                      <a:pt x="0" y="41"/>
                    </a:lnTo>
                    <a:lnTo>
                      <a:pt x="0" y="42"/>
                    </a:lnTo>
                    <a:lnTo>
                      <a:pt x="0" y="42"/>
                    </a:lnTo>
                    <a:lnTo>
                      <a:pt x="1" y="42"/>
                    </a:lnTo>
                    <a:lnTo>
                      <a:pt x="3" y="44"/>
                    </a:lnTo>
                    <a:lnTo>
                      <a:pt x="4" y="45"/>
                    </a:lnTo>
                    <a:lnTo>
                      <a:pt x="258" y="266"/>
                    </a:lnTo>
                    <a:lnTo>
                      <a:pt x="259" y="267"/>
                    </a:lnTo>
                    <a:lnTo>
                      <a:pt x="260" y="267"/>
                    </a:lnTo>
                    <a:lnTo>
                      <a:pt x="260" y="266"/>
                    </a:lnTo>
                    <a:lnTo>
                      <a:pt x="259" y="262"/>
                    </a:lnTo>
                    <a:lnTo>
                      <a:pt x="7" y="43"/>
                    </a:lnTo>
                    <a:lnTo>
                      <a:pt x="88" y="35"/>
                    </a:lnTo>
                    <a:lnTo>
                      <a:pt x="386" y="4"/>
                    </a:lnTo>
                    <a:lnTo>
                      <a:pt x="389" y="4"/>
                    </a:lnTo>
                    <a:lnTo>
                      <a:pt x="389" y="5"/>
                    </a:lnTo>
                    <a:lnTo>
                      <a:pt x="262" y="261"/>
                    </a:lnTo>
                    <a:lnTo>
                      <a:pt x="263" y="265"/>
                    </a:lnTo>
                    <a:lnTo>
                      <a:pt x="263" y="266"/>
                    </a:lnTo>
                    <a:lnTo>
                      <a:pt x="265" y="262"/>
                    </a:lnTo>
                    <a:lnTo>
                      <a:pt x="274" y="244"/>
                    </a:lnTo>
                    <a:lnTo>
                      <a:pt x="393" y="3"/>
                    </a:lnTo>
                    <a:lnTo>
                      <a:pt x="393" y="1"/>
                    </a:lnTo>
                    <a:lnTo>
                      <a:pt x="39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134"/>
              <p:cNvSpPr>
                <a:spLocks/>
              </p:cNvSpPr>
              <p:nvPr/>
            </p:nvSpPr>
            <p:spPr bwMode="auto">
              <a:xfrm>
                <a:off x="2786" y="1922"/>
                <a:ext cx="394" cy="267"/>
              </a:xfrm>
              <a:custGeom>
                <a:avLst/>
                <a:gdLst>
                  <a:gd name="T0" fmla="*/ 394 w 394"/>
                  <a:gd name="T1" fmla="*/ 0 h 267"/>
                  <a:gd name="T2" fmla="*/ 393 w 394"/>
                  <a:gd name="T3" fmla="*/ 0 h 267"/>
                  <a:gd name="T4" fmla="*/ 389 w 394"/>
                  <a:gd name="T5" fmla="*/ 1 h 267"/>
                  <a:gd name="T6" fmla="*/ 77 w 394"/>
                  <a:gd name="T7" fmla="*/ 33 h 267"/>
                  <a:gd name="T8" fmla="*/ 2 w 394"/>
                  <a:gd name="T9" fmla="*/ 41 h 267"/>
                  <a:gd name="T10" fmla="*/ 2 w 394"/>
                  <a:gd name="T11" fmla="*/ 41 h 267"/>
                  <a:gd name="T12" fmla="*/ 1 w 394"/>
                  <a:gd name="T13" fmla="*/ 41 h 267"/>
                  <a:gd name="T14" fmla="*/ 1 w 394"/>
                  <a:gd name="T15" fmla="*/ 41 h 267"/>
                  <a:gd name="T16" fmla="*/ 0 w 394"/>
                  <a:gd name="T17" fmla="*/ 41 h 267"/>
                  <a:gd name="T18" fmla="*/ 0 w 394"/>
                  <a:gd name="T19" fmla="*/ 42 h 267"/>
                  <a:gd name="T20" fmla="*/ 0 w 394"/>
                  <a:gd name="T21" fmla="*/ 42 h 267"/>
                  <a:gd name="T22" fmla="*/ 1 w 394"/>
                  <a:gd name="T23" fmla="*/ 42 h 267"/>
                  <a:gd name="T24" fmla="*/ 3 w 394"/>
                  <a:gd name="T25" fmla="*/ 44 h 267"/>
                  <a:gd name="T26" fmla="*/ 4 w 394"/>
                  <a:gd name="T27" fmla="*/ 45 h 267"/>
                  <a:gd name="T28" fmla="*/ 258 w 394"/>
                  <a:gd name="T29" fmla="*/ 266 h 267"/>
                  <a:gd name="T30" fmla="*/ 259 w 394"/>
                  <a:gd name="T31" fmla="*/ 267 h 267"/>
                  <a:gd name="T32" fmla="*/ 260 w 394"/>
                  <a:gd name="T33" fmla="*/ 267 h 267"/>
                  <a:gd name="T34" fmla="*/ 260 w 394"/>
                  <a:gd name="T35" fmla="*/ 266 h 267"/>
                  <a:gd name="T36" fmla="*/ 259 w 394"/>
                  <a:gd name="T37" fmla="*/ 262 h 267"/>
                  <a:gd name="T38" fmla="*/ 7 w 394"/>
                  <a:gd name="T39" fmla="*/ 43 h 267"/>
                  <a:gd name="T40" fmla="*/ 88 w 394"/>
                  <a:gd name="T41" fmla="*/ 35 h 267"/>
                  <a:gd name="T42" fmla="*/ 386 w 394"/>
                  <a:gd name="T43" fmla="*/ 4 h 267"/>
                  <a:gd name="T44" fmla="*/ 389 w 394"/>
                  <a:gd name="T45" fmla="*/ 4 h 267"/>
                  <a:gd name="T46" fmla="*/ 389 w 394"/>
                  <a:gd name="T47" fmla="*/ 5 h 267"/>
                  <a:gd name="T48" fmla="*/ 262 w 394"/>
                  <a:gd name="T49" fmla="*/ 261 h 267"/>
                  <a:gd name="T50" fmla="*/ 263 w 394"/>
                  <a:gd name="T51" fmla="*/ 265 h 267"/>
                  <a:gd name="T52" fmla="*/ 263 w 394"/>
                  <a:gd name="T53" fmla="*/ 266 h 267"/>
                  <a:gd name="T54" fmla="*/ 265 w 394"/>
                  <a:gd name="T55" fmla="*/ 262 h 267"/>
                  <a:gd name="T56" fmla="*/ 274 w 394"/>
                  <a:gd name="T57" fmla="*/ 244 h 267"/>
                  <a:gd name="T58" fmla="*/ 393 w 394"/>
                  <a:gd name="T59" fmla="*/ 3 h 267"/>
                  <a:gd name="T60" fmla="*/ 393 w 394"/>
                  <a:gd name="T61" fmla="*/ 1 h 267"/>
                  <a:gd name="T62" fmla="*/ 394 w 394"/>
                  <a:gd name="T6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4" h="267">
                    <a:moveTo>
                      <a:pt x="394" y="0"/>
                    </a:moveTo>
                    <a:lnTo>
                      <a:pt x="393" y="0"/>
                    </a:lnTo>
                    <a:lnTo>
                      <a:pt x="389" y="1"/>
                    </a:lnTo>
                    <a:lnTo>
                      <a:pt x="77" y="33"/>
                    </a:lnTo>
                    <a:lnTo>
                      <a:pt x="2" y="41"/>
                    </a:lnTo>
                    <a:lnTo>
                      <a:pt x="2" y="41"/>
                    </a:lnTo>
                    <a:lnTo>
                      <a:pt x="1" y="41"/>
                    </a:lnTo>
                    <a:lnTo>
                      <a:pt x="1" y="41"/>
                    </a:lnTo>
                    <a:lnTo>
                      <a:pt x="0" y="41"/>
                    </a:lnTo>
                    <a:lnTo>
                      <a:pt x="0" y="42"/>
                    </a:lnTo>
                    <a:lnTo>
                      <a:pt x="0" y="42"/>
                    </a:lnTo>
                    <a:lnTo>
                      <a:pt x="1" y="42"/>
                    </a:lnTo>
                    <a:lnTo>
                      <a:pt x="3" y="44"/>
                    </a:lnTo>
                    <a:lnTo>
                      <a:pt x="4" y="45"/>
                    </a:lnTo>
                    <a:lnTo>
                      <a:pt x="258" y="266"/>
                    </a:lnTo>
                    <a:lnTo>
                      <a:pt x="259" y="267"/>
                    </a:lnTo>
                    <a:lnTo>
                      <a:pt x="260" y="267"/>
                    </a:lnTo>
                    <a:lnTo>
                      <a:pt x="260" y="266"/>
                    </a:lnTo>
                    <a:lnTo>
                      <a:pt x="259" y="262"/>
                    </a:lnTo>
                    <a:lnTo>
                      <a:pt x="7" y="43"/>
                    </a:lnTo>
                    <a:lnTo>
                      <a:pt x="88" y="35"/>
                    </a:lnTo>
                    <a:lnTo>
                      <a:pt x="386" y="4"/>
                    </a:lnTo>
                    <a:lnTo>
                      <a:pt x="389" y="4"/>
                    </a:lnTo>
                    <a:lnTo>
                      <a:pt x="389" y="5"/>
                    </a:lnTo>
                    <a:lnTo>
                      <a:pt x="262" y="261"/>
                    </a:lnTo>
                    <a:lnTo>
                      <a:pt x="263" y="265"/>
                    </a:lnTo>
                    <a:lnTo>
                      <a:pt x="263" y="266"/>
                    </a:lnTo>
                    <a:lnTo>
                      <a:pt x="265" y="262"/>
                    </a:lnTo>
                    <a:lnTo>
                      <a:pt x="274" y="244"/>
                    </a:lnTo>
                    <a:lnTo>
                      <a:pt x="393" y="3"/>
                    </a:lnTo>
                    <a:lnTo>
                      <a:pt x="393" y="1"/>
                    </a:lnTo>
                    <a:lnTo>
                      <a:pt x="3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135"/>
              <p:cNvSpPr>
                <a:spLocks noEditPoints="1"/>
              </p:cNvSpPr>
              <p:nvPr/>
            </p:nvSpPr>
            <p:spPr bwMode="auto">
              <a:xfrm>
                <a:off x="4055" y="2683"/>
                <a:ext cx="289" cy="537"/>
              </a:xfrm>
              <a:custGeom>
                <a:avLst/>
                <a:gdLst>
                  <a:gd name="T0" fmla="*/ 0 w 289"/>
                  <a:gd name="T1" fmla="*/ 351 h 537"/>
                  <a:gd name="T2" fmla="*/ 0 w 289"/>
                  <a:gd name="T3" fmla="*/ 351 h 537"/>
                  <a:gd name="T4" fmla="*/ 46 w 289"/>
                  <a:gd name="T5" fmla="*/ 537 h 537"/>
                  <a:gd name="T6" fmla="*/ 46 w 289"/>
                  <a:gd name="T7" fmla="*/ 537 h 537"/>
                  <a:gd name="T8" fmla="*/ 0 w 289"/>
                  <a:gd name="T9" fmla="*/ 351 h 537"/>
                  <a:gd name="T10" fmla="*/ 277 w 289"/>
                  <a:gd name="T11" fmla="*/ 19 h 537"/>
                  <a:gd name="T12" fmla="*/ 2 w 289"/>
                  <a:gd name="T13" fmla="*/ 347 h 537"/>
                  <a:gd name="T14" fmla="*/ 2 w 289"/>
                  <a:gd name="T15" fmla="*/ 347 h 537"/>
                  <a:gd name="T16" fmla="*/ 277 w 289"/>
                  <a:gd name="T17" fmla="*/ 19 h 537"/>
                  <a:gd name="T18" fmla="*/ 277 w 289"/>
                  <a:gd name="T19" fmla="*/ 19 h 537"/>
                  <a:gd name="T20" fmla="*/ 289 w 289"/>
                  <a:gd name="T21" fmla="*/ 0 h 537"/>
                  <a:gd name="T22" fmla="*/ 286 w 289"/>
                  <a:gd name="T23" fmla="*/ 4 h 537"/>
                  <a:gd name="T24" fmla="*/ 285 w 289"/>
                  <a:gd name="T25" fmla="*/ 6 h 537"/>
                  <a:gd name="T26" fmla="*/ 286 w 289"/>
                  <a:gd name="T27" fmla="*/ 5 h 537"/>
                  <a:gd name="T28" fmla="*/ 289 w 289"/>
                  <a:gd name="T29"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537">
                    <a:moveTo>
                      <a:pt x="0" y="351"/>
                    </a:moveTo>
                    <a:lnTo>
                      <a:pt x="0" y="351"/>
                    </a:lnTo>
                    <a:lnTo>
                      <a:pt x="46" y="537"/>
                    </a:lnTo>
                    <a:lnTo>
                      <a:pt x="46" y="537"/>
                    </a:lnTo>
                    <a:lnTo>
                      <a:pt x="0" y="351"/>
                    </a:lnTo>
                    <a:close/>
                    <a:moveTo>
                      <a:pt x="277" y="19"/>
                    </a:moveTo>
                    <a:lnTo>
                      <a:pt x="2" y="347"/>
                    </a:lnTo>
                    <a:lnTo>
                      <a:pt x="2" y="347"/>
                    </a:lnTo>
                    <a:lnTo>
                      <a:pt x="277" y="19"/>
                    </a:lnTo>
                    <a:lnTo>
                      <a:pt x="277" y="19"/>
                    </a:lnTo>
                    <a:close/>
                    <a:moveTo>
                      <a:pt x="289" y="0"/>
                    </a:moveTo>
                    <a:lnTo>
                      <a:pt x="286" y="4"/>
                    </a:lnTo>
                    <a:lnTo>
                      <a:pt x="285" y="6"/>
                    </a:lnTo>
                    <a:lnTo>
                      <a:pt x="286" y="5"/>
                    </a:lnTo>
                    <a:lnTo>
                      <a:pt x="28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136"/>
              <p:cNvSpPr>
                <a:spLocks noEditPoints="1"/>
              </p:cNvSpPr>
              <p:nvPr/>
            </p:nvSpPr>
            <p:spPr bwMode="auto">
              <a:xfrm>
                <a:off x="4055" y="2683"/>
                <a:ext cx="289" cy="537"/>
              </a:xfrm>
              <a:custGeom>
                <a:avLst/>
                <a:gdLst>
                  <a:gd name="T0" fmla="*/ 0 w 289"/>
                  <a:gd name="T1" fmla="*/ 351 h 537"/>
                  <a:gd name="T2" fmla="*/ 0 w 289"/>
                  <a:gd name="T3" fmla="*/ 351 h 537"/>
                  <a:gd name="T4" fmla="*/ 46 w 289"/>
                  <a:gd name="T5" fmla="*/ 537 h 537"/>
                  <a:gd name="T6" fmla="*/ 46 w 289"/>
                  <a:gd name="T7" fmla="*/ 537 h 537"/>
                  <a:gd name="T8" fmla="*/ 0 w 289"/>
                  <a:gd name="T9" fmla="*/ 351 h 537"/>
                  <a:gd name="T10" fmla="*/ 277 w 289"/>
                  <a:gd name="T11" fmla="*/ 19 h 537"/>
                  <a:gd name="T12" fmla="*/ 2 w 289"/>
                  <a:gd name="T13" fmla="*/ 347 h 537"/>
                  <a:gd name="T14" fmla="*/ 2 w 289"/>
                  <a:gd name="T15" fmla="*/ 347 h 537"/>
                  <a:gd name="T16" fmla="*/ 277 w 289"/>
                  <a:gd name="T17" fmla="*/ 19 h 537"/>
                  <a:gd name="T18" fmla="*/ 277 w 289"/>
                  <a:gd name="T19" fmla="*/ 19 h 537"/>
                  <a:gd name="T20" fmla="*/ 289 w 289"/>
                  <a:gd name="T21" fmla="*/ 0 h 537"/>
                  <a:gd name="T22" fmla="*/ 286 w 289"/>
                  <a:gd name="T23" fmla="*/ 4 h 537"/>
                  <a:gd name="T24" fmla="*/ 285 w 289"/>
                  <a:gd name="T25" fmla="*/ 6 h 537"/>
                  <a:gd name="T26" fmla="*/ 286 w 289"/>
                  <a:gd name="T27" fmla="*/ 5 h 537"/>
                  <a:gd name="T28" fmla="*/ 289 w 289"/>
                  <a:gd name="T29"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537">
                    <a:moveTo>
                      <a:pt x="0" y="351"/>
                    </a:moveTo>
                    <a:lnTo>
                      <a:pt x="0" y="351"/>
                    </a:lnTo>
                    <a:lnTo>
                      <a:pt x="46" y="537"/>
                    </a:lnTo>
                    <a:lnTo>
                      <a:pt x="46" y="537"/>
                    </a:lnTo>
                    <a:lnTo>
                      <a:pt x="0" y="351"/>
                    </a:lnTo>
                    <a:moveTo>
                      <a:pt x="277" y="19"/>
                    </a:moveTo>
                    <a:lnTo>
                      <a:pt x="2" y="347"/>
                    </a:lnTo>
                    <a:lnTo>
                      <a:pt x="2" y="347"/>
                    </a:lnTo>
                    <a:lnTo>
                      <a:pt x="277" y="19"/>
                    </a:lnTo>
                    <a:lnTo>
                      <a:pt x="277" y="19"/>
                    </a:lnTo>
                    <a:moveTo>
                      <a:pt x="289" y="0"/>
                    </a:moveTo>
                    <a:lnTo>
                      <a:pt x="286" y="4"/>
                    </a:lnTo>
                    <a:lnTo>
                      <a:pt x="285" y="6"/>
                    </a:lnTo>
                    <a:lnTo>
                      <a:pt x="286" y="5"/>
                    </a:lnTo>
                    <a:lnTo>
                      <a:pt x="2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137"/>
              <p:cNvSpPr>
                <a:spLocks noEditPoints="1"/>
              </p:cNvSpPr>
              <p:nvPr/>
            </p:nvSpPr>
            <p:spPr bwMode="auto">
              <a:xfrm>
                <a:off x="3881" y="3025"/>
                <a:ext cx="223" cy="310"/>
              </a:xfrm>
              <a:custGeom>
                <a:avLst/>
                <a:gdLst>
                  <a:gd name="T0" fmla="*/ 1 w 223"/>
                  <a:gd name="T1" fmla="*/ 308 h 310"/>
                  <a:gd name="T2" fmla="*/ 0 w 223"/>
                  <a:gd name="T3" fmla="*/ 310 h 310"/>
                  <a:gd name="T4" fmla="*/ 1 w 223"/>
                  <a:gd name="T5" fmla="*/ 310 h 310"/>
                  <a:gd name="T6" fmla="*/ 2 w 223"/>
                  <a:gd name="T7" fmla="*/ 309 h 310"/>
                  <a:gd name="T8" fmla="*/ 1 w 223"/>
                  <a:gd name="T9" fmla="*/ 308 h 310"/>
                  <a:gd name="T10" fmla="*/ 203 w 223"/>
                  <a:gd name="T11" fmla="*/ 207 h 310"/>
                  <a:gd name="T12" fmla="*/ 7 w 223"/>
                  <a:gd name="T13" fmla="*/ 307 h 310"/>
                  <a:gd name="T14" fmla="*/ 7 w 223"/>
                  <a:gd name="T15" fmla="*/ 307 h 310"/>
                  <a:gd name="T16" fmla="*/ 203 w 223"/>
                  <a:gd name="T17" fmla="*/ 207 h 310"/>
                  <a:gd name="T18" fmla="*/ 203 w 223"/>
                  <a:gd name="T19" fmla="*/ 207 h 310"/>
                  <a:gd name="T20" fmla="*/ 220 w 223"/>
                  <a:gd name="T21" fmla="*/ 195 h 310"/>
                  <a:gd name="T22" fmla="*/ 8 w 223"/>
                  <a:gd name="T23" fmla="*/ 303 h 310"/>
                  <a:gd name="T24" fmla="*/ 8 w 223"/>
                  <a:gd name="T25" fmla="*/ 303 h 310"/>
                  <a:gd name="T26" fmla="*/ 220 w 223"/>
                  <a:gd name="T27" fmla="*/ 195 h 310"/>
                  <a:gd name="T28" fmla="*/ 125 w 223"/>
                  <a:gd name="T29" fmla="*/ 87 h 310"/>
                  <a:gd name="T30" fmla="*/ 7 w 223"/>
                  <a:gd name="T31" fmla="*/ 298 h 310"/>
                  <a:gd name="T32" fmla="*/ 7 w 223"/>
                  <a:gd name="T33" fmla="*/ 298 h 310"/>
                  <a:gd name="T34" fmla="*/ 125 w 223"/>
                  <a:gd name="T35" fmla="*/ 87 h 310"/>
                  <a:gd name="T36" fmla="*/ 176 w 223"/>
                  <a:gd name="T37" fmla="*/ 5 h 310"/>
                  <a:gd name="T38" fmla="*/ 176 w 223"/>
                  <a:gd name="T39" fmla="*/ 6 h 310"/>
                  <a:gd name="T40" fmla="*/ 174 w 223"/>
                  <a:gd name="T41" fmla="*/ 9 h 310"/>
                  <a:gd name="T42" fmla="*/ 220 w 223"/>
                  <a:gd name="T43" fmla="*/ 195 h 310"/>
                  <a:gd name="T44" fmla="*/ 221 w 223"/>
                  <a:gd name="T45" fmla="*/ 194 h 310"/>
                  <a:gd name="T46" fmla="*/ 222 w 223"/>
                  <a:gd name="T47" fmla="*/ 192 h 310"/>
                  <a:gd name="T48" fmla="*/ 222 w 223"/>
                  <a:gd name="T49" fmla="*/ 192 h 310"/>
                  <a:gd name="T50" fmla="*/ 223 w 223"/>
                  <a:gd name="T51" fmla="*/ 191 h 310"/>
                  <a:gd name="T52" fmla="*/ 176 w 223"/>
                  <a:gd name="T53" fmla="*/ 5 h 310"/>
                  <a:gd name="T54" fmla="*/ 176 w 223"/>
                  <a:gd name="T55" fmla="*/ 5 h 310"/>
                  <a:gd name="T56" fmla="*/ 175 w 223"/>
                  <a:gd name="T57" fmla="*/ 0 h 310"/>
                  <a:gd name="T58" fmla="*/ 174 w 223"/>
                  <a:gd name="T59" fmla="*/ 2 h 310"/>
                  <a:gd name="T60" fmla="*/ 174 w 223"/>
                  <a:gd name="T61" fmla="*/ 2 h 310"/>
                  <a:gd name="T62" fmla="*/ 175 w 223"/>
                  <a:gd name="T63" fmla="*/ 1 h 310"/>
                  <a:gd name="T64" fmla="*/ 175 w 223"/>
                  <a:gd name="T65"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3" h="310">
                    <a:moveTo>
                      <a:pt x="1" y="308"/>
                    </a:moveTo>
                    <a:lnTo>
                      <a:pt x="0" y="310"/>
                    </a:lnTo>
                    <a:lnTo>
                      <a:pt x="1" y="310"/>
                    </a:lnTo>
                    <a:lnTo>
                      <a:pt x="2" y="309"/>
                    </a:lnTo>
                    <a:lnTo>
                      <a:pt x="1" y="308"/>
                    </a:lnTo>
                    <a:close/>
                    <a:moveTo>
                      <a:pt x="203" y="207"/>
                    </a:moveTo>
                    <a:lnTo>
                      <a:pt x="7" y="307"/>
                    </a:lnTo>
                    <a:lnTo>
                      <a:pt x="7" y="307"/>
                    </a:lnTo>
                    <a:lnTo>
                      <a:pt x="203" y="207"/>
                    </a:lnTo>
                    <a:lnTo>
                      <a:pt x="203" y="207"/>
                    </a:lnTo>
                    <a:close/>
                    <a:moveTo>
                      <a:pt x="220" y="195"/>
                    </a:moveTo>
                    <a:lnTo>
                      <a:pt x="8" y="303"/>
                    </a:lnTo>
                    <a:lnTo>
                      <a:pt x="8" y="303"/>
                    </a:lnTo>
                    <a:lnTo>
                      <a:pt x="220" y="195"/>
                    </a:lnTo>
                    <a:close/>
                    <a:moveTo>
                      <a:pt x="125" y="87"/>
                    </a:moveTo>
                    <a:lnTo>
                      <a:pt x="7" y="298"/>
                    </a:lnTo>
                    <a:lnTo>
                      <a:pt x="7" y="298"/>
                    </a:lnTo>
                    <a:lnTo>
                      <a:pt x="125" y="87"/>
                    </a:lnTo>
                    <a:close/>
                    <a:moveTo>
                      <a:pt x="176" y="5"/>
                    </a:moveTo>
                    <a:lnTo>
                      <a:pt x="176" y="6"/>
                    </a:lnTo>
                    <a:lnTo>
                      <a:pt x="174" y="9"/>
                    </a:lnTo>
                    <a:lnTo>
                      <a:pt x="220" y="195"/>
                    </a:lnTo>
                    <a:lnTo>
                      <a:pt x="221" y="194"/>
                    </a:lnTo>
                    <a:lnTo>
                      <a:pt x="222" y="192"/>
                    </a:lnTo>
                    <a:lnTo>
                      <a:pt x="222" y="192"/>
                    </a:lnTo>
                    <a:lnTo>
                      <a:pt x="223" y="191"/>
                    </a:lnTo>
                    <a:lnTo>
                      <a:pt x="176" y="5"/>
                    </a:lnTo>
                    <a:lnTo>
                      <a:pt x="176" y="5"/>
                    </a:lnTo>
                    <a:close/>
                    <a:moveTo>
                      <a:pt x="175" y="0"/>
                    </a:moveTo>
                    <a:lnTo>
                      <a:pt x="174" y="2"/>
                    </a:lnTo>
                    <a:lnTo>
                      <a:pt x="174" y="2"/>
                    </a:lnTo>
                    <a:lnTo>
                      <a:pt x="175" y="1"/>
                    </a:lnTo>
                    <a:lnTo>
                      <a:pt x="17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138"/>
              <p:cNvSpPr>
                <a:spLocks noEditPoints="1"/>
              </p:cNvSpPr>
              <p:nvPr/>
            </p:nvSpPr>
            <p:spPr bwMode="auto">
              <a:xfrm>
                <a:off x="3881" y="3025"/>
                <a:ext cx="223" cy="310"/>
              </a:xfrm>
              <a:custGeom>
                <a:avLst/>
                <a:gdLst>
                  <a:gd name="T0" fmla="*/ 1 w 223"/>
                  <a:gd name="T1" fmla="*/ 308 h 310"/>
                  <a:gd name="T2" fmla="*/ 0 w 223"/>
                  <a:gd name="T3" fmla="*/ 310 h 310"/>
                  <a:gd name="T4" fmla="*/ 1 w 223"/>
                  <a:gd name="T5" fmla="*/ 310 h 310"/>
                  <a:gd name="T6" fmla="*/ 2 w 223"/>
                  <a:gd name="T7" fmla="*/ 309 h 310"/>
                  <a:gd name="T8" fmla="*/ 1 w 223"/>
                  <a:gd name="T9" fmla="*/ 308 h 310"/>
                  <a:gd name="T10" fmla="*/ 203 w 223"/>
                  <a:gd name="T11" fmla="*/ 207 h 310"/>
                  <a:gd name="T12" fmla="*/ 7 w 223"/>
                  <a:gd name="T13" fmla="*/ 307 h 310"/>
                  <a:gd name="T14" fmla="*/ 7 w 223"/>
                  <a:gd name="T15" fmla="*/ 307 h 310"/>
                  <a:gd name="T16" fmla="*/ 203 w 223"/>
                  <a:gd name="T17" fmla="*/ 207 h 310"/>
                  <a:gd name="T18" fmla="*/ 203 w 223"/>
                  <a:gd name="T19" fmla="*/ 207 h 310"/>
                  <a:gd name="T20" fmla="*/ 220 w 223"/>
                  <a:gd name="T21" fmla="*/ 195 h 310"/>
                  <a:gd name="T22" fmla="*/ 8 w 223"/>
                  <a:gd name="T23" fmla="*/ 303 h 310"/>
                  <a:gd name="T24" fmla="*/ 8 w 223"/>
                  <a:gd name="T25" fmla="*/ 303 h 310"/>
                  <a:gd name="T26" fmla="*/ 220 w 223"/>
                  <a:gd name="T27" fmla="*/ 195 h 310"/>
                  <a:gd name="T28" fmla="*/ 125 w 223"/>
                  <a:gd name="T29" fmla="*/ 87 h 310"/>
                  <a:gd name="T30" fmla="*/ 7 w 223"/>
                  <a:gd name="T31" fmla="*/ 298 h 310"/>
                  <a:gd name="T32" fmla="*/ 7 w 223"/>
                  <a:gd name="T33" fmla="*/ 298 h 310"/>
                  <a:gd name="T34" fmla="*/ 125 w 223"/>
                  <a:gd name="T35" fmla="*/ 87 h 310"/>
                  <a:gd name="T36" fmla="*/ 176 w 223"/>
                  <a:gd name="T37" fmla="*/ 5 h 310"/>
                  <a:gd name="T38" fmla="*/ 176 w 223"/>
                  <a:gd name="T39" fmla="*/ 6 h 310"/>
                  <a:gd name="T40" fmla="*/ 174 w 223"/>
                  <a:gd name="T41" fmla="*/ 9 h 310"/>
                  <a:gd name="T42" fmla="*/ 220 w 223"/>
                  <a:gd name="T43" fmla="*/ 195 h 310"/>
                  <a:gd name="T44" fmla="*/ 221 w 223"/>
                  <a:gd name="T45" fmla="*/ 194 h 310"/>
                  <a:gd name="T46" fmla="*/ 222 w 223"/>
                  <a:gd name="T47" fmla="*/ 192 h 310"/>
                  <a:gd name="T48" fmla="*/ 222 w 223"/>
                  <a:gd name="T49" fmla="*/ 192 h 310"/>
                  <a:gd name="T50" fmla="*/ 223 w 223"/>
                  <a:gd name="T51" fmla="*/ 191 h 310"/>
                  <a:gd name="T52" fmla="*/ 176 w 223"/>
                  <a:gd name="T53" fmla="*/ 5 h 310"/>
                  <a:gd name="T54" fmla="*/ 176 w 223"/>
                  <a:gd name="T55" fmla="*/ 5 h 310"/>
                  <a:gd name="T56" fmla="*/ 175 w 223"/>
                  <a:gd name="T57" fmla="*/ 0 h 310"/>
                  <a:gd name="T58" fmla="*/ 174 w 223"/>
                  <a:gd name="T59" fmla="*/ 2 h 310"/>
                  <a:gd name="T60" fmla="*/ 174 w 223"/>
                  <a:gd name="T61" fmla="*/ 2 h 310"/>
                  <a:gd name="T62" fmla="*/ 175 w 223"/>
                  <a:gd name="T63" fmla="*/ 1 h 310"/>
                  <a:gd name="T64" fmla="*/ 175 w 223"/>
                  <a:gd name="T65"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3" h="310">
                    <a:moveTo>
                      <a:pt x="1" y="308"/>
                    </a:moveTo>
                    <a:lnTo>
                      <a:pt x="0" y="310"/>
                    </a:lnTo>
                    <a:lnTo>
                      <a:pt x="1" y="310"/>
                    </a:lnTo>
                    <a:lnTo>
                      <a:pt x="2" y="309"/>
                    </a:lnTo>
                    <a:lnTo>
                      <a:pt x="1" y="308"/>
                    </a:lnTo>
                    <a:moveTo>
                      <a:pt x="203" y="207"/>
                    </a:moveTo>
                    <a:lnTo>
                      <a:pt x="7" y="307"/>
                    </a:lnTo>
                    <a:lnTo>
                      <a:pt x="7" y="307"/>
                    </a:lnTo>
                    <a:lnTo>
                      <a:pt x="203" y="207"/>
                    </a:lnTo>
                    <a:lnTo>
                      <a:pt x="203" y="207"/>
                    </a:lnTo>
                    <a:moveTo>
                      <a:pt x="220" y="195"/>
                    </a:moveTo>
                    <a:lnTo>
                      <a:pt x="8" y="303"/>
                    </a:lnTo>
                    <a:lnTo>
                      <a:pt x="8" y="303"/>
                    </a:lnTo>
                    <a:lnTo>
                      <a:pt x="220" y="195"/>
                    </a:lnTo>
                    <a:moveTo>
                      <a:pt x="125" y="87"/>
                    </a:moveTo>
                    <a:lnTo>
                      <a:pt x="7" y="298"/>
                    </a:lnTo>
                    <a:lnTo>
                      <a:pt x="7" y="298"/>
                    </a:lnTo>
                    <a:lnTo>
                      <a:pt x="125" y="87"/>
                    </a:lnTo>
                    <a:moveTo>
                      <a:pt x="176" y="5"/>
                    </a:moveTo>
                    <a:lnTo>
                      <a:pt x="176" y="6"/>
                    </a:lnTo>
                    <a:lnTo>
                      <a:pt x="174" y="9"/>
                    </a:lnTo>
                    <a:lnTo>
                      <a:pt x="220" y="195"/>
                    </a:lnTo>
                    <a:lnTo>
                      <a:pt x="221" y="194"/>
                    </a:lnTo>
                    <a:lnTo>
                      <a:pt x="222" y="192"/>
                    </a:lnTo>
                    <a:lnTo>
                      <a:pt x="222" y="192"/>
                    </a:lnTo>
                    <a:lnTo>
                      <a:pt x="223" y="191"/>
                    </a:lnTo>
                    <a:lnTo>
                      <a:pt x="176" y="5"/>
                    </a:lnTo>
                    <a:lnTo>
                      <a:pt x="176" y="5"/>
                    </a:lnTo>
                    <a:moveTo>
                      <a:pt x="175" y="0"/>
                    </a:moveTo>
                    <a:lnTo>
                      <a:pt x="174" y="2"/>
                    </a:lnTo>
                    <a:lnTo>
                      <a:pt x="174" y="2"/>
                    </a:lnTo>
                    <a:lnTo>
                      <a:pt x="175" y="1"/>
                    </a:lnTo>
                    <a:lnTo>
                      <a:pt x="17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139"/>
              <p:cNvSpPr>
                <a:spLocks noEditPoints="1"/>
              </p:cNvSpPr>
              <p:nvPr/>
            </p:nvSpPr>
            <p:spPr bwMode="auto">
              <a:xfrm>
                <a:off x="3346" y="2531"/>
                <a:ext cx="232" cy="377"/>
              </a:xfrm>
              <a:custGeom>
                <a:avLst/>
                <a:gdLst>
                  <a:gd name="T0" fmla="*/ 215 w 232"/>
                  <a:gd name="T1" fmla="*/ 365 h 377"/>
                  <a:gd name="T2" fmla="*/ 212 w 232"/>
                  <a:gd name="T3" fmla="*/ 375 h 377"/>
                  <a:gd name="T4" fmla="*/ 212 w 232"/>
                  <a:gd name="T5" fmla="*/ 375 h 377"/>
                  <a:gd name="T6" fmla="*/ 215 w 232"/>
                  <a:gd name="T7" fmla="*/ 365 h 377"/>
                  <a:gd name="T8" fmla="*/ 0 w 232"/>
                  <a:gd name="T9" fmla="*/ 0 h 377"/>
                  <a:gd name="T10" fmla="*/ 0 w 232"/>
                  <a:gd name="T11" fmla="*/ 1 h 377"/>
                  <a:gd name="T12" fmla="*/ 0 w 232"/>
                  <a:gd name="T13" fmla="*/ 1 h 377"/>
                  <a:gd name="T14" fmla="*/ 208 w 232"/>
                  <a:gd name="T15" fmla="*/ 376 h 377"/>
                  <a:gd name="T16" fmla="*/ 208 w 232"/>
                  <a:gd name="T17" fmla="*/ 376 h 377"/>
                  <a:gd name="T18" fmla="*/ 209 w 232"/>
                  <a:gd name="T19" fmla="*/ 377 h 377"/>
                  <a:gd name="T20" fmla="*/ 209 w 232"/>
                  <a:gd name="T21" fmla="*/ 377 h 377"/>
                  <a:gd name="T22" fmla="*/ 209 w 232"/>
                  <a:gd name="T23" fmla="*/ 375 h 377"/>
                  <a:gd name="T24" fmla="*/ 209 w 232"/>
                  <a:gd name="T25" fmla="*/ 375 h 377"/>
                  <a:gd name="T26" fmla="*/ 232 w 232"/>
                  <a:gd name="T27" fmla="*/ 262 h 377"/>
                  <a:gd name="T28" fmla="*/ 210 w 232"/>
                  <a:gd name="T29" fmla="*/ 372 h 377"/>
                  <a:gd name="T30" fmla="*/ 4 w 232"/>
                  <a:gd name="T31" fmla="*/ 3 h 377"/>
                  <a:gd name="T32" fmla="*/ 4 w 232"/>
                  <a:gd name="T33" fmla="*/ 3 h 377"/>
                  <a:gd name="T34" fmla="*/ 152 w 232"/>
                  <a:gd name="T35" fmla="*/ 118 h 377"/>
                  <a:gd name="T36" fmla="*/ 0 w 232"/>
                  <a:gd name="T3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77">
                    <a:moveTo>
                      <a:pt x="215" y="365"/>
                    </a:moveTo>
                    <a:lnTo>
                      <a:pt x="212" y="375"/>
                    </a:lnTo>
                    <a:lnTo>
                      <a:pt x="212" y="375"/>
                    </a:lnTo>
                    <a:lnTo>
                      <a:pt x="215" y="365"/>
                    </a:lnTo>
                    <a:close/>
                    <a:moveTo>
                      <a:pt x="0" y="0"/>
                    </a:moveTo>
                    <a:lnTo>
                      <a:pt x="0" y="1"/>
                    </a:lnTo>
                    <a:lnTo>
                      <a:pt x="0" y="1"/>
                    </a:lnTo>
                    <a:lnTo>
                      <a:pt x="208" y="376"/>
                    </a:lnTo>
                    <a:lnTo>
                      <a:pt x="208" y="376"/>
                    </a:lnTo>
                    <a:lnTo>
                      <a:pt x="209" y="377"/>
                    </a:lnTo>
                    <a:lnTo>
                      <a:pt x="209" y="377"/>
                    </a:lnTo>
                    <a:lnTo>
                      <a:pt x="209" y="375"/>
                    </a:lnTo>
                    <a:lnTo>
                      <a:pt x="209" y="375"/>
                    </a:lnTo>
                    <a:lnTo>
                      <a:pt x="232" y="262"/>
                    </a:lnTo>
                    <a:lnTo>
                      <a:pt x="210" y="372"/>
                    </a:lnTo>
                    <a:lnTo>
                      <a:pt x="4" y="3"/>
                    </a:lnTo>
                    <a:lnTo>
                      <a:pt x="4" y="3"/>
                    </a:lnTo>
                    <a:lnTo>
                      <a:pt x="152" y="118"/>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140"/>
              <p:cNvSpPr>
                <a:spLocks noEditPoints="1"/>
              </p:cNvSpPr>
              <p:nvPr/>
            </p:nvSpPr>
            <p:spPr bwMode="auto">
              <a:xfrm>
                <a:off x="3346" y="2531"/>
                <a:ext cx="232" cy="377"/>
              </a:xfrm>
              <a:custGeom>
                <a:avLst/>
                <a:gdLst>
                  <a:gd name="T0" fmla="*/ 215 w 232"/>
                  <a:gd name="T1" fmla="*/ 365 h 377"/>
                  <a:gd name="T2" fmla="*/ 212 w 232"/>
                  <a:gd name="T3" fmla="*/ 375 h 377"/>
                  <a:gd name="T4" fmla="*/ 212 w 232"/>
                  <a:gd name="T5" fmla="*/ 375 h 377"/>
                  <a:gd name="T6" fmla="*/ 215 w 232"/>
                  <a:gd name="T7" fmla="*/ 365 h 377"/>
                  <a:gd name="T8" fmla="*/ 0 w 232"/>
                  <a:gd name="T9" fmla="*/ 0 h 377"/>
                  <a:gd name="T10" fmla="*/ 0 w 232"/>
                  <a:gd name="T11" fmla="*/ 1 h 377"/>
                  <a:gd name="T12" fmla="*/ 0 w 232"/>
                  <a:gd name="T13" fmla="*/ 1 h 377"/>
                  <a:gd name="T14" fmla="*/ 208 w 232"/>
                  <a:gd name="T15" fmla="*/ 376 h 377"/>
                  <a:gd name="T16" fmla="*/ 208 w 232"/>
                  <a:gd name="T17" fmla="*/ 376 h 377"/>
                  <a:gd name="T18" fmla="*/ 209 w 232"/>
                  <a:gd name="T19" fmla="*/ 377 h 377"/>
                  <a:gd name="T20" fmla="*/ 209 w 232"/>
                  <a:gd name="T21" fmla="*/ 377 h 377"/>
                  <a:gd name="T22" fmla="*/ 209 w 232"/>
                  <a:gd name="T23" fmla="*/ 375 h 377"/>
                  <a:gd name="T24" fmla="*/ 209 w 232"/>
                  <a:gd name="T25" fmla="*/ 375 h 377"/>
                  <a:gd name="T26" fmla="*/ 232 w 232"/>
                  <a:gd name="T27" fmla="*/ 262 h 377"/>
                  <a:gd name="T28" fmla="*/ 210 w 232"/>
                  <a:gd name="T29" fmla="*/ 372 h 377"/>
                  <a:gd name="T30" fmla="*/ 4 w 232"/>
                  <a:gd name="T31" fmla="*/ 3 h 377"/>
                  <a:gd name="T32" fmla="*/ 4 w 232"/>
                  <a:gd name="T33" fmla="*/ 3 h 377"/>
                  <a:gd name="T34" fmla="*/ 152 w 232"/>
                  <a:gd name="T35" fmla="*/ 118 h 377"/>
                  <a:gd name="T36" fmla="*/ 0 w 232"/>
                  <a:gd name="T37" fmla="*/ 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77">
                    <a:moveTo>
                      <a:pt x="215" y="365"/>
                    </a:moveTo>
                    <a:lnTo>
                      <a:pt x="212" y="375"/>
                    </a:lnTo>
                    <a:lnTo>
                      <a:pt x="212" y="375"/>
                    </a:lnTo>
                    <a:lnTo>
                      <a:pt x="215" y="365"/>
                    </a:lnTo>
                    <a:moveTo>
                      <a:pt x="0" y="0"/>
                    </a:moveTo>
                    <a:lnTo>
                      <a:pt x="0" y="1"/>
                    </a:lnTo>
                    <a:lnTo>
                      <a:pt x="0" y="1"/>
                    </a:lnTo>
                    <a:lnTo>
                      <a:pt x="208" y="376"/>
                    </a:lnTo>
                    <a:lnTo>
                      <a:pt x="208" y="376"/>
                    </a:lnTo>
                    <a:lnTo>
                      <a:pt x="209" y="377"/>
                    </a:lnTo>
                    <a:lnTo>
                      <a:pt x="209" y="377"/>
                    </a:lnTo>
                    <a:lnTo>
                      <a:pt x="209" y="375"/>
                    </a:lnTo>
                    <a:lnTo>
                      <a:pt x="209" y="375"/>
                    </a:lnTo>
                    <a:lnTo>
                      <a:pt x="232" y="262"/>
                    </a:lnTo>
                    <a:lnTo>
                      <a:pt x="210" y="372"/>
                    </a:lnTo>
                    <a:lnTo>
                      <a:pt x="4" y="3"/>
                    </a:lnTo>
                    <a:lnTo>
                      <a:pt x="4" y="3"/>
                    </a:lnTo>
                    <a:lnTo>
                      <a:pt x="152" y="11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141"/>
              <p:cNvSpPr>
                <a:spLocks noEditPoints="1"/>
              </p:cNvSpPr>
              <p:nvPr/>
            </p:nvSpPr>
            <p:spPr bwMode="auto">
              <a:xfrm>
                <a:off x="3951" y="3579"/>
                <a:ext cx="118" cy="71"/>
              </a:xfrm>
              <a:custGeom>
                <a:avLst/>
                <a:gdLst>
                  <a:gd name="T0" fmla="*/ 74 w 118"/>
                  <a:gd name="T1" fmla="*/ 71 h 71"/>
                  <a:gd name="T2" fmla="*/ 110 w 118"/>
                  <a:gd name="T3" fmla="*/ 71 h 71"/>
                  <a:gd name="T4" fmla="*/ 110 w 118"/>
                  <a:gd name="T5" fmla="*/ 71 h 71"/>
                  <a:gd name="T6" fmla="*/ 74 w 118"/>
                  <a:gd name="T7" fmla="*/ 71 h 71"/>
                  <a:gd name="T8" fmla="*/ 115 w 118"/>
                  <a:gd name="T9" fmla="*/ 68 h 71"/>
                  <a:gd name="T10" fmla="*/ 114 w 118"/>
                  <a:gd name="T11" fmla="*/ 69 h 71"/>
                  <a:gd name="T12" fmla="*/ 116 w 118"/>
                  <a:gd name="T13" fmla="*/ 71 h 71"/>
                  <a:gd name="T14" fmla="*/ 118 w 118"/>
                  <a:gd name="T15" fmla="*/ 71 h 71"/>
                  <a:gd name="T16" fmla="*/ 115 w 118"/>
                  <a:gd name="T17" fmla="*/ 68 h 71"/>
                  <a:gd name="T18" fmla="*/ 15 w 118"/>
                  <a:gd name="T19" fmla="*/ 19 h 71"/>
                  <a:gd name="T20" fmla="*/ 44 w 118"/>
                  <a:gd name="T21" fmla="*/ 67 h 71"/>
                  <a:gd name="T22" fmla="*/ 44 w 118"/>
                  <a:gd name="T23" fmla="*/ 67 h 71"/>
                  <a:gd name="T24" fmla="*/ 15 w 118"/>
                  <a:gd name="T25" fmla="*/ 19 h 71"/>
                  <a:gd name="T26" fmla="*/ 10 w 118"/>
                  <a:gd name="T27" fmla="*/ 10 h 71"/>
                  <a:gd name="T28" fmla="*/ 10 w 118"/>
                  <a:gd name="T29" fmla="*/ 10 h 71"/>
                  <a:gd name="T30" fmla="*/ 107 w 118"/>
                  <a:gd name="T31" fmla="*/ 67 h 71"/>
                  <a:gd name="T32" fmla="*/ 45 w 118"/>
                  <a:gd name="T33" fmla="*/ 67 h 71"/>
                  <a:gd name="T34" fmla="*/ 45 w 118"/>
                  <a:gd name="T35" fmla="*/ 67 h 71"/>
                  <a:gd name="T36" fmla="*/ 107 w 118"/>
                  <a:gd name="T37" fmla="*/ 67 h 71"/>
                  <a:gd name="T38" fmla="*/ 10 w 118"/>
                  <a:gd name="T39" fmla="*/ 10 h 71"/>
                  <a:gd name="T40" fmla="*/ 5 w 118"/>
                  <a:gd name="T41" fmla="*/ 8 h 71"/>
                  <a:gd name="T42" fmla="*/ 5 w 118"/>
                  <a:gd name="T43" fmla="*/ 8 h 71"/>
                  <a:gd name="T44" fmla="*/ 42 w 118"/>
                  <a:gd name="T45" fmla="*/ 68 h 71"/>
                  <a:gd name="T46" fmla="*/ 42 w 118"/>
                  <a:gd name="T47" fmla="*/ 68 h 71"/>
                  <a:gd name="T48" fmla="*/ 5 w 118"/>
                  <a:gd name="T49" fmla="*/ 8 h 71"/>
                  <a:gd name="T50" fmla="*/ 0 w 118"/>
                  <a:gd name="T51" fmla="*/ 0 h 71"/>
                  <a:gd name="T52" fmla="*/ 2 w 118"/>
                  <a:gd name="T53" fmla="*/ 3 h 71"/>
                  <a:gd name="T54" fmla="*/ 2 w 118"/>
                  <a:gd name="T55" fmla="*/ 3 h 71"/>
                  <a:gd name="T56" fmla="*/ 2 w 118"/>
                  <a:gd name="T57" fmla="*/ 2 h 71"/>
                  <a:gd name="T58" fmla="*/ 0 w 118"/>
                  <a:gd name="T5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 h="71">
                    <a:moveTo>
                      <a:pt x="74" y="71"/>
                    </a:moveTo>
                    <a:lnTo>
                      <a:pt x="110" y="71"/>
                    </a:lnTo>
                    <a:lnTo>
                      <a:pt x="110" y="71"/>
                    </a:lnTo>
                    <a:lnTo>
                      <a:pt x="74" y="71"/>
                    </a:lnTo>
                    <a:close/>
                    <a:moveTo>
                      <a:pt x="115" y="68"/>
                    </a:moveTo>
                    <a:lnTo>
                      <a:pt x="114" y="69"/>
                    </a:lnTo>
                    <a:lnTo>
                      <a:pt x="116" y="71"/>
                    </a:lnTo>
                    <a:lnTo>
                      <a:pt x="118" y="71"/>
                    </a:lnTo>
                    <a:lnTo>
                      <a:pt x="115" y="68"/>
                    </a:lnTo>
                    <a:close/>
                    <a:moveTo>
                      <a:pt x="15" y="19"/>
                    </a:moveTo>
                    <a:lnTo>
                      <a:pt x="44" y="67"/>
                    </a:lnTo>
                    <a:lnTo>
                      <a:pt x="44" y="67"/>
                    </a:lnTo>
                    <a:lnTo>
                      <a:pt x="15" y="19"/>
                    </a:lnTo>
                    <a:close/>
                    <a:moveTo>
                      <a:pt x="10" y="10"/>
                    </a:moveTo>
                    <a:lnTo>
                      <a:pt x="10" y="10"/>
                    </a:lnTo>
                    <a:lnTo>
                      <a:pt x="107" y="67"/>
                    </a:lnTo>
                    <a:lnTo>
                      <a:pt x="45" y="67"/>
                    </a:lnTo>
                    <a:lnTo>
                      <a:pt x="45" y="67"/>
                    </a:lnTo>
                    <a:lnTo>
                      <a:pt x="107" y="67"/>
                    </a:lnTo>
                    <a:lnTo>
                      <a:pt x="10" y="10"/>
                    </a:lnTo>
                    <a:close/>
                    <a:moveTo>
                      <a:pt x="5" y="8"/>
                    </a:moveTo>
                    <a:lnTo>
                      <a:pt x="5" y="8"/>
                    </a:lnTo>
                    <a:lnTo>
                      <a:pt x="42" y="68"/>
                    </a:lnTo>
                    <a:lnTo>
                      <a:pt x="42" y="68"/>
                    </a:lnTo>
                    <a:lnTo>
                      <a:pt x="5" y="8"/>
                    </a:lnTo>
                    <a:close/>
                    <a:moveTo>
                      <a:pt x="0" y="0"/>
                    </a:moveTo>
                    <a:lnTo>
                      <a:pt x="2" y="3"/>
                    </a:lnTo>
                    <a:lnTo>
                      <a:pt x="2" y="3"/>
                    </a:lnTo>
                    <a:lnTo>
                      <a:pt x="2"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142"/>
              <p:cNvSpPr>
                <a:spLocks noEditPoints="1"/>
              </p:cNvSpPr>
              <p:nvPr/>
            </p:nvSpPr>
            <p:spPr bwMode="auto">
              <a:xfrm>
                <a:off x="3951" y="3579"/>
                <a:ext cx="118" cy="71"/>
              </a:xfrm>
              <a:custGeom>
                <a:avLst/>
                <a:gdLst>
                  <a:gd name="T0" fmla="*/ 74 w 118"/>
                  <a:gd name="T1" fmla="*/ 71 h 71"/>
                  <a:gd name="T2" fmla="*/ 110 w 118"/>
                  <a:gd name="T3" fmla="*/ 71 h 71"/>
                  <a:gd name="T4" fmla="*/ 110 w 118"/>
                  <a:gd name="T5" fmla="*/ 71 h 71"/>
                  <a:gd name="T6" fmla="*/ 74 w 118"/>
                  <a:gd name="T7" fmla="*/ 71 h 71"/>
                  <a:gd name="T8" fmla="*/ 115 w 118"/>
                  <a:gd name="T9" fmla="*/ 68 h 71"/>
                  <a:gd name="T10" fmla="*/ 114 w 118"/>
                  <a:gd name="T11" fmla="*/ 69 h 71"/>
                  <a:gd name="T12" fmla="*/ 116 w 118"/>
                  <a:gd name="T13" fmla="*/ 71 h 71"/>
                  <a:gd name="T14" fmla="*/ 118 w 118"/>
                  <a:gd name="T15" fmla="*/ 71 h 71"/>
                  <a:gd name="T16" fmla="*/ 115 w 118"/>
                  <a:gd name="T17" fmla="*/ 68 h 71"/>
                  <a:gd name="T18" fmla="*/ 15 w 118"/>
                  <a:gd name="T19" fmla="*/ 19 h 71"/>
                  <a:gd name="T20" fmla="*/ 44 w 118"/>
                  <a:gd name="T21" fmla="*/ 67 h 71"/>
                  <a:gd name="T22" fmla="*/ 44 w 118"/>
                  <a:gd name="T23" fmla="*/ 67 h 71"/>
                  <a:gd name="T24" fmla="*/ 15 w 118"/>
                  <a:gd name="T25" fmla="*/ 19 h 71"/>
                  <a:gd name="T26" fmla="*/ 10 w 118"/>
                  <a:gd name="T27" fmla="*/ 10 h 71"/>
                  <a:gd name="T28" fmla="*/ 10 w 118"/>
                  <a:gd name="T29" fmla="*/ 10 h 71"/>
                  <a:gd name="T30" fmla="*/ 107 w 118"/>
                  <a:gd name="T31" fmla="*/ 67 h 71"/>
                  <a:gd name="T32" fmla="*/ 45 w 118"/>
                  <a:gd name="T33" fmla="*/ 67 h 71"/>
                  <a:gd name="T34" fmla="*/ 45 w 118"/>
                  <a:gd name="T35" fmla="*/ 67 h 71"/>
                  <a:gd name="T36" fmla="*/ 107 w 118"/>
                  <a:gd name="T37" fmla="*/ 67 h 71"/>
                  <a:gd name="T38" fmla="*/ 10 w 118"/>
                  <a:gd name="T39" fmla="*/ 10 h 71"/>
                  <a:gd name="T40" fmla="*/ 5 w 118"/>
                  <a:gd name="T41" fmla="*/ 8 h 71"/>
                  <a:gd name="T42" fmla="*/ 5 w 118"/>
                  <a:gd name="T43" fmla="*/ 8 h 71"/>
                  <a:gd name="T44" fmla="*/ 42 w 118"/>
                  <a:gd name="T45" fmla="*/ 68 h 71"/>
                  <a:gd name="T46" fmla="*/ 42 w 118"/>
                  <a:gd name="T47" fmla="*/ 68 h 71"/>
                  <a:gd name="T48" fmla="*/ 5 w 118"/>
                  <a:gd name="T49" fmla="*/ 8 h 71"/>
                  <a:gd name="T50" fmla="*/ 0 w 118"/>
                  <a:gd name="T51" fmla="*/ 0 h 71"/>
                  <a:gd name="T52" fmla="*/ 2 w 118"/>
                  <a:gd name="T53" fmla="*/ 3 h 71"/>
                  <a:gd name="T54" fmla="*/ 2 w 118"/>
                  <a:gd name="T55" fmla="*/ 3 h 71"/>
                  <a:gd name="T56" fmla="*/ 2 w 118"/>
                  <a:gd name="T57" fmla="*/ 2 h 71"/>
                  <a:gd name="T58" fmla="*/ 0 w 118"/>
                  <a:gd name="T5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 h="71">
                    <a:moveTo>
                      <a:pt x="74" y="71"/>
                    </a:moveTo>
                    <a:lnTo>
                      <a:pt x="110" y="71"/>
                    </a:lnTo>
                    <a:lnTo>
                      <a:pt x="110" y="71"/>
                    </a:lnTo>
                    <a:lnTo>
                      <a:pt x="74" y="71"/>
                    </a:lnTo>
                    <a:moveTo>
                      <a:pt x="115" y="68"/>
                    </a:moveTo>
                    <a:lnTo>
                      <a:pt x="114" y="69"/>
                    </a:lnTo>
                    <a:lnTo>
                      <a:pt x="116" y="71"/>
                    </a:lnTo>
                    <a:lnTo>
                      <a:pt x="118" y="71"/>
                    </a:lnTo>
                    <a:lnTo>
                      <a:pt x="115" y="68"/>
                    </a:lnTo>
                    <a:moveTo>
                      <a:pt x="15" y="19"/>
                    </a:moveTo>
                    <a:lnTo>
                      <a:pt x="44" y="67"/>
                    </a:lnTo>
                    <a:lnTo>
                      <a:pt x="44" y="67"/>
                    </a:lnTo>
                    <a:lnTo>
                      <a:pt x="15" y="19"/>
                    </a:lnTo>
                    <a:moveTo>
                      <a:pt x="10" y="10"/>
                    </a:moveTo>
                    <a:lnTo>
                      <a:pt x="10" y="10"/>
                    </a:lnTo>
                    <a:lnTo>
                      <a:pt x="107" y="67"/>
                    </a:lnTo>
                    <a:lnTo>
                      <a:pt x="45" y="67"/>
                    </a:lnTo>
                    <a:lnTo>
                      <a:pt x="45" y="67"/>
                    </a:lnTo>
                    <a:lnTo>
                      <a:pt x="107" y="67"/>
                    </a:lnTo>
                    <a:lnTo>
                      <a:pt x="10" y="10"/>
                    </a:lnTo>
                    <a:moveTo>
                      <a:pt x="5" y="8"/>
                    </a:moveTo>
                    <a:lnTo>
                      <a:pt x="5" y="8"/>
                    </a:lnTo>
                    <a:lnTo>
                      <a:pt x="42" y="68"/>
                    </a:lnTo>
                    <a:lnTo>
                      <a:pt x="42" y="68"/>
                    </a:lnTo>
                    <a:lnTo>
                      <a:pt x="5" y="8"/>
                    </a:lnTo>
                    <a:moveTo>
                      <a:pt x="0" y="0"/>
                    </a:moveTo>
                    <a:lnTo>
                      <a:pt x="2" y="3"/>
                    </a:lnTo>
                    <a:lnTo>
                      <a:pt x="2" y="3"/>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143"/>
              <p:cNvSpPr>
                <a:spLocks noEditPoints="1"/>
              </p:cNvSpPr>
              <p:nvPr/>
            </p:nvSpPr>
            <p:spPr bwMode="auto">
              <a:xfrm>
                <a:off x="3996" y="3646"/>
                <a:ext cx="69" cy="137"/>
              </a:xfrm>
              <a:custGeom>
                <a:avLst/>
                <a:gdLst>
                  <a:gd name="T0" fmla="*/ 25 w 69"/>
                  <a:gd name="T1" fmla="*/ 133 h 137"/>
                  <a:gd name="T2" fmla="*/ 23 w 69"/>
                  <a:gd name="T3" fmla="*/ 133 h 137"/>
                  <a:gd name="T4" fmla="*/ 24 w 69"/>
                  <a:gd name="T5" fmla="*/ 137 h 137"/>
                  <a:gd name="T6" fmla="*/ 25 w 69"/>
                  <a:gd name="T7" fmla="*/ 133 h 137"/>
                  <a:gd name="T8" fmla="*/ 25 w 69"/>
                  <a:gd name="T9" fmla="*/ 125 h 137"/>
                  <a:gd name="T10" fmla="*/ 1 w 69"/>
                  <a:gd name="T11" fmla="*/ 4 h 137"/>
                  <a:gd name="T12" fmla="*/ 29 w 69"/>
                  <a:gd name="T13" fmla="*/ 4 h 137"/>
                  <a:gd name="T14" fmla="*/ 65 w 69"/>
                  <a:gd name="T15" fmla="*/ 4 h 137"/>
                  <a:gd name="T16" fmla="*/ 65 w 69"/>
                  <a:gd name="T17" fmla="*/ 4 h 137"/>
                  <a:gd name="T18" fmla="*/ 25 w 69"/>
                  <a:gd name="T19" fmla="*/ 125 h 137"/>
                  <a:gd name="T20" fmla="*/ 0 w 69"/>
                  <a:gd name="T21" fmla="*/ 0 h 137"/>
                  <a:gd name="T22" fmla="*/ 1 w 69"/>
                  <a:gd name="T23" fmla="*/ 1 h 137"/>
                  <a:gd name="T24" fmla="*/ 1 w 69"/>
                  <a:gd name="T25" fmla="*/ 2 h 137"/>
                  <a:gd name="T26" fmla="*/ 1 w 69"/>
                  <a:gd name="T27" fmla="*/ 2 h 137"/>
                  <a:gd name="T28" fmla="*/ 25 w 69"/>
                  <a:gd name="T29" fmla="*/ 131 h 137"/>
                  <a:gd name="T30" fmla="*/ 25 w 69"/>
                  <a:gd name="T31" fmla="*/ 132 h 137"/>
                  <a:gd name="T32" fmla="*/ 26 w 69"/>
                  <a:gd name="T33" fmla="*/ 130 h 137"/>
                  <a:gd name="T34" fmla="*/ 27 w 69"/>
                  <a:gd name="T35" fmla="*/ 128 h 137"/>
                  <a:gd name="T36" fmla="*/ 58 w 69"/>
                  <a:gd name="T37" fmla="*/ 36 h 137"/>
                  <a:gd name="T38" fmla="*/ 69 w 69"/>
                  <a:gd name="T39" fmla="*/ 5 h 137"/>
                  <a:gd name="T40" fmla="*/ 67 w 69"/>
                  <a:gd name="T41" fmla="*/ 3 h 137"/>
                  <a:gd name="T42" fmla="*/ 62 w 69"/>
                  <a:gd name="T43" fmla="*/ 0 h 137"/>
                  <a:gd name="T44" fmla="*/ 0 w 69"/>
                  <a:gd name="T4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137">
                    <a:moveTo>
                      <a:pt x="25" y="133"/>
                    </a:moveTo>
                    <a:lnTo>
                      <a:pt x="23" y="133"/>
                    </a:lnTo>
                    <a:lnTo>
                      <a:pt x="24" y="137"/>
                    </a:lnTo>
                    <a:lnTo>
                      <a:pt x="25" y="133"/>
                    </a:lnTo>
                    <a:close/>
                    <a:moveTo>
                      <a:pt x="25" y="125"/>
                    </a:moveTo>
                    <a:lnTo>
                      <a:pt x="1" y="4"/>
                    </a:lnTo>
                    <a:lnTo>
                      <a:pt x="29" y="4"/>
                    </a:lnTo>
                    <a:lnTo>
                      <a:pt x="65" y="4"/>
                    </a:lnTo>
                    <a:lnTo>
                      <a:pt x="65" y="4"/>
                    </a:lnTo>
                    <a:lnTo>
                      <a:pt x="25" y="125"/>
                    </a:lnTo>
                    <a:close/>
                    <a:moveTo>
                      <a:pt x="0" y="0"/>
                    </a:moveTo>
                    <a:lnTo>
                      <a:pt x="1" y="1"/>
                    </a:lnTo>
                    <a:lnTo>
                      <a:pt x="1" y="2"/>
                    </a:lnTo>
                    <a:lnTo>
                      <a:pt x="1" y="2"/>
                    </a:lnTo>
                    <a:lnTo>
                      <a:pt x="25" y="131"/>
                    </a:lnTo>
                    <a:lnTo>
                      <a:pt x="25" y="132"/>
                    </a:lnTo>
                    <a:lnTo>
                      <a:pt x="26" y="130"/>
                    </a:lnTo>
                    <a:lnTo>
                      <a:pt x="27" y="128"/>
                    </a:lnTo>
                    <a:lnTo>
                      <a:pt x="58" y="36"/>
                    </a:lnTo>
                    <a:lnTo>
                      <a:pt x="69" y="5"/>
                    </a:lnTo>
                    <a:lnTo>
                      <a:pt x="67" y="3"/>
                    </a:lnTo>
                    <a:lnTo>
                      <a:pt x="62"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144"/>
              <p:cNvSpPr>
                <a:spLocks noEditPoints="1"/>
              </p:cNvSpPr>
              <p:nvPr/>
            </p:nvSpPr>
            <p:spPr bwMode="auto">
              <a:xfrm>
                <a:off x="3996" y="3646"/>
                <a:ext cx="69" cy="137"/>
              </a:xfrm>
              <a:custGeom>
                <a:avLst/>
                <a:gdLst>
                  <a:gd name="T0" fmla="*/ 25 w 69"/>
                  <a:gd name="T1" fmla="*/ 133 h 137"/>
                  <a:gd name="T2" fmla="*/ 23 w 69"/>
                  <a:gd name="T3" fmla="*/ 133 h 137"/>
                  <a:gd name="T4" fmla="*/ 24 w 69"/>
                  <a:gd name="T5" fmla="*/ 137 h 137"/>
                  <a:gd name="T6" fmla="*/ 25 w 69"/>
                  <a:gd name="T7" fmla="*/ 133 h 137"/>
                  <a:gd name="T8" fmla="*/ 25 w 69"/>
                  <a:gd name="T9" fmla="*/ 125 h 137"/>
                  <a:gd name="T10" fmla="*/ 1 w 69"/>
                  <a:gd name="T11" fmla="*/ 4 h 137"/>
                  <a:gd name="T12" fmla="*/ 29 w 69"/>
                  <a:gd name="T13" fmla="*/ 4 h 137"/>
                  <a:gd name="T14" fmla="*/ 65 w 69"/>
                  <a:gd name="T15" fmla="*/ 4 h 137"/>
                  <a:gd name="T16" fmla="*/ 65 w 69"/>
                  <a:gd name="T17" fmla="*/ 4 h 137"/>
                  <a:gd name="T18" fmla="*/ 25 w 69"/>
                  <a:gd name="T19" fmla="*/ 125 h 137"/>
                  <a:gd name="T20" fmla="*/ 0 w 69"/>
                  <a:gd name="T21" fmla="*/ 0 h 137"/>
                  <a:gd name="T22" fmla="*/ 1 w 69"/>
                  <a:gd name="T23" fmla="*/ 1 h 137"/>
                  <a:gd name="T24" fmla="*/ 1 w 69"/>
                  <a:gd name="T25" fmla="*/ 2 h 137"/>
                  <a:gd name="T26" fmla="*/ 1 w 69"/>
                  <a:gd name="T27" fmla="*/ 2 h 137"/>
                  <a:gd name="T28" fmla="*/ 25 w 69"/>
                  <a:gd name="T29" fmla="*/ 131 h 137"/>
                  <a:gd name="T30" fmla="*/ 25 w 69"/>
                  <a:gd name="T31" fmla="*/ 132 h 137"/>
                  <a:gd name="T32" fmla="*/ 26 w 69"/>
                  <a:gd name="T33" fmla="*/ 130 h 137"/>
                  <a:gd name="T34" fmla="*/ 27 w 69"/>
                  <a:gd name="T35" fmla="*/ 128 h 137"/>
                  <a:gd name="T36" fmla="*/ 58 w 69"/>
                  <a:gd name="T37" fmla="*/ 36 h 137"/>
                  <a:gd name="T38" fmla="*/ 69 w 69"/>
                  <a:gd name="T39" fmla="*/ 5 h 137"/>
                  <a:gd name="T40" fmla="*/ 67 w 69"/>
                  <a:gd name="T41" fmla="*/ 3 h 137"/>
                  <a:gd name="T42" fmla="*/ 62 w 69"/>
                  <a:gd name="T43" fmla="*/ 0 h 137"/>
                  <a:gd name="T44" fmla="*/ 0 w 69"/>
                  <a:gd name="T4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137">
                    <a:moveTo>
                      <a:pt x="25" y="133"/>
                    </a:moveTo>
                    <a:lnTo>
                      <a:pt x="23" y="133"/>
                    </a:lnTo>
                    <a:lnTo>
                      <a:pt x="24" y="137"/>
                    </a:lnTo>
                    <a:lnTo>
                      <a:pt x="25" y="133"/>
                    </a:lnTo>
                    <a:moveTo>
                      <a:pt x="25" y="125"/>
                    </a:moveTo>
                    <a:lnTo>
                      <a:pt x="1" y="4"/>
                    </a:lnTo>
                    <a:lnTo>
                      <a:pt x="29" y="4"/>
                    </a:lnTo>
                    <a:lnTo>
                      <a:pt x="65" y="4"/>
                    </a:lnTo>
                    <a:lnTo>
                      <a:pt x="65" y="4"/>
                    </a:lnTo>
                    <a:lnTo>
                      <a:pt x="25" y="125"/>
                    </a:lnTo>
                    <a:moveTo>
                      <a:pt x="0" y="0"/>
                    </a:moveTo>
                    <a:lnTo>
                      <a:pt x="1" y="1"/>
                    </a:lnTo>
                    <a:lnTo>
                      <a:pt x="1" y="2"/>
                    </a:lnTo>
                    <a:lnTo>
                      <a:pt x="1" y="2"/>
                    </a:lnTo>
                    <a:lnTo>
                      <a:pt x="25" y="131"/>
                    </a:lnTo>
                    <a:lnTo>
                      <a:pt x="25" y="132"/>
                    </a:lnTo>
                    <a:lnTo>
                      <a:pt x="26" y="130"/>
                    </a:lnTo>
                    <a:lnTo>
                      <a:pt x="27" y="128"/>
                    </a:lnTo>
                    <a:lnTo>
                      <a:pt x="58" y="36"/>
                    </a:lnTo>
                    <a:lnTo>
                      <a:pt x="69" y="5"/>
                    </a:lnTo>
                    <a:lnTo>
                      <a:pt x="67" y="3"/>
                    </a:lnTo>
                    <a:lnTo>
                      <a:pt x="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145"/>
              <p:cNvSpPr>
                <a:spLocks noEditPoints="1"/>
              </p:cNvSpPr>
              <p:nvPr/>
            </p:nvSpPr>
            <p:spPr bwMode="auto">
              <a:xfrm>
                <a:off x="3706" y="3586"/>
                <a:ext cx="291" cy="274"/>
              </a:xfrm>
              <a:custGeom>
                <a:avLst/>
                <a:gdLst>
                  <a:gd name="T0" fmla="*/ 8 w 291"/>
                  <a:gd name="T1" fmla="*/ 267 h 274"/>
                  <a:gd name="T2" fmla="*/ 4 w 291"/>
                  <a:gd name="T3" fmla="*/ 270 h 274"/>
                  <a:gd name="T4" fmla="*/ 0 w 291"/>
                  <a:gd name="T5" fmla="*/ 274 h 274"/>
                  <a:gd name="T6" fmla="*/ 8 w 291"/>
                  <a:gd name="T7" fmla="*/ 268 h 274"/>
                  <a:gd name="T8" fmla="*/ 8 w 291"/>
                  <a:gd name="T9" fmla="*/ 267 h 274"/>
                  <a:gd name="T10" fmla="*/ 287 w 291"/>
                  <a:gd name="T11" fmla="*/ 64 h 274"/>
                  <a:gd name="T12" fmla="*/ 279 w 291"/>
                  <a:gd name="T13" fmla="*/ 71 h 274"/>
                  <a:gd name="T14" fmla="*/ 287 w 291"/>
                  <a:gd name="T15" fmla="*/ 64 h 274"/>
                  <a:gd name="T16" fmla="*/ 291 w 291"/>
                  <a:gd name="T17" fmla="*/ 61 h 274"/>
                  <a:gd name="T18" fmla="*/ 291 w 291"/>
                  <a:gd name="T19" fmla="*/ 62 h 274"/>
                  <a:gd name="T20" fmla="*/ 291 w 291"/>
                  <a:gd name="T21" fmla="*/ 62 h 274"/>
                  <a:gd name="T22" fmla="*/ 291 w 291"/>
                  <a:gd name="T23" fmla="*/ 61 h 274"/>
                  <a:gd name="T24" fmla="*/ 249 w 291"/>
                  <a:gd name="T25" fmla="*/ 0 h 274"/>
                  <a:gd name="T26" fmla="*/ 243 w 291"/>
                  <a:gd name="T27" fmla="*/ 4 h 274"/>
                  <a:gd name="T28" fmla="*/ 12 w 291"/>
                  <a:gd name="T29" fmla="*/ 261 h 274"/>
                  <a:gd name="T30" fmla="*/ 11 w 291"/>
                  <a:gd name="T31" fmla="*/ 262 h 274"/>
                  <a:gd name="T32" fmla="*/ 12 w 291"/>
                  <a:gd name="T33" fmla="*/ 262 h 274"/>
                  <a:gd name="T34" fmla="*/ 22 w 291"/>
                  <a:gd name="T35" fmla="*/ 254 h 274"/>
                  <a:gd name="T36" fmla="*/ 52 w 291"/>
                  <a:gd name="T37" fmla="*/ 222 h 274"/>
                  <a:gd name="T38" fmla="*/ 249 w 291"/>
                  <a:gd name="T39" fmla="*/ 1 h 274"/>
                  <a:gd name="T40" fmla="*/ 249 w 291"/>
                  <a:gd name="T41" fmla="*/ 0 h 274"/>
                  <a:gd name="T42" fmla="*/ 250 w 291"/>
                  <a:gd name="T43" fmla="*/ 0 h 274"/>
                  <a:gd name="T44" fmla="*/ 250 w 291"/>
                  <a:gd name="T45" fmla="*/ 1 h 274"/>
                  <a:gd name="T46" fmla="*/ 287 w 291"/>
                  <a:gd name="T47" fmla="*/ 61 h 274"/>
                  <a:gd name="T48" fmla="*/ 262 w 291"/>
                  <a:gd name="T49" fmla="*/ 80 h 274"/>
                  <a:gd name="T50" fmla="*/ 289 w 291"/>
                  <a:gd name="T51" fmla="*/ 60 h 274"/>
                  <a:gd name="T52" fmla="*/ 260 w 291"/>
                  <a:gd name="T53" fmla="*/ 12 h 274"/>
                  <a:gd name="T54" fmla="*/ 255 w 291"/>
                  <a:gd name="T55" fmla="*/ 3 h 274"/>
                  <a:gd name="T56" fmla="*/ 255 w 291"/>
                  <a:gd name="T57" fmla="*/ 3 h 274"/>
                  <a:gd name="T58" fmla="*/ 250 w 291"/>
                  <a:gd name="T5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1" h="274">
                    <a:moveTo>
                      <a:pt x="8" y="267"/>
                    </a:moveTo>
                    <a:lnTo>
                      <a:pt x="4" y="270"/>
                    </a:lnTo>
                    <a:lnTo>
                      <a:pt x="0" y="274"/>
                    </a:lnTo>
                    <a:lnTo>
                      <a:pt x="8" y="268"/>
                    </a:lnTo>
                    <a:lnTo>
                      <a:pt x="8" y="267"/>
                    </a:lnTo>
                    <a:close/>
                    <a:moveTo>
                      <a:pt x="287" y="64"/>
                    </a:moveTo>
                    <a:lnTo>
                      <a:pt x="279" y="71"/>
                    </a:lnTo>
                    <a:lnTo>
                      <a:pt x="287" y="64"/>
                    </a:lnTo>
                    <a:close/>
                    <a:moveTo>
                      <a:pt x="291" y="61"/>
                    </a:moveTo>
                    <a:lnTo>
                      <a:pt x="291" y="62"/>
                    </a:lnTo>
                    <a:lnTo>
                      <a:pt x="291" y="62"/>
                    </a:lnTo>
                    <a:lnTo>
                      <a:pt x="291" y="61"/>
                    </a:lnTo>
                    <a:close/>
                    <a:moveTo>
                      <a:pt x="249" y="0"/>
                    </a:moveTo>
                    <a:lnTo>
                      <a:pt x="243" y="4"/>
                    </a:lnTo>
                    <a:lnTo>
                      <a:pt x="12" y="261"/>
                    </a:lnTo>
                    <a:lnTo>
                      <a:pt x="11" y="262"/>
                    </a:lnTo>
                    <a:lnTo>
                      <a:pt x="12" y="262"/>
                    </a:lnTo>
                    <a:lnTo>
                      <a:pt x="22" y="254"/>
                    </a:lnTo>
                    <a:lnTo>
                      <a:pt x="52" y="222"/>
                    </a:lnTo>
                    <a:lnTo>
                      <a:pt x="249" y="1"/>
                    </a:lnTo>
                    <a:lnTo>
                      <a:pt x="249" y="0"/>
                    </a:lnTo>
                    <a:close/>
                    <a:moveTo>
                      <a:pt x="250" y="0"/>
                    </a:moveTo>
                    <a:lnTo>
                      <a:pt x="250" y="1"/>
                    </a:lnTo>
                    <a:lnTo>
                      <a:pt x="287" y="61"/>
                    </a:lnTo>
                    <a:lnTo>
                      <a:pt x="262" y="80"/>
                    </a:lnTo>
                    <a:lnTo>
                      <a:pt x="289" y="60"/>
                    </a:lnTo>
                    <a:lnTo>
                      <a:pt x="260" y="12"/>
                    </a:lnTo>
                    <a:lnTo>
                      <a:pt x="255" y="3"/>
                    </a:lnTo>
                    <a:lnTo>
                      <a:pt x="255" y="3"/>
                    </a:lnTo>
                    <a:lnTo>
                      <a:pt x="25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146"/>
              <p:cNvSpPr>
                <a:spLocks noEditPoints="1"/>
              </p:cNvSpPr>
              <p:nvPr/>
            </p:nvSpPr>
            <p:spPr bwMode="auto">
              <a:xfrm>
                <a:off x="3706" y="3586"/>
                <a:ext cx="291" cy="274"/>
              </a:xfrm>
              <a:custGeom>
                <a:avLst/>
                <a:gdLst>
                  <a:gd name="T0" fmla="*/ 8 w 291"/>
                  <a:gd name="T1" fmla="*/ 267 h 274"/>
                  <a:gd name="T2" fmla="*/ 4 w 291"/>
                  <a:gd name="T3" fmla="*/ 270 h 274"/>
                  <a:gd name="T4" fmla="*/ 0 w 291"/>
                  <a:gd name="T5" fmla="*/ 274 h 274"/>
                  <a:gd name="T6" fmla="*/ 8 w 291"/>
                  <a:gd name="T7" fmla="*/ 268 h 274"/>
                  <a:gd name="T8" fmla="*/ 8 w 291"/>
                  <a:gd name="T9" fmla="*/ 267 h 274"/>
                  <a:gd name="T10" fmla="*/ 287 w 291"/>
                  <a:gd name="T11" fmla="*/ 64 h 274"/>
                  <a:gd name="T12" fmla="*/ 279 w 291"/>
                  <a:gd name="T13" fmla="*/ 71 h 274"/>
                  <a:gd name="T14" fmla="*/ 287 w 291"/>
                  <a:gd name="T15" fmla="*/ 64 h 274"/>
                  <a:gd name="T16" fmla="*/ 291 w 291"/>
                  <a:gd name="T17" fmla="*/ 61 h 274"/>
                  <a:gd name="T18" fmla="*/ 291 w 291"/>
                  <a:gd name="T19" fmla="*/ 62 h 274"/>
                  <a:gd name="T20" fmla="*/ 291 w 291"/>
                  <a:gd name="T21" fmla="*/ 62 h 274"/>
                  <a:gd name="T22" fmla="*/ 291 w 291"/>
                  <a:gd name="T23" fmla="*/ 61 h 274"/>
                  <a:gd name="T24" fmla="*/ 249 w 291"/>
                  <a:gd name="T25" fmla="*/ 0 h 274"/>
                  <a:gd name="T26" fmla="*/ 243 w 291"/>
                  <a:gd name="T27" fmla="*/ 4 h 274"/>
                  <a:gd name="T28" fmla="*/ 12 w 291"/>
                  <a:gd name="T29" fmla="*/ 261 h 274"/>
                  <a:gd name="T30" fmla="*/ 11 w 291"/>
                  <a:gd name="T31" fmla="*/ 262 h 274"/>
                  <a:gd name="T32" fmla="*/ 12 w 291"/>
                  <a:gd name="T33" fmla="*/ 262 h 274"/>
                  <a:gd name="T34" fmla="*/ 22 w 291"/>
                  <a:gd name="T35" fmla="*/ 254 h 274"/>
                  <a:gd name="T36" fmla="*/ 52 w 291"/>
                  <a:gd name="T37" fmla="*/ 222 h 274"/>
                  <a:gd name="T38" fmla="*/ 249 w 291"/>
                  <a:gd name="T39" fmla="*/ 1 h 274"/>
                  <a:gd name="T40" fmla="*/ 249 w 291"/>
                  <a:gd name="T41" fmla="*/ 0 h 274"/>
                  <a:gd name="T42" fmla="*/ 250 w 291"/>
                  <a:gd name="T43" fmla="*/ 0 h 274"/>
                  <a:gd name="T44" fmla="*/ 250 w 291"/>
                  <a:gd name="T45" fmla="*/ 1 h 274"/>
                  <a:gd name="T46" fmla="*/ 287 w 291"/>
                  <a:gd name="T47" fmla="*/ 61 h 274"/>
                  <a:gd name="T48" fmla="*/ 262 w 291"/>
                  <a:gd name="T49" fmla="*/ 80 h 274"/>
                  <a:gd name="T50" fmla="*/ 289 w 291"/>
                  <a:gd name="T51" fmla="*/ 60 h 274"/>
                  <a:gd name="T52" fmla="*/ 260 w 291"/>
                  <a:gd name="T53" fmla="*/ 12 h 274"/>
                  <a:gd name="T54" fmla="*/ 255 w 291"/>
                  <a:gd name="T55" fmla="*/ 3 h 274"/>
                  <a:gd name="T56" fmla="*/ 255 w 291"/>
                  <a:gd name="T57" fmla="*/ 3 h 274"/>
                  <a:gd name="T58" fmla="*/ 250 w 291"/>
                  <a:gd name="T5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1" h="274">
                    <a:moveTo>
                      <a:pt x="8" y="267"/>
                    </a:moveTo>
                    <a:lnTo>
                      <a:pt x="4" y="270"/>
                    </a:lnTo>
                    <a:lnTo>
                      <a:pt x="0" y="274"/>
                    </a:lnTo>
                    <a:lnTo>
                      <a:pt x="8" y="268"/>
                    </a:lnTo>
                    <a:lnTo>
                      <a:pt x="8" y="267"/>
                    </a:lnTo>
                    <a:moveTo>
                      <a:pt x="287" y="64"/>
                    </a:moveTo>
                    <a:lnTo>
                      <a:pt x="279" y="71"/>
                    </a:lnTo>
                    <a:lnTo>
                      <a:pt x="287" y="64"/>
                    </a:lnTo>
                    <a:moveTo>
                      <a:pt x="291" y="61"/>
                    </a:moveTo>
                    <a:lnTo>
                      <a:pt x="291" y="62"/>
                    </a:lnTo>
                    <a:lnTo>
                      <a:pt x="291" y="62"/>
                    </a:lnTo>
                    <a:lnTo>
                      <a:pt x="291" y="61"/>
                    </a:lnTo>
                    <a:moveTo>
                      <a:pt x="249" y="0"/>
                    </a:moveTo>
                    <a:lnTo>
                      <a:pt x="243" y="4"/>
                    </a:lnTo>
                    <a:lnTo>
                      <a:pt x="12" y="261"/>
                    </a:lnTo>
                    <a:lnTo>
                      <a:pt x="11" y="262"/>
                    </a:lnTo>
                    <a:lnTo>
                      <a:pt x="12" y="262"/>
                    </a:lnTo>
                    <a:lnTo>
                      <a:pt x="22" y="254"/>
                    </a:lnTo>
                    <a:lnTo>
                      <a:pt x="52" y="222"/>
                    </a:lnTo>
                    <a:lnTo>
                      <a:pt x="249" y="1"/>
                    </a:lnTo>
                    <a:lnTo>
                      <a:pt x="249" y="0"/>
                    </a:lnTo>
                    <a:moveTo>
                      <a:pt x="250" y="0"/>
                    </a:moveTo>
                    <a:lnTo>
                      <a:pt x="250" y="1"/>
                    </a:lnTo>
                    <a:lnTo>
                      <a:pt x="287" y="61"/>
                    </a:lnTo>
                    <a:lnTo>
                      <a:pt x="262" y="80"/>
                    </a:lnTo>
                    <a:lnTo>
                      <a:pt x="289" y="60"/>
                    </a:lnTo>
                    <a:lnTo>
                      <a:pt x="260" y="12"/>
                    </a:lnTo>
                    <a:lnTo>
                      <a:pt x="255" y="3"/>
                    </a:lnTo>
                    <a:lnTo>
                      <a:pt x="255" y="3"/>
                    </a:lnTo>
                    <a:lnTo>
                      <a:pt x="2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147"/>
              <p:cNvSpPr>
                <a:spLocks noEditPoints="1"/>
              </p:cNvSpPr>
              <p:nvPr/>
            </p:nvSpPr>
            <p:spPr bwMode="auto">
              <a:xfrm>
                <a:off x="3718" y="3645"/>
                <a:ext cx="304" cy="207"/>
              </a:xfrm>
              <a:custGeom>
                <a:avLst/>
                <a:gdLst>
                  <a:gd name="T0" fmla="*/ 302 w 304"/>
                  <a:gd name="T1" fmla="*/ 132 h 207"/>
                  <a:gd name="T2" fmla="*/ 302 w 304"/>
                  <a:gd name="T3" fmla="*/ 132 h 207"/>
                  <a:gd name="T4" fmla="*/ 302 w 304"/>
                  <a:gd name="T5" fmla="*/ 130 h 207"/>
                  <a:gd name="T6" fmla="*/ 302 w 304"/>
                  <a:gd name="T7" fmla="*/ 132 h 207"/>
                  <a:gd name="T8" fmla="*/ 303 w 304"/>
                  <a:gd name="T9" fmla="*/ 132 h 207"/>
                  <a:gd name="T10" fmla="*/ 302 w 304"/>
                  <a:gd name="T11" fmla="*/ 132 h 207"/>
                  <a:gd name="T12" fmla="*/ 267 w 304"/>
                  <a:gd name="T13" fmla="*/ 12 h 207"/>
                  <a:gd name="T14" fmla="*/ 275 w 304"/>
                  <a:gd name="T15" fmla="*/ 5 h 207"/>
                  <a:gd name="T16" fmla="*/ 300 w 304"/>
                  <a:gd name="T17" fmla="*/ 131 h 207"/>
                  <a:gd name="T18" fmla="*/ 7 w 304"/>
                  <a:gd name="T19" fmla="*/ 202 h 207"/>
                  <a:gd name="T20" fmla="*/ 267 w 304"/>
                  <a:gd name="T21" fmla="*/ 12 h 207"/>
                  <a:gd name="T22" fmla="*/ 278 w 304"/>
                  <a:gd name="T23" fmla="*/ 0 h 207"/>
                  <a:gd name="T24" fmla="*/ 277 w 304"/>
                  <a:gd name="T25" fmla="*/ 1 h 207"/>
                  <a:gd name="T26" fmla="*/ 277 w 304"/>
                  <a:gd name="T27" fmla="*/ 1 h 207"/>
                  <a:gd name="T28" fmla="*/ 250 w 304"/>
                  <a:gd name="T29" fmla="*/ 21 h 207"/>
                  <a:gd name="T30" fmla="*/ 10 w 304"/>
                  <a:gd name="T31" fmla="*/ 195 h 207"/>
                  <a:gd name="T32" fmla="*/ 0 w 304"/>
                  <a:gd name="T33" fmla="*/ 203 h 207"/>
                  <a:gd name="T34" fmla="*/ 0 w 304"/>
                  <a:gd name="T35" fmla="*/ 203 h 207"/>
                  <a:gd name="T36" fmla="*/ 2 w 304"/>
                  <a:gd name="T37" fmla="*/ 202 h 207"/>
                  <a:gd name="T38" fmla="*/ 1 w 304"/>
                  <a:gd name="T39" fmla="*/ 205 h 207"/>
                  <a:gd name="T40" fmla="*/ 1 w 304"/>
                  <a:gd name="T41" fmla="*/ 206 h 207"/>
                  <a:gd name="T42" fmla="*/ 0 w 304"/>
                  <a:gd name="T43" fmla="*/ 206 h 207"/>
                  <a:gd name="T44" fmla="*/ 0 w 304"/>
                  <a:gd name="T45" fmla="*/ 207 h 207"/>
                  <a:gd name="T46" fmla="*/ 1 w 304"/>
                  <a:gd name="T47" fmla="*/ 207 h 207"/>
                  <a:gd name="T48" fmla="*/ 301 w 304"/>
                  <a:gd name="T49" fmla="*/ 134 h 207"/>
                  <a:gd name="T50" fmla="*/ 303 w 304"/>
                  <a:gd name="T51" fmla="*/ 134 h 207"/>
                  <a:gd name="T52" fmla="*/ 303 w 304"/>
                  <a:gd name="T53" fmla="*/ 134 h 207"/>
                  <a:gd name="T54" fmla="*/ 304 w 304"/>
                  <a:gd name="T55" fmla="*/ 134 h 207"/>
                  <a:gd name="T56" fmla="*/ 303 w 304"/>
                  <a:gd name="T57" fmla="*/ 133 h 207"/>
                  <a:gd name="T58" fmla="*/ 303 w 304"/>
                  <a:gd name="T59" fmla="*/ 132 h 207"/>
                  <a:gd name="T60" fmla="*/ 279 w 304"/>
                  <a:gd name="T61" fmla="*/ 3 h 207"/>
                  <a:gd name="T62" fmla="*/ 279 w 304"/>
                  <a:gd name="T63" fmla="*/ 2 h 207"/>
                  <a:gd name="T64" fmla="*/ 278 w 304"/>
                  <a:gd name="T65" fmla="*/ 1 h 207"/>
                  <a:gd name="T66" fmla="*/ 278 w 304"/>
                  <a:gd name="T67" fmla="*/ 1 h 207"/>
                  <a:gd name="T68" fmla="*/ 278 w 304"/>
                  <a:gd name="T69"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4" h="207">
                    <a:moveTo>
                      <a:pt x="302" y="132"/>
                    </a:moveTo>
                    <a:lnTo>
                      <a:pt x="302" y="132"/>
                    </a:lnTo>
                    <a:lnTo>
                      <a:pt x="302" y="130"/>
                    </a:lnTo>
                    <a:lnTo>
                      <a:pt x="302" y="132"/>
                    </a:lnTo>
                    <a:lnTo>
                      <a:pt x="303" y="132"/>
                    </a:lnTo>
                    <a:lnTo>
                      <a:pt x="302" y="132"/>
                    </a:lnTo>
                    <a:close/>
                    <a:moveTo>
                      <a:pt x="267" y="12"/>
                    </a:moveTo>
                    <a:lnTo>
                      <a:pt x="275" y="5"/>
                    </a:lnTo>
                    <a:lnTo>
                      <a:pt x="300" y="131"/>
                    </a:lnTo>
                    <a:lnTo>
                      <a:pt x="7" y="202"/>
                    </a:lnTo>
                    <a:lnTo>
                      <a:pt x="267" y="12"/>
                    </a:lnTo>
                    <a:close/>
                    <a:moveTo>
                      <a:pt x="278" y="0"/>
                    </a:moveTo>
                    <a:lnTo>
                      <a:pt x="277" y="1"/>
                    </a:lnTo>
                    <a:lnTo>
                      <a:pt x="277" y="1"/>
                    </a:lnTo>
                    <a:lnTo>
                      <a:pt x="250" y="21"/>
                    </a:lnTo>
                    <a:lnTo>
                      <a:pt x="10" y="195"/>
                    </a:lnTo>
                    <a:lnTo>
                      <a:pt x="0" y="203"/>
                    </a:lnTo>
                    <a:lnTo>
                      <a:pt x="0" y="203"/>
                    </a:lnTo>
                    <a:lnTo>
                      <a:pt x="2" y="202"/>
                    </a:lnTo>
                    <a:lnTo>
                      <a:pt x="1" y="205"/>
                    </a:lnTo>
                    <a:lnTo>
                      <a:pt x="1" y="206"/>
                    </a:lnTo>
                    <a:lnTo>
                      <a:pt x="0" y="206"/>
                    </a:lnTo>
                    <a:lnTo>
                      <a:pt x="0" y="207"/>
                    </a:lnTo>
                    <a:lnTo>
                      <a:pt x="1" y="207"/>
                    </a:lnTo>
                    <a:lnTo>
                      <a:pt x="301" y="134"/>
                    </a:lnTo>
                    <a:lnTo>
                      <a:pt x="303" y="134"/>
                    </a:lnTo>
                    <a:lnTo>
                      <a:pt x="303" y="134"/>
                    </a:lnTo>
                    <a:lnTo>
                      <a:pt x="304" y="134"/>
                    </a:lnTo>
                    <a:lnTo>
                      <a:pt x="303" y="133"/>
                    </a:lnTo>
                    <a:lnTo>
                      <a:pt x="303" y="132"/>
                    </a:lnTo>
                    <a:lnTo>
                      <a:pt x="279" y="3"/>
                    </a:lnTo>
                    <a:lnTo>
                      <a:pt x="279" y="2"/>
                    </a:lnTo>
                    <a:lnTo>
                      <a:pt x="278" y="1"/>
                    </a:lnTo>
                    <a:lnTo>
                      <a:pt x="278" y="1"/>
                    </a:lnTo>
                    <a:lnTo>
                      <a:pt x="27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148"/>
              <p:cNvSpPr>
                <a:spLocks noEditPoints="1"/>
              </p:cNvSpPr>
              <p:nvPr/>
            </p:nvSpPr>
            <p:spPr bwMode="auto">
              <a:xfrm>
                <a:off x="3718" y="3645"/>
                <a:ext cx="304" cy="207"/>
              </a:xfrm>
              <a:custGeom>
                <a:avLst/>
                <a:gdLst>
                  <a:gd name="T0" fmla="*/ 302 w 304"/>
                  <a:gd name="T1" fmla="*/ 132 h 207"/>
                  <a:gd name="T2" fmla="*/ 302 w 304"/>
                  <a:gd name="T3" fmla="*/ 132 h 207"/>
                  <a:gd name="T4" fmla="*/ 302 w 304"/>
                  <a:gd name="T5" fmla="*/ 130 h 207"/>
                  <a:gd name="T6" fmla="*/ 302 w 304"/>
                  <a:gd name="T7" fmla="*/ 132 h 207"/>
                  <a:gd name="T8" fmla="*/ 303 w 304"/>
                  <a:gd name="T9" fmla="*/ 132 h 207"/>
                  <a:gd name="T10" fmla="*/ 302 w 304"/>
                  <a:gd name="T11" fmla="*/ 132 h 207"/>
                  <a:gd name="T12" fmla="*/ 267 w 304"/>
                  <a:gd name="T13" fmla="*/ 12 h 207"/>
                  <a:gd name="T14" fmla="*/ 275 w 304"/>
                  <a:gd name="T15" fmla="*/ 5 h 207"/>
                  <a:gd name="T16" fmla="*/ 300 w 304"/>
                  <a:gd name="T17" fmla="*/ 131 h 207"/>
                  <a:gd name="T18" fmla="*/ 7 w 304"/>
                  <a:gd name="T19" fmla="*/ 202 h 207"/>
                  <a:gd name="T20" fmla="*/ 267 w 304"/>
                  <a:gd name="T21" fmla="*/ 12 h 207"/>
                  <a:gd name="T22" fmla="*/ 278 w 304"/>
                  <a:gd name="T23" fmla="*/ 0 h 207"/>
                  <a:gd name="T24" fmla="*/ 277 w 304"/>
                  <a:gd name="T25" fmla="*/ 1 h 207"/>
                  <a:gd name="T26" fmla="*/ 277 w 304"/>
                  <a:gd name="T27" fmla="*/ 1 h 207"/>
                  <a:gd name="T28" fmla="*/ 250 w 304"/>
                  <a:gd name="T29" fmla="*/ 21 h 207"/>
                  <a:gd name="T30" fmla="*/ 10 w 304"/>
                  <a:gd name="T31" fmla="*/ 195 h 207"/>
                  <a:gd name="T32" fmla="*/ 0 w 304"/>
                  <a:gd name="T33" fmla="*/ 203 h 207"/>
                  <a:gd name="T34" fmla="*/ 0 w 304"/>
                  <a:gd name="T35" fmla="*/ 203 h 207"/>
                  <a:gd name="T36" fmla="*/ 2 w 304"/>
                  <a:gd name="T37" fmla="*/ 202 h 207"/>
                  <a:gd name="T38" fmla="*/ 1 w 304"/>
                  <a:gd name="T39" fmla="*/ 205 h 207"/>
                  <a:gd name="T40" fmla="*/ 1 w 304"/>
                  <a:gd name="T41" fmla="*/ 206 h 207"/>
                  <a:gd name="T42" fmla="*/ 0 w 304"/>
                  <a:gd name="T43" fmla="*/ 206 h 207"/>
                  <a:gd name="T44" fmla="*/ 0 w 304"/>
                  <a:gd name="T45" fmla="*/ 207 h 207"/>
                  <a:gd name="T46" fmla="*/ 1 w 304"/>
                  <a:gd name="T47" fmla="*/ 207 h 207"/>
                  <a:gd name="T48" fmla="*/ 301 w 304"/>
                  <a:gd name="T49" fmla="*/ 134 h 207"/>
                  <a:gd name="T50" fmla="*/ 303 w 304"/>
                  <a:gd name="T51" fmla="*/ 134 h 207"/>
                  <a:gd name="T52" fmla="*/ 303 w 304"/>
                  <a:gd name="T53" fmla="*/ 134 h 207"/>
                  <a:gd name="T54" fmla="*/ 304 w 304"/>
                  <a:gd name="T55" fmla="*/ 134 h 207"/>
                  <a:gd name="T56" fmla="*/ 303 w 304"/>
                  <a:gd name="T57" fmla="*/ 133 h 207"/>
                  <a:gd name="T58" fmla="*/ 303 w 304"/>
                  <a:gd name="T59" fmla="*/ 132 h 207"/>
                  <a:gd name="T60" fmla="*/ 279 w 304"/>
                  <a:gd name="T61" fmla="*/ 3 h 207"/>
                  <a:gd name="T62" fmla="*/ 279 w 304"/>
                  <a:gd name="T63" fmla="*/ 2 h 207"/>
                  <a:gd name="T64" fmla="*/ 278 w 304"/>
                  <a:gd name="T65" fmla="*/ 1 h 207"/>
                  <a:gd name="T66" fmla="*/ 278 w 304"/>
                  <a:gd name="T67" fmla="*/ 1 h 207"/>
                  <a:gd name="T68" fmla="*/ 278 w 304"/>
                  <a:gd name="T69"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4" h="207">
                    <a:moveTo>
                      <a:pt x="302" y="132"/>
                    </a:moveTo>
                    <a:lnTo>
                      <a:pt x="302" y="132"/>
                    </a:lnTo>
                    <a:lnTo>
                      <a:pt x="302" y="130"/>
                    </a:lnTo>
                    <a:lnTo>
                      <a:pt x="302" y="132"/>
                    </a:lnTo>
                    <a:lnTo>
                      <a:pt x="303" y="132"/>
                    </a:lnTo>
                    <a:lnTo>
                      <a:pt x="302" y="132"/>
                    </a:lnTo>
                    <a:moveTo>
                      <a:pt x="267" y="12"/>
                    </a:moveTo>
                    <a:lnTo>
                      <a:pt x="275" y="5"/>
                    </a:lnTo>
                    <a:lnTo>
                      <a:pt x="300" y="131"/>
                    </a:lnTo>
                    <a:lnTo>
                      <a:pt x="7" y="202"/>
                    </a:lnTo>
                    <a:lnTo>
                      <a:pt x="267" y="12"/>
                    </a:lnTo>
                    <a:moveTo>
                      <a:pt x="278" y="0"/>
                    </a:moveTo>
                    <a:lnTo>
                      <a:pt x="277" y="1"/>
                    </a:lnTo>
                    <a:lnTo>
                      <a:pt x="277" y="1"/>
                    </a:lnTo>
                    <a:lnTo>
                      <a:pt x="250" y="21"/>
                    </a:lnTo>
                    <a:lnTo>
                      <a:pt x="10" y="195"/>
                    </a:lnTo>
                    <a:lnTo>
                      <a:pt x="0" y="203"/>
                    </a:lnTo>
                    <a:lnTo>
                      <a:pt x="0" y="203"/>
                    </a:lnTo>
                    <a:lnTo>
                      <a:pt x="2" y="202"/>
                    </a:lnTo>
                    <a:lnTo>
                      <a:pt x="1" y="205"/>
                    </a:lnTo>
                    <a:lnTo>
                      <a:pt x="1" y="206"/>
                    </a:lnTo>
                    <a:lnTo>
                      <a:pt x="0" y="206"/>
                    </a:lnTo>
                    <a:lnTo>
                      <a:pt x="0" y="207"/>
                    </a:lnTo>
                    <a:lnTo>
                      <a:pt x="1" y="207"/>
                    </a:lnTo>
                    <a:lnTo>
                      <a:pt x="301" y="134"/>
                    </a:lnTo>
                    <a:lnTo>
                      <a:pt x="303" y="134"/>
                    </a:lnTo>
                    <a:lnTo>
                      <a:pt x="303" y="134"/>
                    </a:lnTo>
                    <a:lnTo>
                      <a:pt x="304" y="134"/>
                    </a:lnTo>
                    <a:lnTo>
                      <a:pt x="303" y="133"/>
                    </a:lnTo>
                    <a:lnTo>
                      <a:pt x="303" y="132"/>
                    </a:lnTo>
                    <a:lnTo>
                      <a:pt x="279" y="3"/>
                    </a:lnTo>
                    <a:lnTo>
                      <a:pt x="279" y="2"/>
                    </a:lnTo>
                    <a:lnTo>
                      <a:pt x="278" y="1"/>
                    </a:lnTo>
                    <a:lnTo>
                      <a:pt x="278" y="1"/>
                    </a:lnTo>
                    <a:lnTo>
                      <a:pt x="2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149"/>
              <p:cNvSpPr>
                <a:spLocks noEditPoints="1"/>
              </p:cNvSpPr>
              <p:nvPr/>
            </p:nvSpPr>
            <p:spPr bwMode="auto">
              <a:xfrm>
                <a:off x="1586" y="2104"/>
                <a:ext cx="384" cy="275"/>
              </a:xfrm>
              <a:custGeom>
                <a:avLst/>
                <a:gdLst>
                  <a:gd name="T0" fmla="*/ 379 w 384"/>
                  <a:gd name="T1" fmla="*/ 165 h 275"/>
                  <a:gd name="T2" fmla="*/ 110 w 384"/>
                  <a:gd name="T3" fmla="*/ 275 h 275"/>
                  <a:gd name="T4" fmla="*/ 379 w 384"/>
                  <a:gd name="T5" fmla="*/ 165 h 275"/>
                  <a:gd name="T6" fmla="*/ 379 w 384"/>
                  <a:gd name="T7" fmla="*/ 165 h 275"/>
                  <a:gd name="T8" fmla="*/ 383 w 384"/>
                  <a:gd name="T9" fmla="*/ 163 h 275"/>
                  <a:gd name="T10" fmla="*/ 383 w 384"/>
                  <a:gd name="T11" fmla="*/ 163 h 275"/>
                  <a:gd name="T12" fmla="*/ 383 w 384"/>
                  <a:gd name="T13" fmla="*/ 163 h 275"/>
                  <a:gd name="T14" fmla="*/ 384 w 384"/>
                  <a:gd name="T15" fmla="*/ 163 h 275"/>
                  <a:gd name="T16" fmla="*/ 383 w 384"/>
                  <a:gd name="T17" fmla="*/ 163 h 275"/>
                  <a:gd name="T18" fmla="*/ 5 w 384"/>
                  <a:gd name="T19" fmla="*/ 2 h 275"/>
                  <a:gd name="T20" fmla="*/ 5 w 384"/>
                  <a:gd name="T21" fmla="*/ 3 h 275"/>
                  <a:gd name="T22" fmla="*/ 35 w 384"/>
                  <a:gd name="T23" fmla="*/ 87 h 275"/>
                  <a:gd name="T24" fmla="*/ 6 w 384"/>
                  <a:gd name="T25" fmla="*/ 6 h 275"/>
                  <a:gd name="T26" fmla="*/ 375 w 384"/>
                  <a:gd name="T27" fmla="*/ 163 h 275"/>
                  <a:gd name="T28" fmla="*/ 103 w 384"/>
                  <a:gd name="T29" fmla="*/ 275 h 275"/>
                  <a:gd name="T30" fmla="*/ 103 w 384"/>
                  <a:gd name="T31" fmla="*/ 275 h 275"/>
                  <a:gd name="T32" fmla="*/ 378 w 384"/>
                  <a:gd name="T33" fmla="*/ 162 h 275"/>
                  <a:gd name="T34" fmla="*/ 378 w 384"/>
                  <a:gd name="T35" fmla="*/ 160 h 275"/>
                  <a:gd name="T36" fmla="*/ 375 w 384"/>
                  <a:gd name="T37" fmla="*/ 159 h 275"/>
                  <a:gd name="T38" fmla="*/ 375 w 384"/>
                  <a:gd name="T39" fmla="*/ 159 h 275"/>
                  <a:gd name="T40" fmla="*/ 6 w 384"/>
                  <a:gd name="T41" fmla="*/ 2 h 275"/>
                  <a:gd name="T42" fmla="*/ 5 w 384"/>
                  <a:gd name="T43" fmla="*/ 2 h 275"/>
                  <a:gd name="T44" fmla="*/ 0 w 384"/>
                  <a:gd name="T45" fmla="*/ 0 h 275"/>
                  <a:gd name="T46" fmla="*/ 1 w 384"/>
                  <a:gd name="T47" fmla="*/ 2 h 275"/>
                  <a:gd name="T48" fmla="*/ 2 w 384"/>
                  <a:gd name="T49" fmla="*/ 2 h 275"/>
                  <a:gd name="T50" fmla="*/ 2 w 384"/>
                  <a:gd name="T51" fmla="*/ 1 h 275"/>
                  <a:gd name="T52" fmla="*/ 0 w 384"/>
                  <a:gd name="T53"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275">
                    <a:moveTo>
                      <a:pt x="379" y="165"/>
                    </a:moveTo>
                    <a:lnTo>
                      <a:pt x="110" y="275"/>
                    </a:lnTo>
                    <a:lnTo>
                      <a:pt x="379" y="165"/>
                    </a:lnTo>
                    <a:lnTo>
                      <a:pt x="379" y="165"/>
                    </a:lnTo>
                    <a:close/>
                    <a:moveTo>
                      <a:pt x="383" y="163"/>
                    </a:moveTo>
                    <a:lnTo>
                      <a:pt x="383" y="163"/>
                    </a:lnTo>
                    <a:lnTo>
                      <a:pt x="383" y="163"/>
                    </a:lnTo>
                    <a:lnTo>
                      <a:pt x="384" y="163"/>
                    </a:lnTo>
                    <a:lnTo>
                      <a:pt x="383" y="163"/>
                    </a:lnTo>
                    <a:close/>
                    <a:moveTo>
                      <a:pt x="5" y="2"/>
                    </a:moveTo>
                    <a:lnTo>
                      <a:pt x="5" y="3"/>
                    </a:lnTo>
                    <a:lnTo>
                      <a:pt x="35" y="87"/>
                    </a:lnTo>
                    <a:lnTo>
                      <a:pt x="6" y="6"/>
                    </a:lnTo>
                    <a:lnTo>
                      <a:pt x="375" y="163"/>
                    </a:lnTo>
                    <a:lnTo>
                      <a:pt x="103" y="275"/>
                    </a:lnTo>
                    <a:lnTo>
                      <a:pt x="103" y="275"/>
                    </a:lnTo>
                    <a:lnTo>
                      <a:pt x="378" y="162"/>
                    </a:lnTo>
                    <a:lnTo>
                      <a:pt x="378" y="160"/>
                    </a:lnTo>
                    <a:lnTo>
                      <a:pt x="375" y="159"/>
                    </a:lnTo>
                    <a:lnTo>
                      <a:pt x="375" y="159"/>
                    </a:lnTo>
                    <a:lnTo>
                      <a:pt x="6" y="2"/>
                    </a:lnTo>
                    <a:lnTo>
                      <a:pt x="5" y="2"/>
                    </a:lnTo>
                    <a:close/>
                    <a:moveTo>
                      <a:pt x="0" y="0"/>
                    </a:moveTo>
                    <a:lnTo>
                      <a:pt x="1" y="2"/>
                    </a:lnTo>
                    <a:lnTo>
                      <a:pt x="2" y="2"/>
                    </a:lnTo>
                    <a:lnTo>
                      <a:pt x="2"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150"/>
              <p:cNvSpPr>
                <a:spLocks noEditPoints="1"/>
              </p:cNvSpPr>
              <p:nvPr/>
            </p:nvSpPr>
            <p:spPr bwMode="auto">
              <a:xfrm>
                <a:off x="1586" y="2104"/>
                <a:ext cx="384" cy="275"/>
              </a:xfrm>
              <a:custGeom>
                <a:avLst/>
                <a:gdLst>
                  <a:gd name="T0" fmla="*/ 379 w 384"/>
                  <a:gd name="T1" fmla="*/ 165 h 275"/>
                  <a:gd name="T2" fmla="*/ 110 w 384"/>
                  <a:gd name="T3" fmla="*/ 275 h 275"/>
                  <a:gd name="T4" fmla="*/ 379 w 384"/>
                  <a:gd name="T5" fmla="*/ 165 h 275"/>
                  <a:gd name="T6" fmla="*/ 379 w 384"/>
                  <a:gd name="T7" fmla="*/ 165 h 275"/>
                  <a:gd name="T8" fmla="*/ 383 w 384"/>
                  <a:gd name="T9" fmla="*/ 163 h 275"/>
                  <a:gd name="T10" fmla="*/ 383 w 384"/>
                  <a:gd name="T11" fmla="*/ 163 h 275"/>
                  <a:gd name="T12" fmla="*/ 383 w 384"/>
                  <a:gd name="T13" fmla="*/ 163 h 275"/>
                  <a:gd name="T14" fmla="*/ 384 w 384"/>
                  <a:gd name="T15" fmla="*/ 163 h 275"/>
                  <a:gd name="T16" fmla="*/ 383 w 384"/>
                  <a:gd name="T17" fmla="*/ 163 h 275"/>
                  <a:gd name="T18" fmla="*/ 5 w 384"/>
                  <a:gd name="T19" fmla="*/ 2 h 275"/>
                  <a:gd name="T20" fmla="*/ 5 w 384"/>
                  <a:gd name="T21" fmla="*/ 3 h 275"/>
                  <a:gd name="T22" fmla="*/ 35 w 384"/>
                  <a:gd name="T23" fmla="*/ 87 h 275"/>
                  <a:gd name="T24" fmla="*/ 6 w 384"/>
                  <a:gd name="T25" fmla="*/ 6 h 275"/>
                  <a:gd name="T26" fmla="*/ 375 w 384"/>
                  <a:gd name="T27" fmla="*/ 163 h 275"/>
                  <a:gd name="T28" fmla="*/ 103 w 384"/>
                  <a:gd name="T29" fmla="*/ 275 h 275"/>
                  <a:gd name="T30" fmla="*/ 103 w 384"/>
                  <a:gd name="T31" fmla="*/ 275 h 275"/>
                  <a:gd name="T32" fmla="*/ 378 w 384"/>
                  <a:gd name="T33" fmla="*/ 162 h 275"/>
                  <a:gd name="T34" fmla="*/ 378 w 384"/>
                  <a:gd name="T35" fmla="*/ 160 h 275"/>
                  <a:gd name="T36" fmla="*/ 375 w 384"/>
                  <a:gd name="T37" fmla="*/ 159 h 275"/>
                  <a:gd name="T38" fmla="*/ 375 w 384"/>
                  <a:gd name="T39" fmla="*/ 159 h 275"/>
                  <a:gd name="T40" fmla="*/ 6 w 384"/>
                  <a:gd name="T41" fmla="*/ 2 h 275"/>
                  <a:gd name="T42" fmla="*/ 5 w 384"/>
                  <a:gd name="T43" fmla="*/ 2 h 275"/>
                  <a:gd name="T44" fmla="*/ 0 w 384"/>
                  <a:gd name="T45" fmla="*/ 0 h 275"/>
                  <a:gd name="T46" fmla="*/ 1 w 384"/>
                  <a:gd name="T47" fmla="*/ 2 h 275"/>
                  <a:gd name="T48" fmla="*/ 2 w 384"/>
                  <a:gd name="T49" fmla="*/ 2 h 275"/>
                  <a:gd name="T50" fmla="*/ 2 w 384"/>
                  <a:gd name="T51" fmla="*/ 1 h 275"/>
                  <a:gd name="T52" fmla="*/ 0 w 384"/>
                  <a:gd name="T53"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275">
                    <a:moveTo>
                      <a:pt x="379" y="165"/>
                    </a:moveTo>
                    <a:lnTo>
                      <a:pt x="110" y="275"/>
                    </a:lnTo>
                    <a:lnTo>
                      <a:pt x="379" y="165"/>
                    </a:lnTo>
                    <a:lnTo>
                      <a:pt x="379" y="165"/>
                    </a:lnTo>
                    <a:moveTo>
                      <a:pt x="383" y="163"/>
                    </a:moveTo>
                    <a:lnTo>
                      <a:pt x="383" y="163"/>
                    </a:lnTo>
                    <a:lnTo>
                      <a:pt x="383" y="163"/>
                    </a:lnTo>
                    <a:lnTo>
                      <a:pt x="384" y="163"/>
                    </a:lnTo>
                    <a:lnTo>
                      <a:pt x="383" y="163"/>
                    </a:lnTo>
                    <a:moveTo>
                      <a:pt x="5" y="2"/>
                    </a:moveTo>
                    <a:lnTo>
                      <a:pt x="5" y="3"/>
                    </a:lnTo>
                    <a:lnTo>
                      <a:pt x="35" y="87"/>
                    </a:lnTo>
                    <a:lnTo>
                      <a:pt x="6" y="6"/>
                    </a:lnTo>
                    <a:lnTo>
                      <a:pt x="375" y="163"/>
                    </a:lnTo>
                    <a:lnTo>
                      <a:pt x="103" y="275"/>
                    </a:lnTo>
                    <a:lnTo>
                      <a:pt x="103" y="275"/>
                    </a:lnTo>
                    <a:lnTo>
                      <a:pt x="378" y="162"/>
                    </a:lnTo>
                    <a:lnTo>
                      <a:pt x="378" y="160"/>
                    </a:lnTo>
                    <a:lnTo>
                      <a:pt x="375" y="159"/>
                    </a:lnTo>
                    <a:lnTo>
                      <a:pt x="375" y="159"/>
                    </a:lnTo>
                    <a:lnTo>
                      <a:pt x="6" y="2"/>
                    </a:lnTo>
                    <a:lnTo>
                      <a:pt x="5" y="2"/>
                    </a:lnTo>
                    <a:moveTo>
                      <a:pt x="0" y="0"/>
                    </a:moveTo>
                    <a:lnTo>
                      <a:pt x="1" y="2"/>
                    </a:lnTo>
                    <a:lnTo>
                      <a:pt x="2" y="2"/>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151"/>
              <p:cNvSpPr>
                <a:spLocks noEditPoints="1"/>
              </p:cNvSpPr>
              <p:nvPr/>
            </p:nvSpPr>
            <p:spPr bwMode="auto">
              <a:xfrm>
                <a:off x="4600" y="2651"/>
                <a:ext cx="184" cy="227"/>
              </a:xfrm>
              <a:custGeom>
                <a:avLst/>
                <a:gdLst>
                  <a:gd name="T0" fmla="*/ 184 w 184"/>
                  <a:gd name="T1" fmla="*/ 88 h 227"/>
                  <a:gd name="T2" fmla="*/ 184 w 184"/>
                  <a:gd name="T3" fmla="*/ 202 h 227"/>
                  <a:gd name="T4" fmla="*/ 184 w 184"/>
                  <a:gd name="T5" fmla="*/ 202 h 227"/>
                  <a:gd name="T6" fmla="*/ 184 w 184"/>
                  <a:gd name="T7" fmla="*/ 88 h 227"/>
                  <a:gd name="T8" fmla="*/ 8 w 184"/>
                  <a:gd name="T9" fmla="*/ 6 h 227"/>
                  <a:gd name="T10" fmla="*/ 8 w 184"/>
                  <a:gd name="T11" fmla="*/ 6 h 227"/>
                  <a:gd name="T12" fmla="*/ 104 w 184"/>
                  <a:gd name="T13" fmla="*/ 33 h 227"/>
                  <a:gd name="T14" fmla="*/ 181 w 184"/>
                  <a:gd name="T15" fmla="*/ 55 h 227"/>
                  <a:gd name="T16" fmla="*/ 182 w 184"/>
                  <a:gd name="T17" fmla="*/ 227 h 227"/>
                  <a:gd name="T18" fmla="*/ 8 w 184"/>
                  <a:gd name="T19" fmla="*/ 6 h 227"/>
                  <a:gd name="T20" fmla="*/ 5 w 184"/>
                  <a:gd name="T21" fmla="*/ 2 h 227"/>
                  <a:gd name="T22" fmla="*/ 182 w 184"/>
                  <a:gd name="T23" fmla="*/ 227 h 227"/>
                  <a:gd name="T24" fmla="*/ 181 w 184"/>
                  <a:gd name="T25" fmla="*/ 55 h 227"/>
                  <a:gd name="T26" fmla="*/ 180 w 184"/>
                  <a:gd name="T27" fmla="*/ 54 h 227"/>
                  <a:gd name="T28" fmla="*/ 181 w 184"/>
                  <a:gd name="T29" fmla="*/ 53 h 227"/>
                  <a:gd name="T30" fmla="*/ 181 w 184"/>
                  <a:gd name="T31" fmla="*/ 52 h 227"/>
                  <a:gd name="T32" fmla="*/ 7 w 184"/>
                  <a:gd name="T33" fmla="*/ 2 h 227"/>
                  <a:gd name="T34" fmla="*/ 5 w 184"/>
                  <a:gd name="T35" fmla="*/ 2 h 227"/>
                  <a:gd name="T36" fmla="*/ 0 w 184"/>
                  <a:gd name="T37" fmla="*/ 0 h 227"/>
                  <a:gd name="T38" fmla="*/ 1 w 184"/>
                  <a:gd name="T39" fmla="*/ 2 h 227"/>
                  <a:gd name="T40" fmla="*/ 4 w 184"/>
                  <a:gd name="T41" fmla="*/ 2 h 227"/>
                  <a:gd name="T42" fmla="*/ 4 w 184"/>
                  <a:gd name="T43" fmla="*/ 1 h 227"/>
                  <a:gd name="T44" fmla="*/ 4 w 184"/>
                  <a:gd name="T45" fmla="*/ 1 h 227"/>
                  <a:gd name="T46" fmla="*/ 4 w 184"/>
                  <a:gd name="T47" fmla="*/ 1 h 227"/>
                  <a:gd name="T48" fmla="*/ 0 w 184"/>
                  <a:gd name="T49"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4" h="227">
                    <a:moveTo>
                      <a:pt x="184" y="88"/>
                    </a:moveTo>
                    <a:lnTo>
                      <a:pt x="184" y="202"/>
                    </a:lnTo>
                    <a:lnTo>
                      <a:pt x="184" y="202"/>
                    </a:lnTo>
                    <a:lnTo>
                      <a:pt x="184" y="88"/>
                    </a:lnTo>
                    <a:close/>
                    <a:moveTo>
                      <a:pt x="8" y="6"/>
                    </a:moveTo>
                    <a:lnTo>
                      <a:pt x="8" y="6"/>
                    </a:lnTo>
                    <a:lnTo>
                      <a:pt x="104" y="33"/>
                    </a:lnTo>
                    <a:lnTo>
                      <a:pt x="181" y="55"/>
                    </a:lnTo>
                    <a:lnTo>
                      <a:pt x="182" y="227"/>
                    </a:lnTo>
                    <a:lnTo>
                      <a:pt x="8" y="6"/>
                    </a:lnTo>
                    <a:close/>
                    <a:moveTo>
                      <a:pt x="5" y="2"/>
                    </a:moveTo>
                    <a:lnTo>
                      <a:pt x="182" y="227"/>
                    </a:lnTo>
                    <a:lnTo>
                      <a:pt x="181" y="55"/>
                    </a:lnTo>
                    <a:lnTo>
                      <a:pt x="180" y="54"/>
                    </a:lnTo>
                    <a:lnTo>
                      <a:pt x="181" y="53"/>
                    </a:lnTo>
                    <a:lnTo>
                      <a:pt x="181" y="52"/>
                    </a:lnTo>
                    <a:lnTo>
                      <a:pt x="7" y="2"/>
                    </a:lnTo>
                    <a:lnTo>
                      <a:pt x="5" y="2"/>
                    </a:lnTo>
                    <a:close/>
                    <a:moveTo>
                      <a:pt x="0" y="0"/>
                    </a:moveTo>
                    <a:lnTo>
                      <a:pt x="1" y="2"/>
                    </a:lnTo>
                    <a:lnTo>
                      <a:pt x="4" y="2"/>
                    </a:lnTo>
                    <a:lnTo>
                      <a:pt x="4" y="1"/>
                    </a:lnTo>
                    <a:lnTo>
                      <a:pt x="4" y="1"/>
                    </a:lnTo>
                    <a:lnTo>
                      <a:pt x="4"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152"/>
              <p:cNvSpPr>
                <a:spLocks noEditPoints="1"/>
              </p:cNvSpPr>
              <p:nvPr/>
            </p:nvSpPr>
            <p:spPr bwMode="auto">
              <a:xfrm>
                <a:off x="4600" y="2651"/>
                <a:ext cx="184" cy="227"/>
              </a:xfrm>
              <a:custGeom>
                <a:avLst/>
                <a:gdLst>
                  <a:gd name="T0" fmla="*/ 184 w 184"/>
                  <a:gd name="T1" fmla="*/ 88 h 227"/>
                  <a:gd name="T2" fmla="*/ 184 w 184"/>
                  <a:gd name="T3" fmla="*/ 202 h 227"/>
                  <a:gd name="T4" fmla="*/ 184 w 184"/>
                  <a:gd name="T5" fmla="*/ 202 h 227"/>
                  <a:gd name="T6" fmla="*/ 184 w 184"/>
                  <a:gd name="T7" fmla="*/ 88 h 227"/>
                  <a:gd name="T8" fmla="*/ 8 w 184"/>
                  <a:gd name="T9" fmla="*/ 6 h 227"/>
                  <a:gd name="T10" fmla="*/ 8 w 184"/>
                  <a:gd name="T11" fmla="*/ 6 h 227"/>
                  <a:gd name="T12" fmla="*/ 104 w 184"/>
                  <a:gd name="T13" fmla="*/ 33 h 227"/>
                  <a:gd name="T14" fmla="*/ 181 w 184"/>
                  <a:gd name="T15" fmla="*/ 55 h 227"/>
                  <a:gd name="T16" fmla="*/ 182 w 184"/>
                  <a:gd name="T17" fmla="*/ 227 h 227"/>
                  <a:gd name="T18" fmla="*/ 8 w 184"/>
                  <a:gd name="T19" fmla="*/ 6 h 227"/>
                  <a:gd name="T20" fmla="*/ 5 w 184"/>
                  <a:gd name="T21" fmla="*/ 2 h 227"/>
                  <a:gd name="T22" fmla="*/ 182 w 184"/>
                  <a:gd name="T23" fmla="*/ 227 h 227"/>
                  <a:gd name="T24" fmla="*/ 181 w 184"/>
                  <a:gd name="T25" fmla="*/ 55 h 227"/>
                  <a:gd name="T26" fmla="*/ 180 w 184"/>
                  <a:gd name="T27" fmla="*/ 54 h 227"/>
                  <a:gd name="T28" fmla="*/ 181 w 184"/>
                  <a:gd name="T29" fmla="*/ 53 h 227"/>
                  <a:gd name="T30" fmla="*/ 181 w 184"/>
                  <a:gd name="T31" fmla="*/ 52 h 227"/>
                  <a:gd name="T32" fmla="*/ 7 w 184"/>
                  <a:gd name="T33" fmla="*/ 2 h 227"/>
                  <a:gd name="T34" fmla="*/ 5 w 184"/>
                  <a:gd name="T35" fmla="*/ 2 h 227"/>
                  <a:gd name="T36" fmla="*/ 0 w 184"/>
                  <a:gd name="T37" fmla="*/ 0 h 227"/>
                  <a:gd name="T38" fmla="*/ 1 w 184"/>
                  <a:gd name="T39" fmla="*/ 2 h 227"/>
                  <a:gd name="T40" fmla="*/ 4 w 184"/>
                  <a:gd name="T41" fmla="*/ 2 h 227"/>
                  <a:gd name="T42" fmla="*/ 4 w 184"/>
                  <a:gd name="T43" fmla="*/ 1 h 227"/>
                  <a:gd name="T44" fmla="*/ 4 w 184"/>
                  <a:gd name="T45" fmla="*/ 1 h 227"/>
                  <a:gd name="T46" fmla="*/ 4 w 184"/>
                  <a:gd name="T47" fmla="*/ 1 h 227"/>
                  <a:gd name="T48" fmla="*/ 0 w 184"/>
                  <a:gd name="T49"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4" h="227">
                    <a:moveTo>
                      <a:pt x="184" y="88"/>
                    </a:moveTo>
                    <a:lnTo>
                      <a:pt x="184" y="202"/>
                    </a:lnTo>
                    <a:lnTo>
                      <a:pt x="184" y="202"/>
                    </a:lnTo>
                    <a:lnTo>
                      <a:pt x="184" y="88"/>
                    </a:lnTo>
                    <a:moveTo>
                      <a:pt x="8" y="6"/>
                    </a:moveTo>
                    <a:lnTo>
                      <a:pt x="8" y="6"/>
                    </a:lnTo>
                    <a:lnTo>
                      <a:pt x="104" y="33"/>
                    </a:lnTo>
                    <a:lnTo>
                      <a:pt x="181" y="55"/>
                    </a:lnTo>
                    <a:lnTo>
                      <a:pt x="182" y="227"/>
                    </a:lnTo>
                    <a:lnTo>
                      <a:pt x="8" y="6"/>
                    </a:lnTo>
                    <a:moveTo>
                      <a:pt x="5" y="2"/>
                    </a:moveTo>
                    <a:lnTo>
                      <a:pt x="182" y="227"/>
                    </a:lnTo>
                    <a:lnTo>
                      <a:pt x="181" y="55"/>
                    </a:lnTo>
                    <a:lnTo>
                      <a:pt x="180" y="54"/>
                    </a:lnTo>
                    <a:lnTo>
                      <a:pt x="181" y="53"/>
                    </a:lnTo>
                    <a:lnTo>
                      <a:pt x="181" y="52"/>
                    </a:lnTo>
                    <a:lnTo>
                      <a:pt x="7" y="2"/>
                    </a:lnTo>
                    <a:lnTo>
                      <a:pt x="5" y="2"/>
                    </a:lnTo>
                    <a:moveTo>
                      <a:pt x="0" y="0"/>
                    </a:moveTo>
                    <a:lnTo>
                      <a:pt x="1" y="2"/>
                    </a:lnTo>
                    <a:lnTo>
                      <a:pt x="4" y="2"/>
                    </a:lnTo>
                    <a:lnTo>
                      <a:pt x="4" y="1"/>
                    </a:lnTo>
                    <a:lnTo>
                      <a:pt x="4" y="1"/>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153"/>
              <p:cNvSpPr>
                <a:spLocks noEditPoints="1"/>
              </p:cNvSpPr>
              <p:nvPr/>
            </p:nvSpPr>
            <p:spPr bwMode="auto">
              <a:xfrm>
                <a:off x="4339" y="2652"/>
                <a:ext cx="443" cy="230"/>
              </a:xfrm>
              <a:custGeom>
                <a:avLst/>
                <a:gdLst>
                  <a:gd name="T0" fmla="*/ 0 w 443"/>
                  <a:gd name="T1" fmla="*/ 43 h 230"/>
                  <a:gd name="T2" fmla="*/ 0 w 443"/>
                  <a:gd name="T3" fmla="*/ 43 h 230"/>
                  <a:gd name="T4" fmla="*/ 441 w 443"/>
                  <a:gd name="T5" fmla="*/ 230 h 230"/>
                  <a:gd name="T6" fmla="*/ 441 w 443"/>
                  <a:gd name="T7" fmla="*/ 230 h 230"/>
                  <a:gd name="T8" fmla="*/ 0 w 443"/>
                  <a:gd name="T9" fmla="*/ 43 h 230"/>
                  <a:gd name="T10" fmla="*/ 5 w 443"/>
                  <a:gd name="T11" fmla="*/ 41 h 230"/>
                  <a:gd name="T12" fmla="*/ 5 w 443"/>
                  <a:gd name="T13" fmla="*/ 41 h 230"/>
                  <a:gd name="T14" fmla="*/ 265 w 443"/>
                  <a:gd name="T15" fmla="*/ 4 h 230"/>
                  <a:gd name="T16" fmla="*/ 265 w 443"/>
                  <a:gd name="T17" fmla="*/ 4 h 230"/>
                  <a:gd name="T18" fmla="*/ 439 w 443"/>
                  <a:gd name="T19" fmla="*/ 226 h 230"/>
                  <a:gd name="T20" fmla="*/ 5 w 443"/>
                  <a:gd name="T21" fmla="*/ 41 h 230"/>
                  <a:gd name="T22" fmla="*/ 264 w 443"/>
                  <a:gd name="T23" fmla="*/ 3 h 230"/>
                  <a:gd name="T24" fmla="*/ 265 w 443"/>
                  <a:gd name="T25" fmla="*/ 2 h 230"/>
                  <a:gd name="T26" fmla="*/ 264 w 443"/>
                  <a:gd name="T27" fmla="*/ 3 h 230"/>
                  <a:gd name="T28" fmla="*/ 266 w 443"/>
                  <a:gd name="T29" fmla="*/ 0 h 230"/>
                  <a:gd name="T30" fmla="*/ 265 w 443"/>
                  <a:gd name="T31" fmla="*/ 0 h 230"/>
                  <a:gd name="T32" fmla="*/ 265 w 443"/>
                  <a:gd name="T33" fmla="*/ 1 h 230"/>
                  <a:gd name="T34" fmla="*/ 262 w 443"/>
                  <a:gd name="T35" fmla="*/ 1 h 230"/>
                  <a:gd name="T36" fmla="*/ 6 w 443"/>
                  <a:gd name="T37" fmla="*/ 38 h 230"/>
                  <a:gd name="T38" fmla="*/ 2 w 443"/>
                  <a:gd name="T39" fmla="*/ 40 h 230"/>
                  <a:gd name="T40" fmla="*/ 3 w 443"/>
                  <a:gd name="T41" fmla="*/ 40 h 230"/>
                  <a:gd name="T42" fmla="*/ 2 w 443"/>
                  <a:gd name="T43" fmla="*/ 40 h 230"/>
                  <a:gd name="T44" fmla="*/ 442 w 443"/>
                  <a:gd name="T45" fmla="*/ 227 h 230"/>
                  <a:gd name="T46" fmla="*/ 441 w 443"/>
                  <a:gd name="T47" fmla="*/ 226 h 230"/>
                  <a:gd name="T48" fmla="*/ 443 w 443"/>
                  <a:gd name="T49" fmla="*/ 227 h 230"/>
                  <a:gd name="T50" fmla="*/ 443 w 443"/>
                  <a:gd name="T51" fmla="*/ 226 h 230"/>
                  <a:gd name="T52" fmla="*/ 266 w 443"/>
                  <a:gd name="T53" fmla="*/ 1 h 230"/>
                  <a:gd name="T54" fmla="*/ 266 w 443"/>
                  <a:gd name="T5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3" h="230">
                    <a:moveTo>
                      <a:pt x="0" y="43"/>
                    </a:moveTo>
                    <a:lnTo>
                      <a:pt x="0" y="43"/>
                    </a:lnTo>
                    <a:lnTo>
                      <a:pt x="441" y="230"/>
                    </a:lnTo>
                    <a:lnTo>
                      <a:pt x="441" y="230"/>
                    </a:lnTo>
                    <a:lnTo>
                      <a:pt x="0" y="43"/>
                    </a:lnTo>
                    <a:close/>
                    <a:moveTo>
                      <a:pt x="5" y="41"/>
                    </a:moveTo>
                    <a:lnTo>
                      <a:pt x="5" y="41"/>
                    </a:lnTo>
                    <a:lnTo>
                      <a:pt x="265" y="4"/>
                    </a:lnTo>
                    <a:lnTo>
                      <a:pt x="265" y="4"/>
                    </a:lnTo>
                    <a:lnTo>
                      <a:pt x="439" y="226"/>
                    </a:lnTo>
                    <a:lnTo>
                      <a:pt x="5" y="41"/>
                    </a:lnTo>
                    <a:close/>
                    <a:moveTo>
                      <a:pt x="264" y="3"/>
                    </a:moveTo>
                    <a:lnTo>
                      <a:pt x="265" y="2"/>
                    </a:lnTo>
                    <a:lnTo>
                      <a:pt x="264" y="3"/>
                    </a:lnTo>
                    <a:close/>
                    <a:moveTo>
                      <a:pt x="266" y="0"/>
                    </a:moveTo>
                    <a:lnTo>
                      <a:pt x="265" y="0"/>
                    </a:lnTo>
                    <a:lnTo>
                      <a:pt x="265" y="1"/>
                    </a:lnTo>
                    <a:lnTo>
                      <a:pt x="262" y="1"/>
                    </a:lnTo>
                    <a:lnTo>
                      <a:pt x="6" y="38"/>
                    </a:lnTo>
                    <a:lnTo>
                      <a:pt x="2" y="40"/>
                    </a:lnTo>
                    <a:lnTo>
                      <a:pt x="3" y="40"/>
                    </a:lnTo>
                    <a:lnTo>
                      <a:pt x="2" y="40"/>
                    </a:lnTo>
                    <a:lnTo>
                      <a:pt x="442" y="227"/>
                    </a:lnTo>
                    <a:lnTo>
                      <a:pt x="441" y="226"/>
                    </a:lnTo>
                    <a:lnTo>
                      <a:pt x="443" y="227"/>
                    </a:lnTo>
                    <a:lnTo>
                      <a:pt x="443" y="226"/>
                    </a:lnTo>
                    <a:lnTo>
                      <a:pt x="266" y="1"/>
                    </a:lnTo>
                    <a:lnTo>
                      <a:pt x="26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154"/>
              <p:cNvSpPr>
                <a:spLocks noEditPoints="1"/>
              </p:cNvSpPr>
              <p:nvPr/>
            </p:nvSpPr>
            <p:spPr bwMode="auto">
              <a:xfrm>
                <a:off x="4339" y="2652"/>
                <a:ext cx="443" cy="230"/>
              </a:xfrm>
              <a:custGeom>
                <a:avLst/>
                <a:gdLst>
                  <a:gd name="T0" fmla="*/ 0 w 443"/>
                  <a:gd name="T1" fmla="*/ 43 h 230"/>
                  <a:gd name="T2" fmla="*/ 0 w 443"/>
                  <a:gd name="T3" fmla="*/ 43 h 230"/>
                  <a:gd name="T4" fmla="*/ 441 w 443"/>
                  <a:gd name="T5" fmla="*/ 230 h 230"/>
                  <a:gd name="T6" fmla="*/ 441 w 443"/>
                  <a:gd name="T7" fmla="*/ 230 h 230"/>
                  <a:gd name="T8" fmla="*/ 0 w 443"/>
                  <a:gd name="T9" fmla="*/ 43 h 230"/>
                  <a:gd name="T10" fmla="*/ 5 w 443"/>
                  <a:gd name="T11" fmla="*/ 41 h 230"/>
                  <a:gd name="T12" fmla="*/ 5 w 443"/>
                  <a:gd name="T13" fmla="*/ 41 h 230"/>
                  <a:gd name="T14" fmla="*/ 265 w 443"/>
                  <a:gd name="T15" fmla="*/ 4 h 230"/>
                  <a:gd name="T16" fmla="*/ 265 w 443"/>
                  <a:gd name="T17" fmla="*/ 4 h 230"/>
                  <a:gd name="T18" fmla="*/ 439 w 443"/>
                  <a:gd name="T19" fmla="*/ 226 h 230"/>
                  <a:gd name="T20" fmla="*/ 5 w 443"/>
                  <a:gd name="T21" fmla="*/ 41 h 230"/>
                  <a:gd name="T22" fmla="*/ 264 w 443"/>
                  <a:gd name="T23" fmla="*/ 3 h 230"/>
                  <a:gd name="T24" fmla="*/ 265 w 443"/>
                  <a:gd name="T25" fmla="*/ 2 h 230"/>
                  <a:gd name="T26" fmla="*/ 264 w 443"/>
                  <a:gd name="T27" fmla="*/ 3 h 230"/>
                  <a:gd name="T28" fmla="*/ 266 w 443"/>
                  <a:gd name="T29" fmla="*/ 0 h 230"/>
                  <a:gd name="T30" fmla="*/ 265 w 443"/>
                  <a:gd name="T31" fmla="*/ 0 h 230"/>
                  <a:gd name="T32" fmla="*/ 265 w 443"/>
                  <a:gd name="T33" fmla="*/ 1 h 230"/>
                  <a:gd name="T34" fmla="*/ 262 w 443"/>
                  <a:gd name="T35" fmla="*/ 1 h 230"/>
                  <a:gd name="T36" fmla="*/ 6 w 443"/>
                  <a:gd name="T37" fmla="*/ 38 h 230"/>
                  <a:gd name="T38" fmla="*/ 2 w 443"/>
                  <a:gd name="T39" fmla="*/ 40 h 230"/>
                  <a:gd name="T40" fmla="*/ 3 w 443"/>
                  <a:gd name="T41" fmla="*/ 40 h 230"/>
                  <a:gd name="T42" fmla="*/ 2 w 443"/>
                  <a:gd name="T43" fmla="*/ 40 h 230"/>
                  <a:gd name="T44" fmla="*/ 442 w 443"/>
                  <a:gd name="T45" fmla="*/ 227 h 230"/>
                  <a:gd name="T46" fmla="*/ 441 w 443"/>
                  <a:gd name="T47" fmla="*/ 226 h 230"/>
                  <a:gd name="T48" fmla="*/ 443 w 443"/>
                  <a:gd name="T49" fmla="*/ 227 h 230"/>
                  <a:gd name="T50" fmla="*/ 443 w 443"/>
                  <a:gd name="T51" fmla="*/ 226 h 230"/>
                  <a:gd name="T52" fmla="*/ 266 w 443"/>
                  <a:gd name="T53" fmla="*/ 1 h 230"/>
                  <a:gd name="T54" fmla="*/ 266 w 443"/>
                  <a:gd name="T5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3" h="230">
                    <a:moveTo>
                      <a:pt x="0" y="43"/>
                    </a:moveTo>
                    <a:lnTo>
                      <a:pt x="0" y="43"/>
                    </a:lnTo>
                    <a:lnTo>
                      <a:pt x="441" y="230"/>
                    </a:lnTo>
                    <a:lnTo>
                      <a:pt x="441" y="230"/>
                    </a:lnTo>
                    <a:lnTo>
                      <a:pt x="0" y="43"/>
                    </a:lnTo>
                    <a:moveTo>
                      <a:pt x="5" y="41"/>
                    </a:moveTo>
                    <a:lnTo>
                      <a:pt x="5" y="41"/>
                    </a:lnTo>
                    <a:lnTo>
                      <a:pt x="265" y="4"/>
                    </a:lnTo>
                    <a:lnTo>
                      <a:pt x="265" y="4"/>
                    </a:lnTo>
                    <a:lnTo>
                      <a:pt x="439" y="226"/>
                    </a:lnTo>
                    <a:lnTo>
                      <a:pt x="5" y="41"/>
                    </a:lnTo>
                    <a:moveTo>
                      <a:pt x="264" y="3"/>
                    </a:moveTo>
                    <a:lnTo>
                      <a:pt x="265" y="2"/>
                    </a:lnTo>
                    <a:lnTo>
                      <a:pt x="264" y="3"/>
                    </a:lnTo>
                    <a:moveTo>
                      <a:pt x="266" y="0"/>
                    </a:moveTo>
                    <a:lnTo>
                      <a:pt x="265" y="0"/>
                    </a:lnTo>
                    <a:lnTo>
                      <a:pt x="265" y="1"/>
                    </a:lnTo>
                    <a:lnTo>
                      <a:pt x="262" y="1"/>
                    </a:lnTo>
                    <a:lnTo>
                      <a:pt x="6" y="38"/>
                    </a:lnTo>
                    <a:lnTo>
                      <a:pt x="2" y="40"/>
                    </a:lnTo>
                    <a:lnTo>
                      <a:pt x="3" y="40"/>
                    </a:lnTo>
                    <a:lnTo>
                      <a:pt x="2" y="40"/>
                    </a:lnTo>
                    <a:lnTo>
                      <a:pt x="442" y="227"/>
                    </a:lnTo>
                    <a:lnTo>
                      <a:pt x="441" y="226"/>
                    </a:lnTo>
                    <a:lnTo>
                      <a:pt x="443" y="227"/>
                    </a:lnTo>
                    <a:lnTo>
                      <a:pt x="443" y="226"/>
                    </a:lnTo>
                    <a:lnTo>
                      <a:pt x="266" y="1"/>
                    </a:lnTo>
                    <a:lnTo>
                      <a:pt x="2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155"/>
              <p:cNvSpPr>
                <a:spLocks noEditPoints="1"/>
              </p:cNvSpPr>
              <p:nvPr/>
            </p:nvSpPr>
            <p:spPr bwMode="auto">
              <a:xfrm>
                <a:off x="4103" y="2692"/>
                <a:ext cx="678" cy="526"/>
              </a:xfrm>
              <a:custGeom>
                <a:avLst/>
                <a:gdLst>
                  <a:gd name="T0" fmla="*/ 676 w 678"/>
                  <a:gd name="T1" fmla="*/ 194 h 526"/>
                  <a:gd name="T2" fmla="*/ 24 w 678"/>
                  <a:gd name="T3" fmla="*/ 518 h 526"/>
                  <a:gd name="T4" fmla="*/ 676 w 678"/>
                  <a:gd name="T5" fmla="*/ 194 h 526"/>
                  <a:gd name="T6" fmla="*/ 676 w 678"/>
                  <a:gd name="T7" fmla="*/ 194 h 526"/>
                  <a:gd name="T8" fmla="*/ 235 w 678"/>
                  <a:gd name="T9" fmla="*/ 3 h 526"/>
                  <a:gd name="T10" fmla="*/ 229 w 678"/>
                  <a:gd name="T11" fmla="*/ 10 h 526"/>
                  <a:gd name="T12" fmla="*/ 229 w 678"/>
                  <a:gd name="T13" fmla="*/ 10 h 526"/>
                  <a:gd name="T14" fmla="*/ 1 w 678"/>
                  <a:gd name="T15" fmla="*/ 524 h 526"/>
                  <a:gd name="T16" fmla="*/ 0 w 678"/>
                  <a:gd name="T17" fmla="*/ 525 h 526"/>
                  <a:gd name="T18" fmla="*/ 1 w 678"/>
                  <a:gd name="T19" fmla="*/ 526 h 526"/>
                  <a:gd name="T20" fmla="*/ 3 w 678"/>
                  <a:gd name="T21" fmla="*/ 525 h 526"/>
                  <a:gd name="T22" fmla="*/ 2 w 678"/>
                  <a:gd name="T23" fmla="*/ 525 h 526"/>
                  <a:gd name="T24" fmla="*/ 4 w 678"/>
                  <a:gd name="T25" fmla="*/ 525 h 526"/>
                  <a:gd name="T26" fmla="*/ 236 w 678"/>
                  <a:gd name="T27" fmla="*/ 3 h 526"/>
                  <a:gd name="T28" fmla="*/ 235 w 678"/>
                  <a:gd name="T29" fmla="*/ 3 h 526"/>
                  <a:gd name="T30" fmla="*/ 238 w 678"/>
                  <a:gd name="T31" fmla="*/ 0 h 526"/>
                  <a:gd name="T32" fmla="*/ 238 w 678"/>
                  <a:gd name="T33" fmla="*/ 0 h 526"/>
                  <a:gd name="T34" fmla="*/ 246 w 678"/>
                  <a:gd name="T35" fmla="*/ 5 h 526"/>
                  <a:gd name="T36" fmla="*/ 236 w 678"/>
                  <a:gd name="T37" fmla="*/ 3 h 526"/>
                  <a:gd name="T38" fmla="*/ 236 w 678"/>
                  <a:gd name="T39" fmla="*/ 3 h 526"/>
                  <a:gd name="T40" fmla="*/ 677 w 678"/>
                  <a:gd name="T41" fmla="*/ 190 h 526"/>
                  <a:gd name="T42" fmla="*/ 318 w 678"/>
                  <a:gd name="T43" fmla="*/ 368 h 526"/>
                  <a:gd name="T44" fmla="*/ 677 w 678"/>
                  <a:gd name="T45" fmla="*/ 190 h 526"/>
                  <a:gd name="T46" fmla="*/ 677 w 678"/>
                  <a:gd name="T47" fmla="*/ 190 h 526"/>
                  <a:gd name="T48" fmla="*/ 678 w 678"/>
                  <a:gd name="T49" fmla="*/ 189 h 526"/>
                  <a:gd name="T50" fmla="*/ 678 w 678"/>
                  <a:gd name="T51" fmla="*/ 187 h 526"/>
                  <a:gd name="T52" fmla="*/ 238 w 678"/>
                  <a:gd name="T53"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8" h="526">
                    <a:moveTo>
                      <a:pt x="676" y="194"/>
                    </a:moveTo>
                    <a:lnTo>
                      <a:pt x="24" y="518"/>
                    </a:lnTo>
                    <a:lnTo>
                      <a:pt x="676" y="194"/>
                    </a:lnTo>
                    <a:lnTo>
                      <a:pt x="676" y="194"/>
                    </a:lnTo>
                    <a:close/>
                    <a:moveTo>
                      <a:pt x="235" y="3"/>
                    </a:moveTo>
                    <a:lnTo>
                      <a:pt x="229" y="10"/>
                    </a:lnTo>
                    <a:lnTo>
                      <a:pt x="229" y="10"/>
                    </a:lnTo>
                    <a:lnTo>
                      <a:pt x="1" y="524"/>
                    </a:lnTo>
                    <a:lnTo>
                      <a:pt x="0" y="525"/>
                    </a:lnTo>
                    <a:lnTo>
                      <a:pt x="1" y="526"/>
                    </a:lnTo>
                    <a:lnTo>
                      <a:pt x="3" y="525"/>
                    </a:lnTo>
                    <a:lnTo>
                      <a:pt x="2" y="525"/>
                    </a:lnTo>
                    <a:lnTo>
                      <a:pt x="4" y="525"/>
                    </a:lnTo>
                    <a:lnTo>
                      <a:pt x="236" y="3"/>
                    </a:lnTo>
                    <a:lnTo>
                      <a:pt x="235" y="3"/>
                    </a:lnTo>
                    <a:close/>
                    <a:moveTo>
                      <a:pt x="238" y="0"/>
                    </a:moveTo>
                    <a:lnTo>
                      <a:pt x="238" y="0"/>
                    </a:lnTo>
                    <a:lnTo>
                      <a:pt x="246" y="5"/>
                    </a:lnTo>
                    <a:lnTo>
                      <a:pt x="236" y="3"/>
                    </a:lnTo>
                    <a:lnTo>
                      <a:pt x="236" y="3"/>
                    </a:lnTo>
                    <a:lnTo>
                      <a:pt x="677" y="190"/>
                    </a:lnTo>
                    <a:lnTo>
                      <a:pt x="318" y="368"/>
                    </a:lnTo>
                    <a:lnTo>
                      <a:pt x="677" y="190"/>
                    </a:lnTo>
                    <a:lnTo>
                      <a:pt x="677" y="190"/>
                    </a:lnTo>
                    <a:lnTo>
                      <a:pt x="678" y="189"/>
                    </a:lnTo>
                    <a:lnTo>
                      <a:pt x="678" y="187"/>
                    </a:lnTo>
                    <a:lnTo>
                      <a:pt x="23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156"/>
              <p:cNvSpPr>
                <a:spLocks noEditPoints="1"/>
              </p:cNvSpPr>
              <p:nvPr/>
            </p:nvSpPr>
            <p:spPr bwMode="auto">
              <a:xfrm>
                <a:off x="4103" y="2692"/>
                <a:ext cx="678" cy="526"/>
              </a:xfrm>
              <a:custGeom>
                <a:avLst/>
                <a:gdLst>
                  <a:gd name="T0" fmla="*/ 676 w 678"/>
                  <a:gd name="T1" fmla="*/ 194 h 526"/>
                  <a:gd name="T2" fmla="*/ 24 w 678"/>
                  <a:gd name="T3" fmla="*/ 518 h 526"/>
                  <a:gd name="T4" fmla="*/ 676 w 678"/>
                  <a:gd name="T5" fmla="*/ 194 h 526"/>
                  <a:gd name="T6" fmla="*/ 676 w 678"/>
                  <a:gd name="T7" fmla="*/ 194 h 526"/>
                  <a:gd name="T8" fmla="*/ 235 w 678"/>
                  <a:gd name="T9" fmla="*/ 3 h 526"/>
                  <a:gd name="T10" fmla="*/ 229 w 678"/>
                  <a:gd name="T11" fmla="*/ 10 h 526"/>
                  <a:gd name="T12" fmla="*/ 229 w 678"/>
                  <a:gd name="T13" fmla="*/ 10 h 526"/>
                  <a:gd name="T14" fmla="*/ 1 w 678"/>
                  <a:gd name="T15" fmla="*/ 524 h 526"/>
                  <a:gd name="T16" fmla="*/ 0 w 678"/>
                  <a:gd name="T17" fmla="*/ 525 h 526"/>
                  <a:gd name="T18" fmla="*/ 1 w 678"/>
                  <a:gd name="T19" fmla="*/ 526 h 526"/>
                  <a:gd name="T20" fmla="*/ 3 w 678"/>
                  <a:gd name="T21" fmla="*/ 525 h 526"/>
                  <a:gd name="T22" fmla="*/ 2 w 678"/>
                  <a:gd name="T23" fmla="*/ 525 h 526"/>
                  <a:gd name="T24" fmla="*/ 4 w 678"/>
                  <a:gd name="T25" fmla="*/ 525 h 526"/>
                  <a:gd name="T26" fmla="*/ 236 w 678"/>
                  <a:gd name="T27" fmla="*/ 3 h 526"/>
                  <a:gd name="T28" fmla="*/ 235 w 678"/>
                  <a:gd name="T29" fmla="*/ 3 h 526"/>
                  <a:gd name="T30" fmla="*/ 238 w 678"/>
                  <a:gd name="T31" fmla="*/ 0 h 526"/>
                  <a:gd name="T32" fmla="*/ 238 w 678"/>
                  <a:gd name="T33" fmla="*/ 0 h 526"/>
                  <a:gd name="T34" fmla="*/ 246 w 678"/>
                  <a:gd name="T35" fmla="*/ 5 h 526"/>
                  <a:gd name="T36" fmla="*/ 236 w 678"/>
                  <a:gd name="T37" fmla="*/ 3 h 526"/>
                  <a:gd name="T38" fmla="*/ 236 w 678"/>
                  <a:gd name="T39" fmla="*/ 3 h 526"/>
                  <a:gd name="T40" fmla="*/ 677 w 678"/>
                  <a:gd name="T41" fmla="*/ 190 h 526"/>
                  <a:gd name="T42" fmla="*/ 318 w 678"/>
                  <a:gd name="T43" fmla="*/ 368 h 526"/>
                  <a:gd name="T44" fmla="*/ 677 w 678"/>
                  <a:gd name="T45" fmla="*/ 190 h 526"/>
                  <a:gd name="T46" fmla="*/ 677 w 678"/>
                  <a:gd name="T47" fmla="*/ 190 h 526"/>
                  <a:gd name="T48" fmla="*/ 678 w 678"/>
                  <a:gd name="T49" fmla="*/ 189 h 526"/>
                  <a:gd name="T50" fmla="*/ 678 w 678"/>
                  <a:gd name="T51" fmla="*/ 187 h 526"/>
                  <a:gd name="T52" fmla="*/ 238 w 678"/>
                  <a:gd name="T53" fmla="*/ 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8" h="526">
                    <a:moveTo>
                      <a:pt x="676" y="194"/>
                    </a:moveTo>
                    <a:lnTo>
                      <a:pt x="24" y="518"/>
                    </a:lnTo>
                    <a:lnTo>
                      <a:pt x="676" y="194"/>
                    </a:lnTo>
                    <a:lnTo>
                      <a:pt x="676" y="194"/>
                    </a:lnTo>
                    <a:moveTo>
                      <a:pt x="235" y="3"/>
                    </a:moveTo>
                    <a:lnTo>
                      <a:pt x="229" y="10"/>
                    </a:lnTo>
                    <a:lnTo>
                      <a:pt x="229" y="10"/>
                    </a:lnTo>
                    <a:lnTo>
                      <a:pt x="1" y="524"/>
                    </a:lnTo>
                    <a:lnTo>
                      <a:pt x="0" y="525"/>
                    </a:lnTo>
                    <a:lnTo>
                      <a:pt x="1" y="526"/>
                    </a:lnTo>
                    <a:lnTo>
                      <a:pt x="3" y="525"/>
                    </a:lnTo>
                    <a:lnTo>
                      <a:pt x="2" y="525"/>
                    </a:lnTo>
                    <a:lnTo>
                      <a:pt x="4" y="525"/>
                    </a:lnTo>
                    <a:lnTo>
                      <a:pt x="236" y="3"/>
                    </a:lnTo>
                    <a:lnTo>
                      <a:pt x="235" y="3"/>
                    </a:lnTo>
                    <a:moveTo>
                      <a:pt x="238" y="0"/>
                    </a:moveTo>
                    <a:lnTo>
                      <a:pt x="238" y="0"/>
                    </a:lnTo>
                    <a:lnTo>
                      <a:pt x="246" y="5"/>
                    </a:lnTo>
                    <a:lnTo>
                      <a:pt x="236" y="3"/>
                    </a:lnTo>
                    <a:lnTo>
                      <a:pt x="236" y="3"/>
                    </a:lnTo>
                    <a:lnTo>
                      <a:pt x="677" y="190"/>
                    </a:lnTo>
                    <a:lnTo>
                      <a:pt x="318" y="368"/>
                    </a:lnTo>
                    <a:lnTo>
                      <a:pt x="677" y="190"/>
                    </a:lnTo>
                    <a:lnTo>
                      <a:pt x="677" y="190"/>
                    </a:lnTo>
                    <a:lnTo>
                      <a:pt x="678" y="189"/>
                    </a:lnTo>
                    <a:lnTo>
                      <a:pt x="678" y="187"/>
                    </a:lnTo>
                    <a:lnTo>
                      <a:pt x="2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157"/>
              <p:cNvSpPr>
                <a:spLocks noEditPoints="1"/>
              </p:cNvSpPr>
              <p:nvPr/>
            </p:nvSpPr>
            <p:spPr bwMode="auto">
              <a:xfrm>
                <a:off x="2508" y="2518"/>
                <a:ext cx="483" cy="202"/>
              </a:xfrm>
              <a:custGeom>
                <a:avLst/>
                <a:gdLst>
                  <a:gd name="T0" fmla="*/ 474 w 483"/>
                  <a:gd name="T1" fmla="*/ 198 h 202"/>
                  <a:gd name="T2" fmla="*/ 471 w 483"/>
                  <a:gd name="T3" fmla="*/ 198 h 202"/>
                  <a:gd name="T4" fmla="*/ 471 w 483"/>
                  <a:gd name="T5" fmla="*/ 199 h 202"/>
                  <a:gd name="T6" fmla="*/ 483 w 483"/>
                  <a:gd name="T7" fmla="*/ 202 h 202"/>
                  <a:gd name="T8" fmla="*/ 474 w 483"/>
                  <a:gd name="T9" fmla="*/ 198 h 202"/>
                  <a:gd name="T10" fmla="*/ 0 w 483"/>
                  <a:gd name="T11" fmla="*/ 106 h 202"/>
                  <a:gd name="T12" fmla="*/ 0 w 483"/>
                  <a:gd name="T13" fmla="*/ 106 h 202"/>
                  <a:gd name="T14" fmla="*/ 461 w 483"/>
                  <a:gd name="T15" fmla="*/ 198 h 202"/>
                  <a:gd name="T16" fmla="*/ 461 w 483"/>
                  <a:gd name="T17" fmla="*/ 198 h 202"/>
                  <a:gd name="T18" fmla="*/ 0 w 483"/>
                  <a:gd name="T19" fmla="*/ 106 h 202"/>
                  <a:gd name="T20" fmla="*/ 13 w 483"/>
                  <a:gd name="T21" fmla="*/ 1 h 202"/>
                  <a:gd name="T22" fmla="*/ 12 w 483"/>
                  <a:gd name="T23" fmla="*/ 4 h 202"/>
                  <a:gd name="T24" fmla="*/ 455 w 483"/>
                  <a:gd name="T25" fmla="*/ 193 h 202"/>
                  <a:gd name="T26" fmla="*/ 467 w 483"/>
                  <a:gd name="T27" fmla="*/ 195 h 202"/>
                  <a:gd name="T28" fmla="*/ 467 w 483"/>
                  <a:gd name="T29" fmla="*/ 195 h 202"/>
                  <a:gd name="T30" fmla="*/ 467 w 483"/>
                  <a:gd name="T31" fmla="*/ 195 h 202"/>
                  <a:gd name="T32" fmla="*/ 15 w 483"/>
                  <a:gd name="T33" fmla="*/ 2 h 202"/>
                  <a:gd name="T34" fmla="*/ 13 w 483"/>
                  <a:gd name="T35" fmla="*/ 1 h 202"/>
                  <a:gd name="T36" fmla="*/ 10 w 483"/>
                  <a:gd name="T37" fmla="*/ 0 h 202"/>
                  <a:gd name="T38" fmla="*/ 10 w 483"/>
                  <a:gd name="T39" fmla="*/ 0 h 202"/>
                  <a:gd name="T40" fmla="*/ 11 w 483"/>
                  <a:gd name="T41" fmla="*/ 0 h 202"/>
                  <a:gd name="T42" fmla="*/ 11 w 483"/>
                  <a:gd name="T43" fmla="*/ 2 h 202"/>
                  <a:gd name="T44" fmla="*/ 11 w 483"/>
                  <a:gd name="T45" fmla="*/ 0 h 202"/>
                  <a:gd name="T46" fmla="*/ 12 w 483"/>
                  <a:gd name="T47" fmla="*/ 0 h 202"/>
                  <a:gd name="T48" fmla="*/ 10 w 483"/>
                  <a:gd name="T4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3" h="202">
                    <a:moveTo>
                      <a:pt x="474" y="198"/>
                    </a:moveTo>
                    <a:lnTo>
                      <a:pt x="471" y="198"/>
                    </a:lnTo>
                    <a:lnTo>
                      <a:pt x="471" y="199"/>
                    </a:lnTo>
                    <a:lnTo>
                      <a:pt x="483" y="202"/>
                    </a:lnTo>
                    <a:lnTo>
                      <a:pt x="474" y="198"/>
                    </a:lnTo>
                    <a:close/>
                    <a:moveTo>
                      <a:pt x="0" y="106"/>
                    </a:moveTo>
                    <a:lnTo>
                      <a:pt x="0" y="106"/>
                    </a:lnTo>
                    <a:lnTo>
                      <a:pt x="461" y="198"/>
                    </a:lnTo>
                    <a:lnTo>
                      <a:pt x="461" y="198"/>
                    </a:lnTo>
                    <a:lnTo>
                      <a:pt x="0" y="106"/>
                    </a:lnTo>
                    <a:close/>
                    <a:moveTo>
                      <a:pt x="13" y="1"/>
                    </a:moveTo>
                    <a:lnTo>
                      <a:pt x="12" y="4"/>
                    </a:lnTo>
                    <a:lnTo>
                      <a:pt x="455" y="193"/>
                    </a:lnTo>
                    <a:lnTo>
                      <a:pt x="467" y="195"/>
                    </a:lnTo>
                    <a:lnTo>
                      <a:pt x="467" y="195"/>
                    </a:lnTo>
                    <a:lnTo>
                      <a:pt x="467" y="195"/>
                    </a:lnTo>
                    <a:lnTo>
                      <a:pt x="15" y="2"/>
                    </a:lnTo>
                    <a:lnTo>
                      <a:pt x="13" y="1"/>
                    </a:lnTo>
                    <a:close/>
                    <a:moveTo>
                      <a:pt x="10" y="0"/>
                    </a:moveTo>
                    <a:lnTo>
                      <a:pt x="10" y="0"/>
                    </a:lnTo>
                    <a:lnTo>
                      <a:pt x="11" y="0"/>
                    </a:lnTo>
                    <a:lnTo>
                      <a:pt x="11" y="2"/>
                    </a:lnTo>
                    <a:lnTo>
                      <a:pt x="11" y="0"/>
                    </a:lnTo>
                    <a:lnTo>
                      <a:pt x="12" y="0"/>
                    </a:lnTo>
                    <a:lnTo>
                      <a:pt x="1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158"/>
              <p:cNvSpPr>
                <a:spLocks noEditPoints="1"/>
              </p:cNvSpPr>
              <p:nvPr/>
            </p:nvSpPr>
            <p:spPr bwMode="auto">
              <a:xfrm>
                <a:off x="2508" y="2518"/>
                <a:ext cx="483" cy="202"/>
              </a:xfrm>
              <a:custGeom>
                <a:avLst/>
                <a:gdLst>
                  <a:gd name="T0" fmla="*/ 474 w 483"/>
                  <a:gd name="T1" fmla="*/ 198 h 202"/>
                  <a:gd name="T2" fmla="*/ 471 w 483"/>
                  <a:gd name="T3" fmla="*/ 198 h 202"/>
                  <a:gd name="T4" fmla="*/ 471 w 483"/>
                  <a:gd name="T5" fmla="*/ 199 h 202"/>
                  <a:gd name="T6" fmla="*/ 483 w 483"/>
                  <a:gd name="T7" fmla="*/ 202 h 202"/>
                  <a:gd name="T8" fmla="*/ 474 w 483"/>
                  <a:gd name="T9" fmla="*/ 198 h 202"/>
                  <a:gd name="T10" fmla="*/ 0 w 483"/>
                  <a:gd name="T11" fmla="*/ 106 h 202"/>
                  <a:gd name="T12" fmla="*/ 0 w 483"/>
                  <a:gd name="T13" fmla="*/ 106 h 202"/>
                  <a:gd name="T14" fmla="*/ 461 w 483"/>
                  <a:gd name="T15" fmla="*/ 198 h 202"/>
                  <a:gd name="T16" fmla="*/ 461 w 483"/>
                  <a:gd name="T17" fmla="*/ 198 h 202"/>
                  <a:gd name="T18" fmla="*/ 0 w 483"/>
                  <a:gd name="T19" fmla="*/ 106 h 202"/>
                  <a:gd name="T20" fmla="*/ 13 w 483"/>
                  <a:gd name="T21" fmla="*/ 1 h 202"/>
                  <a:gd name="T22" fmla="*/ 12 w 483"/>
                  <a:gd name="T23" fmla="*/ 4 h 202"/>
                  <a:gd name="T24" fmla="*/ 455 w 483"/>
                  <a:gd name="T25" fmla="*/ 193 h 202"/>
                  <a:gd name="T26" fmla="*/ 467 w 483"/>
                  <a:gd name="T27" fmla="*/ 195 h 202"/>
                  <a:gd name="T28" fmla="*/ 467 w 483"/>
                  <a:gd name="T29" fmla="*/ 195 h 202"/>
                  <a:gd name="T30" fmla="*/ 467 w 483"/>
                  <a:gd name="T31" fmla="*/ 195 h 202"/>
                  <a:gd name="T32" fmla="*/ 15 w 483"/>
                  <a:gd name="T33" fmla="*/ 2 h 202"/>
                  <a:gd name="T34" fmla="*/ 13 w 483"/>
                  <a:gd name="T35" fmla="*/ 1 h 202"/>
                  <a:gd name="T36" fmla="*/ 10 w 483"/>
                  <a:gd name="T37" fmla="*/ 0 h 202"/>
                  <a:gd name="T38" fmla="*/ 10 w 483"/>
                  <a:gd name="T39" fmla="*/ 0 h 202"/>
                  <a:gd name="T40" fmla="*/ 11 w 483"/>
                  <a:gd name="T41" fmla="*/ 0 h 202"/>
                  <a:gd name="T42" fmla="*/ 11 w 483"/>
                  <a:gd name="T43" fmla="*/ 2 h 202"/>
                  <a:gd name="T44" fmla="*/ 11 w 483"/>
                  <a:gd name="T45" fmla="*/ 0 h 202"/>
                  <a:gd name="T46" fmla="*/ 12 w 483"/>
                  <a:gd name="T47" fmla="*/ 0 h 202"/>
                  <a:gd name="T48" fmla="*/ 10 w 483"/>
                  <a:gd name="T4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3" h="202">
                    <a:moveTo>
                      <a:pt x="474" y="198"/>
                    </a:moveTo>
                    <a:lnTo>
                      <a:pt x="471" y="198"/>
                    </a:lnTo>
                    <a:lnTo>
                      <a:pt x="471" y="199"/>
                    </a:lnTo>
                    <a:lnTo>
                      <a:pt x="483" y="202"/>
                    </a:lnTo>
                    <a:lnTo>
                      <a:pt x="474" y="198"/>
                    </a:lnTo>
                    <a:moveTo>
                      <a:pt x="0" y="106"/>
                    </a:moveTo>
                    <a:lnTo>
                      <a:pt x="0" y="106"/>
                    </a:lnTo>
                    <a:lnTo>
                      <a:pt x="461" y="198"/>
                    </a:lnTo>
                    <a:lnTo>
                      <a:pt x="461" y="198"/>
                    </a:lnTo>
                    <a:lnTo>
                      <a:pt x="0" y="106"/>
                    </a:lnTo>
                    <a:moveTo>
                      <a:pt x="13" y="1"/>
                    </a:moveTo>
                    <a:lnTo>
                      <a:pt x="12" y="4"/>
                    </a:lnTo>
                    <a:lnTo>
                      <a:pt x="455" y="193"/>
                    </a:lnTo>
                    <a:lnTo>
                      <a:pt x="467" y="195"/>
                    </a:lnTo>
                    <a:lnTo>
                      <a:pt x="467" y="195"/>
                    </a:lnTo>
                    <a:lnTo>
                      <a:pt x="467" y="195"/>
                    </a:lnTo>
                    <a:lnTo>
                      <a:pt x="15" y="2"/>
                    </a:lnTo>
                    <a:lnTo>
                      <a:pt x="13" y="1"/>
                    </a:lnTo>
                    <a:moveTo>
                      <a:pt x="10" y="0"/>
                    </a:moveTo>
                    <a:lnTo>
                      <a:pt x="10" y="0"/>
                    </a:lnTo>
                    <a:lnTo>
                      <a:pt x="11" y="0"/>
                    </a:lnTo>
                    <a:lnTo>
                      <a:pt x="11" y="2"/>
                    </a:lnTo>
                    <a:lnTo>
                      <a:pt x="11" y="0"/>
                    </a:lnTo>
                    <a:lnTo>
                      <a:pt x="12"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159"/>
              <p:cNvSpPr>
                <a:spLocks noEditPoints="1"/>
              </p:cNvSpPr>
              <p:nvPr/>
            </p:nvSpPr>
            <p:spPr bwMode="auto">
              <a:xfrm>
                <a:off x="2248" y="2518"/>
                <a:ext cx="273" cy="103"/>
              </a:xfrm>
              <a:custGeom>
                <a:avLst/>
                <a:gdLst>
                  <a:gd name="T0" fmla="*/ 4 w 273"/>
                  <a:gd name="T1" fmla="*/ 6 h 103"/>
                  <a:gd name="T2" fmla="*/ 0 w 273"/>
                  <a:gd name="T3" fmla="*/ 6 h 103"/>
                  <a:gd name="T4" fmla="*/ 4 w 273"/>
                  <a:gd name="T5" fmla="*/ 8 h 103"/>
                  <a:gd name="T6" fmla="*/ 5 w 273"/>
                  <a:gd name="T7" fmla="*/ 7 h 103"/>
                  <a:gd name="T8" fmla="*/ 4 w 273"/>
                  <a:gd name="T9" fmla="*/ 6 h 103"/>
                  <a:gd name="T10" fmla="*/ 273 w 273"/>
                  <a:gd name="T11" fmla="*/ 0 h 103"/>
                  <a:gd name="T12" fmla="*/ 272 w 273"/>
                  <a:gd name="T13" fmla="*/ 0 h 103"/>
                  <a:gd name="T14" fmla="*/ 272 w 273"/>
                  <a:gd name="T15" fmla="*/ 0 h 103"/>
                  <a:gd name="T16" fmla="*/ 271 w 273"/>
                  <a:gd name="T17" fmla="*/ 0 h 103"/>
                  <a:gd name="T18" fmla="*/ 271 w 273"/>
                  <a:gd name="T19" fmla="*/ 2 h 103"/>
                  <a:gd name="T20" fmla="*/ 271 w 273"/>
                  <a:gd name="T21" fmla="*/ 0 h 103"/>
                  <a:gd name="T22" fmla="*/ 270 w 273"/>
                  <a:gd name="T23" fmla="*/ 0 h 103"/>
                  <a:gd name="T24" fmla="*/ 269 w 273"/>
                  <a:gd name="T25" fmla="*/ 0 h 103"/>
                  <a:gd name="T26" fmla="*/ 269 w 273"/>
                  <a:gd name="T27" fmla="*/ 0 h 103"/>
                  <a:gd name="T28" fmla="*/ 168 w 273"/>
                  <a:gd name="T29" fmla="*/ 3 h 103"/>
                  <a:gd name="T30" fmla="*/ 10 w 273"/>
                  <a:gd name="T31" fmla="*/ 6 h 103"/>
                  <a:gd name="T32" fmla="*/ 10 w 273"/>
                  <a:gd name="T33" fmla="*/ 6 h 103"/>
                  <a:gd name="T34" fmla="*/ 16 w 273"/>
                  <a:gd name="T35" fmla="*/ 8 h 103"/>
                  <a:gd name="T36" fmla="*/ 172 w 273"/>
                  <a:gd name="T37" fmla="*/ 5 h 103"/>
                  <a:gd name="T38" fmla="*/ 268 w 273"/>
                  <a:gd name="T39" fmla="*/ 4 h 103"/>
                  <a:gd name="T40" fmla="*/ 269 w 273"/>
                  <a:gd name="T41" fmla="*/ 4 h 103"/>
                  <a:gd name="T42" fmla="*/ 269 w 273"/>
                  <a:gd name="T43" fmla="*/ 5 h 103"/>
                  <a:gd name="T44" fmla="*/ 256 w 273"/>
                  <a:gd name="T45" fmla="*/ 102 h 103"/>
                  <a:gd name="T46" fmla="*/ 221 w 273"/>
                  <a:gd name="T47" fmla="*/ 89 h 103"/>
                  <a:gd name="T48" fmla="*/ 256 w 273"/>
                  <a:gd name="T49" fmla="*/ 102 h 103"/>
                  <a:gd name="T50" fmla="*/ 257 w 273"/>
                  <a:gd name="T51" fmla="*/ 101 h 103"/>
                  <a:gd name="T52" fmla="*/ 258 w 273"/>
                  <a:gd name="T53" fmla="*/ 103 h 103"/>
                  <a:gd name="T54" fmla="*/ 259 w 273"/>
                  <a:gd name="T55" fmla="*/ 103 h 103"/>
                  <a:gd name="T56" fmla="*/ 272 w 273"/>
                  <a:gd name="T57" fmla="*/ 4 h 103"/>
                  <a:gd name="T58" fmla="*/ 273 w 273"/>
                  <a:gd name="T59" fmla="*/ 1 h 103"/>
                  <a:gd name="T60" fmla="*/ 273 w 273"/>
                  <a:gd name="T6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3" h="103">
                    <a:moveTo>
                      <a:pt x="4" y="6"/>
                    </a:moveTo>
                    <a:lnTo>
                      <a:pt x="0" y="6"/>
                    </a:lnTo>
                    <a:lnTo>
                      <a:pt x="4" y="8"/>
                    </a:lnTo>
                    <a:lnTo>
                      <a:pt x="5" y="7"/>
                    </a:lnTo>
                    <a:lnTo>
                      <a:pt x="4" y="6"/>
                    </a:lnTo>
                    <a:close/>
                    <a:moveTo>
                      <a:pt x="273" y="0"/>
                    </a:moveTo>
                    <a:lnTo>
                      <a:pt x="272" y="0"/>
                    </a:lnTo>
                    <a:lnTo>
                      <a:pt x="272" y="0"/>
                    </a:lnTo>
                    <a:lnTo>
                      <a:pt x="271" y="0"/>
                    </a:lnTo>
                    <a:lnTo>
                      <a:pt x="271" y="2"/>
                    </a:lnTo>
                    <a:lnTo>
                      <a:pt x="271" y="0"/>
                    </a:lnTo>
                    <a:lnTo>
                      <a:pt x="270" y="0"/>
                    </a:lnTo>
                    <a:lnTo>
                      <a:pt x="269" y="0"/>
                    </a:lnTo>
                    <a:lnTo>
                      <a:pt x="269" y="0"/>
                    </a:lnTo>
                    <a:lnTo>
                      <a:pt x="168" y="3"/>
                    </a:lnTo>
                    <a:lnTo>
                      <a:pt x="10" y="6"/>
                    </a:lnTo>
                    <a:lnTo>
                      <a:pt x="10" y="6"/>
                    </a:lnTo>
                    <a:lnTo>
                      <a:pt x="16" y="8"/>
                    </a:lnTo>
                    <a:lnTo>
                      <a:pt x="172" y="5"/>
                    </a:lnTo>
                    <a:lnTo>
                      <a:pt x="268" y="4"/>
                    </a:lnTo>
                    <a:lnTo>
                      <a:pt x="269" y="4"/>
                    </a:lnTo>
                    <a:lnTo>
                      <a:pt x="269" y="5"/>
                    </a:lnTo>
                    <a:lnTo>
                      <a:pt x="256" y="102"/>
                    </a:lnTo>
                    <a:lnTo>
                      <a:pt x="221" y="89"/>
                    </a:lnTo>
                    <a:lnTo>
                      <a:pt x="256" y="102"/>
                    </a:lnTo>
                    <a:lnTo>
                      <a:pt x="257" y="101"/>
                    </a:lnTo>
                    <a:lnTo>
                      <a:pt x="258" y="103"/>
                    </a:lnTo>
                    <a:lnTo>
                      <a:pt x="259" y="103"/>
                    </a:lnTo>
                    <a:lnTo>
                      <a:pt x="272" y="4"/>
                    </a:lnTo>
                    <a:lnTo>
                      <a:pt x="273" y="1"/>
                    </a:lnTo>
                    <a:lnTo>
                      <a:pt x="27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160"/>
              <p:cNvSpPr>
                <a:spLocks noEditPoints="1"/>
              </p:cNvSpPr>
              <p:nvPr/>
            </p:nvSpPr>
            <p:spPr bwMode="auto">
              <a:xfrm>
                <a:off x="2248" y="2518"/>
                <a:ext cx="273" cy="103"/>
              </a:xfrm>
              <a:custGeom>
                <a:avLst/>
                <a:gdLst>
                  <a:gd name="T0" fmla="*/ 4 w 273"/>
                  <a:gd name="T1" fmla="*/ 6 h 103"/>
                  <a:gd name="T2" fmla="*/ 0 w 273"/>
                  <a:gd name="T3" fmla="*/ 6 h 103"/>
                  <a:gd name="T4" fmla="*/ 4 w 273"/>
                  <a:gd name="T5" fmla="*/ 8 h 103"/>
                  <a:gd name="T6" fmla="*/ 5 w 273"/>
                  <a:gd name="T7" fmla="*/ 7 h 103"/>
                  <a:gd name="T8" fmla="*/ 4 w 273"/>
                  <a:gd name="T9" fmla="*/ 6 h 103"/>
                  <a:gd name="T10" fmla="*/ 273 w 273"/>
                  <a:gd name="T11" fmla="*/ 0 h 103"/>
                  <a:gd name="T12" fmla="*/ 272 w 273"/>
                  <a:gd name="T13" fmla="*/ 0 h 103"/>
                  <a:gd name="T14" fmla="*/ 272 w 273"/>
                  <a:gd name="T15" fmla="*/ 0 h 103"/>
                  <a:gd name="T16" fmla="*/ 271 w 273"/>
                  <a:gd name="T17" fmla="*/ 0 h 103"/>
                  <a:gd name="T18" fmla="*/ 271 w 273"/>
                  <a:gd name="T19" fmla="*/ 2 h 103"/>
                  <a:gd name="T20" fmla="*/ 271 w 273"/>
                  <a:gd name="T21" fmla="*/ 0 h 103"/>
                  <a:gd name="T22" fmla="*/ 270 w 273"/>
                  <a:gd name="T23" fmla="*/ 0 h 103"/>
                  <a:gd name="T24" fmla="*/ 269 w 273"/>
                  <a:gd name="T25" fmla="*/ 0 h 103"/>
                  <a:gd name="T26" fmla="*/ 269 w 273"/>
                  <a:gd name="T27" fmla="*/ 0 h 103"/>
                  <a:gd name="T28" fmla="*/ 168 w 273"/>
                  <a:gd name="T29" fmla="*/ 3 h 103"/>
                  <a:gd name="T30" fmla="*/ 10 w 273"/>
                  <a:gd name="T31" fmla="*/ 6 h 103"/>
                  <a:gd name="T32" fmla="*/ 10 w 273"/>
                  <a:gd name="T33" fmla="*/ 6 h 103"/>
                  <a:gd name="T34" fmla="*/ 16 w 273"/>
                  <a:gd name="T35" fmla="*/ 8 h 103"/>
                  <a:gd name="T36" fmla="*/ 172 w 273"/>
                  <a:gd name="T37" fmla="*/ 5 h 103"/>
                  <a:gd name="T38" fmla="*/ 268 w 273"/>
                  <a:gd name="T39" fmla="*/ 4 h 103"/>
                  <a:gd name="T40" fmla="*/ 269 w 273"/>
                  <a:gd name="T41" fmla="*/ 4 h 103"/>
                  <a:gd name="T42" fmla="*/ 269 w 273"/>
                  <a:gd name="T43" fmla="*/ 5 h 103"/>
                  <a:gd name="T44" fmla="*/ 256 w 273"/>
                  <a:gd name="T45" fmla="*/ 102 h 103"/>
                  <a:gd name="T46" fmla="*/ 221 w 273"/>
                  <a:gd name="T47" fmla="*/ 89 h 103"/>
                  <a:gd name="T48" fmla="*/ 256 w 273"/>
                  <a:gd name="T49" fmla="*/ 102 h 103"/>
                  <a:gd name="T50" fmla="*/ 257 w 273"/>
                  <a:gd name="T51" fmla="*/ 101 h 103"/>
                  <a:gd name="T52" fmla="*/ 258 w 273"/>
                  <a:gd name="T53" fmla="*/ 103 h 103"/>
                  <a:gd name="T54" fmla="*/ 259 w 273"/>
                  <a:gd name="T55" fmla="*/ 103 h 103"/>
                  <a:gd name="T56" fmla="*/ 272 w 273"/>
                  <a:gd name="T57" fmla="*/ 4 h 103"/>
                  <a:gd name="T58" fmla="*/ 273 w 273"/>
                  <a:gd name="T59" fmla="*/ 1 h 103"/>
                  <a:gd name="T60" fmla="*/ 273 w 273"/>
                  <a:gd name="T6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3" h="103">
                    <a:moveTo>
                      <a:pt x="4" y="6"/>
                    </a:moveTo>
                    <a:lnTo>
                      <a:pt x="0" y="6"/>
                    </a:lnTo>
                    <a:lnTo>
                      <a:pt x="4" y="8"/>
                    </a:lnTo>
                    <a:lnTo>
                      <a:pt x="5" y="7"/>
                    </a:lnTo>
                    <a:lnTo>
                      <a:pt x="4" y="6"/>
                    </a:lnTo>
                    <a:moveTo>
                      <a:pt x="273" y="0"/>
                    </a:moveTo>
                    <a:lnTo>
                      <a:pt x="272" y="0"/>
                    </a:lnTo>
                    <a:lnTo>
                      <a:pt x="272" y="0"/>
                    </a:lnTo>
                    <a:lnTo>
                      <a:pt x="271" y="0"/>
                    </a:lnTo>
                    <a:lnTo>
                      <a:pt x="271" y="2"/>
                    </a:lnTo>
                    <a:lnTo>
                      <a:pt x="271" y="0"/>
                    </a:lnTo>
                    <a:lnTo>
                      <a:pt x="270" y="0"/>
                    </a:lnTo>
                    <a:lnTo>
                      <a:pt x="269" y="0"/>
                    </a:lnTo>
                    <a:lnTo>
                      <a:pt x="269" y="0"/>
                    </a:lnTo>
                    <a:lnTo>
                      <a:pt x="168" y="3"/>
                    </a:lnTo>
                    <a:lnTo>
                      <a:pt x="10" y="6"/>
                    </a:lnTo>
                    <a:lnTo>
                      <a:pt x="10" y="6"/>
                    </a:lnTo>
                    <a:lnTo>
                      <a:pt x="16" y="8"/>
                    </a:lnTo>
                    <a:lnTo>
                      <a:pt x="172" y="5"/>
                    </a:lnTo>
                    <a:lnTo>
                      <a:pt x="268" y="4"/>
                    </a:lnTo>
                    <a:lnTo>
                      <a:pt x="269" y="4"/>
                    </a:lnTo>
                    <a:lnTo>
                      <a:pt x="269" y="5"/>
                    </a:lnTo>
                    <a:lnTo>
                      <a:pt x="256" y="102"/>
                    </a:lnTo>
                    <a:lnTo>
                      <a:pt x="221" y="89"/>
                    </a:lnTo>
                    <a:lnTo>
                      <a:pt x="256" y="102"/>
                    </a:lnTo>
                    <a:lnTo>
                      <a:pt x="257" y="101"/>
                    </a:lnTo>
                    <a:lnTo>
                      <a:pt x="258" y="103"/>
                    </a:lnTo>
                    <a:lnTo>
                      <a:pt x="259" y="103"/>
                    </a:lnTo>
                    <a:lnTo>
                      <a:pt x="272" y="4"/>
                    </a:lnTo>
                    <a:lnTo>
                      <a:pt x="273" y="1"/>
                    </a:lnTo>
                    <a:lnTo>
                      <a:pt x="27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161"/>
              <p:cNvSpPr>
                <a:spLocks noEditPoints="1"/>
              </p:cNvSpPr>
              <p:nvPr/>
            </p:nvSpPr>
            <p:spPr bwMode="auto">
              <a:xfrm>
                <a:off x="2256" y="2524"/>
                <a:ext cx="248" cy="441"/>
              </a:xfrm>
              <a:custGeom>
                <a:avLst/>
                <a:gdLst>
                  <a:gd name="T0" fmla="*/ 15 w 248"/>
                  <a:gd name="T1" fmla="*/ 438 h 441"/>
                  <a:gd name="T2" fmla="*/ 14 w 248"/>
                  <a:gd name="T3" fmla="*/ 439 h 441"/>
                  <a:gd name="T4" fmla="*/ 14 w 248"/>
                  <a:gd name="T5" fmla="*/ 441 h 441"/>
                  <a:gd name="T6" fmla="*/ 15 w 248"/>
                  <a:gd name="T7" fmla="*/ 439 h 441"/>
                  <a:gd name="T8" fmla="*/ 15 w 248"/>
                  <a:gd name="T9" fmla="*/ 438 h 441"/>
                  <a:gd name="T10" fmla="*/ 248 w 248"/>
                  <a:gd name="T11" fmla="*/ 101 h 441"/>
                  <a:gd name="T12" fmla="*/ 20 w 248"/>
                  <a:gd name="T13" fmla="*/ 432 h 441"/>
                  <a:gd name="T14" fmla="*/ 248 w 248"/>
                  <a:gd name="T15" fmla="*/ 101 h 441"/>
                  <a:gd name="T16" fmla="*/ 248 w 248"/>
                  <a:gd name="T17" fmla="*/ 101 h 441"/>
                  <a:gd name="T18" fmla="*/ 0 w 248"/>
                  <a:gd name="T19" fmla="*/ 25 h 441"/>
                  <a:gd name="T20" fmla="*/ 0 w 248"/>
                  <a:gd name="T21" fmla="*/ 25 h 441"/>
                  <a:gd name="T22" fmla="*/ 14 w 248"/>
                  <a:gd name="T23" fmla="*/ 434 h 441"/>
                  <a:gd name="T24" fmla="*/ 14 w 248"/>
                  <a:gd name="T25" fmla="*/ 434 h 441"/>
                  <a:gd name="T26" fmla="*/ 0 w 248"/>
                  <a:gd name="T27" fmla="*/ 25 h 441"/>
                  <a:gd name="T28" fmla="*/ 2 w 248"/>
                  <a:gd name="T29" fmla="*/ 0 h 441"/>
                  <a:gd name="T30" fmla="*/ 2 w 248"/>
                  <a:gd name="T31" fmla="*/ 1 h 441"/>
                  <a:gd name="T32" fmla="*/ 3 w 248"/>
                  <a:gd name="T33" fmla="*/ 2 h 441"/>
                  <a:gd name="T34" fmla="*/ 2 w 248"/>
                  <a:gd name="T35" fmla="*/ 2 h 441"/>
                  <a:gd name="T36" fmla="*/ 16 w 248"/>
                  <a:gd name="T37" fmla="*/ 431 h 441"/>
                  <a:gd name="T38" fmla="*/ 16 w 248"/>
                  <a:gd name="T39" fmla="*/ 431 h 441"/>
                  <a:gd name="T40" fmla="*/ 2 w 248"/>
                  <a:gd name="T41" fmla="*/ 4 h 441"/>
                  <a:gd name="T42" fmla="*/ 246 w 248"/>
                  <a:gd name="T43" fmla="*/ 99 h 441"/>
                  <a:gd name="T44" fmla="*/ 161 w 248"/>
                  <a:gd name="T45" fmla="*/ 221 h 441"/>
                  <a:gd name="T46" fmla="*/ 247 w 248"/>
                  <a:gd name="T47" fmla="*/ 98 h 441"/>
                  <a:gd name="T48" fmla="*/ 246 w 248"/>
                  <a:gd name="T49" fmla="*/ 96 h 441"/>
                  <a:gd name="T50" fmla="*/ 248 w 248"/>
                  <a:gd name="T51" fmla="*/ 96 h 441"/>
                  <a:gd name="T52" fmla="*/ 248 w 248"/>
                  <a:gd name="T53" fmla="*/ 96 h 441"/>
                  <a:gd name="T54" fmla="*/ 213 w 248"/>
                  <a:gd name="T55" fmla="*/ 83 h 441"/>
                  <a:gd name="T56" fmla="*/ 8 w 248"/>
                  <a:gd name="T57" fmla="*/ 2 h 441"/>
                  <a:gd name="T58" fmla="*/ 8 w 248"/>
                  <a:gd name="T59" fmla="*/ 2 h 441"/>
                  <a:gd name="T60" fmla="*/ 2 w 248"/>
                  <a:gd name="T6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8" h="441">
                    <a:moveTo>
                      <a:pt x="15" y="438"/>
                    </a:moveTo>
                    <a:lnTo>
                      <a:pt x="14" y="439"/>
                    </a:lnTo>
                    <a:lnTo>
                      <a:pt x="14" y="441"/>
                    </a:lnTo>
                    <a:lnTo>
                      <a:pt x="15" y="439"/>
                    </a:lnTo>
                    <a:lnTo>
                      <a:pt x="15" y="438"/>
                    </a:lnTo>
                    <a:close/>
                    <a:moveTo>
                      <a:pt x="248" y="101"/>
                    </a:moveTo>
                    <a:lnTo>
                      <a:pt x="20" y="432"/>
                    </a:lnTo>
                    <a:lnTo>
                      <a:pt x="248" y="101"/>
                    </a:lnTo>
                    <a:lnTo>
                      <a:pt x="248" y="101"/>
                    </a:lnTo>
                    <a:close/>
                    <a:moveTo>
                      <a:pt x="0" y="25"/>
                    </a:moveTo>
                    <a:lnTo>
                      <a:pt x="0" y="25"/>
                    </a:lnTo>
                    <a:lnTo>
                      <a:pt x="14" y="434"/>
                    </a:lnTo>
                    <a:lnTo>
                      <a:pt x="14" y="434"/>
                    </a:lnTo>
                    <a:lnTo>
                      <a:pt x="0" y="25"/>
                    </a:lnTo>
                    <a:close/>
                    <a:moveTo>
                      <a:pt x="2" y="0"/>
                    </a:moveTo>
                    <a:lnTo>
                      <a:pt x="2" y="1"/>
                    </a:lnTo>
                    <a:lnTo>
                      <a:pt x="3" y="2"/>
                    </a:lnTo>
                    <a:lnTo>
                      <a:pt x="2" y="2"/>
                    </a:lnTo>
                    <a:lnTo>
                      <a:pt x="16" y="431"/>
                    </a:lnTo>
                    <a:lnTo>
                      <a:pt x="16" y="431"/>
                    </a:lnTo>
                    <a:lnTo>
                      <a:pt x="2" y="4"/>
                    </a:lnTo>
                    <a:lnTo>
                      <a:pt x="246" y="99"/>
                    </a:lnTo>
                    <a:lnTo>
                      <a:pt x="161" y="221"/>
                    </a:lnTo>
                    <a:lnTo>
                      <a:pt x="247" y="98"/>
                    </a:lnTo>
                    <a:lnTo>
                      <a:pt x="246" y="96"/>
                    </a:lnTo>
                    <a:lnTo>
                      <a:pt x="248" y="96"/>
                    </a:lnTo>
                    <a:lnTo>
                      <a:pt x="248" y="96"/>
                    </a:lnTo>
                    <a:lnTo>
                      <a:pt x="213" y="83"/>
                    </a:lnTo>
                    <a:lnTo>
                      <a:pt x="8" y="2"/>
                    </a:lnTo>
                    <a:lnTo>
                      <a:pt x="8" y="2"/>
                    </a:lnTo>
                    <a:lnTo>
                      <a:pt x="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162"/>
              <p:cNvSpPr>
                <a:spLocks noEditPoints="1"/>
              </p:cNvSpPr>
              <p:nvPr/>
            </p:nvSpPr>
            <p:spPr bwMode="auto">
              <a:xfrm>
                <a:off x="2256" y="2524"/>
                <a:ext cx="248" cy="441"/>
              </a:xfrm>
              <a:custGeom>
                <a:avLst/>
                <a:gdLst>
                  <a:gd name="T0" fmla="*/ 15 w 248"/>
                  <a:gd name="T1" fmla="*/ 438 h 441"/>
                  <a:gd name="T2" fmla="*/ 14 w 248"/>
                  <a:gd name="T3" fmla="*/ 439 h 441"/>
                  <a:gd name="T4" fmla="*/ 14 w 248"/>
                  <a:gd name="T5" fmla="*/ 441 h 441"/>
                  <a:gd name="T6" fmla="*/ 15 w 248"/>
                  <a:gd name="T7" fmla="*/ 439 h 441"/>
                  <a:gd name="T8" fmla="*/ 15 w 248"/>
                  <a:gd name="T9" fmla="*/ 438 h 441"/>
                  <a:gd name="T10" fmla="*/ 248 w 248"/>
                  <a:gd name="T11" fmla="*/ 101 h 441"/>
                  <a:gd name="T12" fmla="*/ 20 w 248"/>
                  <a:gd name="T13" fmla="*/ 432 h 441"/>
                  <a:gd name="T14" fmla="*/ 248 w 248"/>
                  <a:gd name="T15" fmla="*/ 101 h 441"/>
                  <a:gd name="T16" fmla="*/ 248 w 248"/>
                  <a:gd name="T17" fmla="*/ 101 h 441"/>
                  <a:gd name="T18" fmla="*/ 0 w 248"/>
                  <a:gd name="T19" fmla="*/ 25 h 441"/>
                  <a:gd name="T20" fmla="*/ 0 w 248"/>
                  <a:gd name="T21" fmla="*/ 25 h 441"/>
                  <a:gd name="T22" fmla="*/ 14 w 248"/>
                  <a:gd name="T23" fmla="*/ 434 h 441"/>
                  <a:gd name="T24" fmla="*/ 14 w 248"/>
                  <a:gd name="T25" fmla="*/ 434 h 441"/>
                  <a:gd name="T26" fmla="*/ 0 w 248"/>
                  <a:gd name="T27" fmla="*/ 25 h 441"/>
                  <a:gd name="T28" fmla="*/ 2 w 248"/>
                  <a:gd name="T29" fmla="*/ 0 h 441"/>
                  <a:gd name="T30" fmla="*/ 2 w 248"/>
                  <a:gd name="T31" fmla="*/ 1 h 441"/>
                  <a:gd name="T32" fmla="*/ 3 w 248"/>
                  <a:gd name="T33" fmla="*/ 2 h 441"/>
                  <a:gd name="T34" fmla="*/ 2 w 248"/>
                  <a:gd name="T35" fmla="*/ 2 h 441"/>
                  <a:gd name="T36" fmla="*/ 16 w 248"/>
                  <a:gd name="T37" fmla="*/ 431 h 441"/>
                  <a:gd name="T38" fmla="*/ 16 w 248"/>
                  <a:gd name="T39" fmla="*/ 431 h 441"/>
                  <a:gd name="T40" fmla="*/ 2 w 248"/>
                  <a:gd name="T41" fmla="*/ 4 h 441"/>
                  <a:gd name="T42" fmla="*/ 246 w 248"/>
                  <a:gd name="T43" fmla="*/ 99 h 441"/>
                  <a:gd name="T44" fmla="*/ 161 w 248"/>
                  <a:gd name="T45" fmla="*/ 221 h 441"/>
                  <a:gd name="T46" fmla="*/ 247 w 248"/>
                  <a:gd name="T47" fmla="*/ 98 h 441"/>
                  <a:gd name="T48" fmla="*/ 246 w 248"/>
                  <a:gd name="T49" fmla="*/ 96 h 441"/>
                  <a:gd name="T50" fmla="*/ 248 w 248"/>
                  <a:gd name="T51" fmla="*/ 96 h 441"/>
                  <a:gd name="T52" fmla="*/ 248 w 248"/>
                  <a:gd name="T53" fmla="*/ 96 h 441"/>
                  <a:gd name="T54" fmla="*/ 213 w 248"/>
                  <a:gd name="T55" fmla="*/ 83 h 441"/>
                  <a:gd name="T56" fmla="*/ 8 w 248"/>
                  <a:gd name="T57" fmla="*/ 2 h 441"/>
                  <a:gd name="T58" fmla="*/ 8 w 248"/>
                  <a:gd name="T59" fmla="*/ 2 h 441"/>
                  <a:gd name="T60" fmla="*/ 2 w 248"/>
                  <a:gd name="T6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8" h="441">
                    <a:moveTo>
                      <a:pt x="15" y="438"/>
                    </a:moveTo>
                    <a:lnTo>
                      <a:pt x="14" y="439"/>
                    </a:lnTo>
                    <a:lnTo>
                      <a:pt x="14" y="441"/>
                    </a:lnTo>
                    <a:lnTo>
                      <a:pt x="15" y="439"/>
                    </a:lnTo>
                    <a:lnTo>
                      <a:pt x="15" y="438"/>
                    </a:lnTo>
                    <a:moveTo>
                      <a:pt x="248" y="101"/>
                    </a:moveTo>
                    <a:lnTo>
                      <a:pt x="20" y="432"/>
                    </a:lnTo>
                    <a:lnTo>
                      <a:pt x="248" y="101"/>
                    </a:lnTo>
                    <a:lnTo>
                      <a:pt x="248" y="101"/>
                    </a:lnTo>
                    <a:moveTo>
                      <a:pt x="0" y="25"/>
                    </a:moveTo>
                    <a:lnTo>
                      <a:pt x="0" y="25"/>
                    </a:lnTo>
                    <a:lnTo>
                      <a:pt x="14" y="434"/>
                    </a:lnTo>
                    <a:lnTo>
                      <a:pt x="14" y="434"/>
                    </a:lnTo>
                    <a:lnTo>
                      <a:pt x="0" y="25"/>
                    </a:lnTo>
                    <a:moveTo>
                      <a:pt x="2" y="0"/>
                    </a:moveTo>
                    <a:lnTo>
                      <a:pt x="2" y="1"/>
                    </a:lnTo>
                    <a:lnTo>
                      <a:pt x="3" y="2"/>
                    </a:lnTo>
                    <a:lnTo>
                      <a:pt x="2" y="2"/>
                    </a:lnTo>
                    <a:lnTo>
                      <a:pt x="16" y="431"/>
                    </a:lnTo>
                    <a:lnTo>
                      <a:pt x="16" y="431"/>
                    </a:lnTo>
                    <a:lnTo>
                      <a:pt x="2" y="4"/>
                    </a:lnTo>
                    <a:lnTo>
                      <a:pt x="246" y="99"/>
                    </a:lnTo>
                    <a:lnTo>
                      <a:pt x="161" y="221"/>
                    </a:lnTo>
                    <a:lnTo>
                      <a:pt x="247" y="98"/>
                    </a:lnTo>
                    <a:lnTo>
                      <a:pt x="246" y="96"/>
                    </a:lnTo>
                    <a:lnTo>
                      <a:pt x="248" y="96"/>
                    </a:lnTo>
                    <a:lnTo>
                      <a:pt x="248" y="96"/>
                    </a:lnTo>
                    <a:lnTo>
                      <a:pt x="213" y="83"/>
                    </a:lnTo>
                    <a:lnTo>
                      <a:pt x="8" y="2"/>
                    </a:lnTo>
                    <a:lnTo>
                      <a:pt x="8"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163"/>
              <p:cNvSpPr>
                <a:spLocks noEditPoints="1"/>
              </p:cNvSpPr>
              <p:nvPr/>
            </p:nvSpPr>
            <p:spPr bwMode="auto">
              <a:xfrm>
                <a:off x="5168" y="2846"/>
                <a:ext cx="272" cy="299"/>
              </a:xfrm>
              <a:custGeom>
                <a:avLst/>
                <a:gdLst>
                  <a:gd name="T0" fmla="*/ 2 w 272"/>
                  <a:gd name="T1" fmla="*/ 297 h 299"/>
                  <a:gd name="T2" fmla="*/ 0 w 272"/>
                  <a:gd name="T3" fmla="*/ 299 h 299"/>
                  <a:gd name="T4" fmla="*/ 0 w 272"/>
                  <a:gd name="T5" fmla="*/ 299 h 299"/>
                  <a:gd name="T6" fmla="*/ 2 w 272"/>
                  <a:gd name="T7" fmla="*/ 297 h 299"/>
                  <a:gd name="T8" fmla="*/ 2 w 272"/>
                  <a:gd name="T9" fmla="*/ 297 h 299"/>
                  <a:gd name="T10" fmla="*/ 272 w 272"/>
                  <a:gd name="T11" fmla="*/ 209 h 299"/>
                  <a:gd name="T12" fmla="*/ 186 w 272"/>
                  <a:gd name="T13" fmla="*/ 238 h 299"/>
                  <a:gd name="T14" fmla="*/ 272 w 272"/>
                  <a:gd name="T15" fmla="*/ 209 h 299"/>
                  <a:gd name="T16" fmla="*/ 272 w 272"/>
                  <a:gd name="T17" fmla="*/ 209 h 299"/>
                  <a:gd name="T18" fmla="*/ 164 w 272"/>
                  <a:gd name="T19" fmla="*/ 37 h 299"/>
                  <a:gd name="T20" fmla="*/ 7 w 272"/>
                  <a:gd name="T21" fmla="*/ 294 h 299"/>
                  <a:gd name="T22" fmla="*/ 134 w 272"/>
                  <a:gd name="T23" fmla="*/ 251 h 299"/>
                  <a:gd name="T24" fmla="*/ 7 w 272"/>
                  <a:gd name="T25" fmla="*/ 294 h 299"/>
                  <a:gd name="T26" fmla="*/ 164 w 272"/>
                  <a:gd name="T27" fmla="*/ 37 h 299"/>
                  <a:gd name="T28" fmla="*/ 183 w 272"/>
                  <a:gd name="T29" fmla="*/ 0 h 299"/>
                  <a:gd name="T30" fmla="*/ 183 w 272"/>
                  <a:gd name="T31" fmla="*/ 1 h 299"/>
                  <a:gd name="T32" fmla="*/ 183 w 272"/>
                  <a:gd name="T33" fmla="*/ 1 h 299"/>
                  <a:gd name="T34" fmla="*/ 183 w 272"/>
                  <a:gd name="T35" fmla="*/ 1 h 299"/>
                  <a:gd name="T36" fmla="*/ 183 w 272"/>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2" h="299">
                    <a:moveTo>
                      <a:pt x="2" y="297"/>
                    </a:moveTo>
                    <a:lnTo>
                      <a:pt x="0" y="299"/>
                    </a:lnTo>
                    <a:lnTo>
                      <a:pt x="0" y="299"/>
                    </a:lnTo>
                    <a:lnTo>
                      <a:pt x="2" y="297"/>
                    </a:lnTo>
                    <a:lnTo>
                      <a:pt x="2" y="297"/>
                    </a:lnTo>
                    <a:close/>
                    <a:moveTo>
                      <a:pt x="272" y="209"/>
                    </a:moveTo>
                    <a:lnTo>
                      <a:pt x="186" y="238"/>
                    </a:lnTo>
                    <a:lnTo>
                      <a:pt x="272" y="209"/>
                    </a:lnTo>
                    <a:lnTo>
                      <a:pt x="272" y="209"/>
                    </a:lnTo>
                    <a:close/>
                    <a:moveTo>
                      <a:pt x="164" y="37"/>
                    </a:moveTo>
                    <a:lnTo>
                      <a:pt x="7" y="294"/>
                    </a:lnTo>
                    <a:lnTo>
                      <a:pt x="134" y="251"/>
                    </a:lnTo>
                    <a:lnTo>
                      <a:pt x="7" y="294"/>
                    </a:lnTo>
                    <a:lnTo>
                      <a:pt x="164" y="37"/>
                    </a:lnTo>
                    <a:close/>
                    <a:moveTo>
                      <a:pt x="183" y="0"/>
                    </a:moveTo>
                    <a:lnTo>
                      <a:pt x="183" y="1"/>
                    </a:lnTo>
                    <a:lnTo>
                      <a:pt x="183" y="1"/>
                    </a:lnTo>
                    <a:lnTo>
                      <a:pt x="183" y="1"/>
                    </a:lnTo>
                    <a:lnTo>
                      <a:pt x="18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164"/>
              <p:cNvSpPr>
                <a:spLocks noEditPoints="1"/>
              </p:cNvSpPr>
              <p:nvPr/>
            </p:nvSpPr>
            <p:spPr bwMode="auto">
              <a:xfrm>
                <a:off x="5168" y="2846"/>
                <a:ext cx="272" cy="299"/>
              </a:xfrm>
              <a:custGeom>
                <a:avLst/>
                <a:gdLst>
                  <a:gd name="T0" fmla="*/ 2 w 272"/>
                  <a:gd name="T1" fmla="*/ 297 h 299"/>
                  <a:gd name="T2" fmla="*/ 0 w 272"/>
                  <a:gd name="T3" fmla="*/ 299 h 299"/>
                  <a:gd name="T4" fmla="*/ 0 w 272"/>
                  <a:gd name="T5" fmla="*/ 299 h 299"/>
                  <a:gd name="T6" fmla="*/ 2 w 272"/>
                  <a:gd name="T7" fmla="*/ 297 h 299"/>
                  <a:gd name="T8" fmla="*/ 2 w 272"/>
                  <a:gd name="T9" fmla="*/ 297 h 299"/>
                  <a:gd name="T10" fmla="*/ 272 w 272"/>
                  <a:gd name="T11" fmla="*/ 209 h 299"/>
                  <a:gd name="T12" fmla="*/ 186 w 272"/>
                  <a:gd name="T13" fmla="*/ 238 h 299"/>
                  <a:gd name="T14" fmla="*/ 272 w 272"/>
                  <a:gd name="T15" fmla="*/ 209 h 299"/>
                  <a:gd name="T16" fmla="*/ 272 w 272"/>
                  <a:gd name="T17" fmla="*/ 209 h 299"/>
                  <a:gd name="T18" fmla="*/ 164 w 272"/>
                  <a:gd name="T19" fmla="*/ 37 h 299"/>
                  <a:gd name="T20" fmla="*/ 7 w 272"/>
                  <a:gd name="T21" fmla="*/ 294 h 299"/>
                  <a:gd name="T22" fmla="*/ 134 w 272"/>
                  <a:gd name="T23" fmla="*/ 251 h 299"/>
                  <a:gd name="T24" fmla="*/ 7 w 272"/>
                  <a:gd name="T25" fmla="*/ 294 h 299"/>
                  <a:gd name="T26" fmla="*/ 164 w 272"/>
                  <a:gd name="T27" fmla="*/ 37 h 299"/>
                  <a:gd name="T28" fmla="*/ 183 w 272"/>
                  <a:gd name="T29" fmla="*/ 0 h 299"/>
                  <a:gd name="T30" fmla="*/ 183 w 272"/>
                  <a:gd name="T31" fmla="*/ 1 h 299"/>
                  <a:gd name="T32" fmla="*/ 183 w 272"/>
                  <a:gd name="T33" fmla="*/ 1 h 299"/>
                  <a:gd name="T34" fmla="*/ 183 w 272"/>
                  <a:gd name="T35" fmla="*/ 1 h 299"/>
                  <a:gd name="T36" fmla="*/ 183 w 272"/>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2" h="299">
                    <a:moveTo>
                      <a:pt x="2" y="297"/>
                    </a:moveTo>
                    <a:lnTo>
                      <a:pt x="0" y="299"/>
                    </a:lnTo>
                    <a:lnTo>
                      <a:pt x="0" y="299"/>
                    </a:lnTo>
                    <a:lnTo>
                      <a:pt x="2" y="297"/>
                    </a:lnTo>
                    <a:lnTo>
                      <a:pt x="2" y="297"/>
                    </a:lnTo>
                    <a:moveTo>
                      <a:pt x="272" y="209"/>
                    </a:moveTo>
                    <a:lnTo>
                      <a:pt x="186" y="238"/>
                    </a:lnTo>
                    <a:lnTo>
                      <a:pt x="272" y="209"/>
                    </a:lnTo>
                    <a:lnTo>
                      <a:pt x="272" y="209"/>
                    </a:lnTo>
                    <a:moveTo>
                      <a:pt x="164" y="37"/>
                    </a:moveTo>
                    <a:lnTo>
                      <a:pt x="7" y="294"/>
                    </a:lnTo>
                    <a:lnTo>
                      <a:pt x="134" y="251"/>
                    </a:lnTo>
                    <a:lnTo>
                      <a:pt x="7" y="294"/>
                    </a:lnTo>
                    <a:lnTo>
                      <a:pt x="164" y="37"/>
                    </a:lnTo>
                    <a:moveTo>
                      <a:pt x="183" y="0"/>
                    </a:moveTo>
                    <a:lnTo>
                      <a:pt x="183" y="1"/>
                    </a:lnTo>
                    <a:lnTo>
                      <a:pt x="183" y="1"/>
                    </a:lnTo>
                    <a:lnTo>
                      <a:pt x="183" y="1"/>
                    </a:lnTo>
                    <a:lnTo>
                      <a:pt x="1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165"/>
              <p:cNvSpPr>
                <a:spLocks noEditPoints="1"/>
              </p:cNvSpPr>
              <p:nvPr/>
            </p:nvSpPr>
            <p:spPr bwMode="auto">
              <a:xfrm>
                <a:off x="5171" y="3051"/>
                <a:ext cx="272" cy="1037"/>
              </a:xfrm>
              <a:custGeom>
                <a:avLst/>
                <a:gdLst>
                  <a:gd name="T0" fmla="*/ 199 w 272"/>
                  <a:gd name="T1" fmla="*/ 1029 h 1037"/>
                  <a:gd name="T2" fmla="*/ 198 w 272"/>
                  <a:gd name="T3" fmla="*/ 1031 h 1037"/>
                  <a:gd name="T4" fmla="*/ 200 w 272"/>
                  <a:gd name="T5" fmla="*/ 1037 h 1037"/>
                  <a:gd name="T6" fmla="*/ 200 w 272"/>
                  <a:gd name="T7" fmla="*/ 1030 h 1037"/>
                  <a:gd name="T8" fmla="*/ 199 w 272"/>
                  <a:gd name="T9" fmla="*/ 1029 h 1037"/>
                  <a:gd name="T10" fmla="*/ 257 w 272"/>
                  <a:gd name="T11" fmla="*/ 243 h 1037"/>
                  <a:gd name="T12" fmla="*/ 201 w 272"/>
                  <a:gd name="T13" fmla="*/ 1017 h 1037"/>
                  <a:gd name="T14" fmla="*/ 257 w 272"/>
                  <a:gd name="T15" fmla="*/ 243 h 1037"/>
                  <a:gd name="T16" fmla="*/ 0 w 272"/>
                  <a:gd name="T17" fmla="*/ 96 h 1037"/>
                  <a:gd name="T18" fmla="*/ 0 w 272"/>
                  <a:gd name="T19" fmla="*/ 96 h 1037"/>
                  <a:gd name="T20" fmla="*/ 196 w 272"/>
                  <a:gd name="T21" fmla="*/ 1019 h 1037"/>
                  <a:gd name="T22" fmla="*/ 196 w 272"/>
                  <a:gd name="T23" fmla="*/ 1019 h 1037"/>
                  <a:gd name="T24" fmla="*/ 0 w 272"/>
                  <a:gd name="T25" fmla="*/ 96 h 1037"/>
                  <a:gd name="T26" fmla="*/ 3 w 272"/>
                  <a:gd name="T27" fmla="*/ 95 h 1037"/>
                  <a:gd name="T28" fmla="*/ 104 w 272"/>
                  <a:gd name="T29" fmla="*/ 574 h 1037"/>
                  <a:gd name="T30" fmla="*/ 3 w 272"/>
                  <a:gd name="T31" fmla="*/ 95 h 1037"/>
                  <a:gd name="T32" fmla="*/ 3 w 272"/>
                  <a:gd name="T33" fmla="*/ 95 h 1037"/>
                  <a:gd name="T34" fmla="*/ 271 w 272"/>
                  <a:gd name="T35" fmla="*/ 0 h 1037"/>
                  <a:gd name="T36" fmla="*/ 131 w 272"/>
                  <a:gd name="T37" fmla="*/ 46 h 1037"/>
                  <a:gd name="T38" fmla="*/ 4 w 272"/>
                  <a:gd name="T39" fmla="*/ 89 h 1037"/>
                  <a:gd name="T40" fmla="*/ 3 w 272"/>
                  <a:gd name="T41" fmla="*/ 91 h 1037"/>
                  <a:gd name="T42" fmla="*/ 3 w 272"/>
                  <a:gd name="T43" fmla="*/ 93 h 1037"/>
                  <a:gd name="T44" fmla="*/ 183 w 272"/>
                  <a:gd name="T45" fmla="*/ 33 h 1037"/>
                  <a:gd name="T46" fmla="*/ 269 w 272"/>
                  <a:gd name="T47" fmla="*/ 4 h 1037"/>
                  <a:gd name="T48" fmla="*/ 272 w 272"/>
                  <a:gd name="T49" fmla="*/ 0 h 1037"/>
                  <a:gd name="T50" fmla="*/ 271 w 272"/>
                  <a:gd name="T51" fmla="*/ 0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2" h="1037">
                    <a:moveTo>
                      <a:pt x="199" y="1029"/>
                    </a:moveTo>
                    <a:lnTo>
                      <a:pt x="198" y="1031"/>
                    </a:lnTo>
                    <a:lnTo>
                      <a:pt x="200" y="1037"/>
                    </a:lnTo>
                    <a:lnTo>
                      <a:pt x="200" y="1030"/>
                    </a:lnTo>
                    <a:lnTo>
                      <a:pt x="199" y="1029"/>
                    </a:lnTo>
                    <a:close/>
                    <a:moveTo>
                      <a:pt x="257" y="243"/>
                    </a:moveTo>
                    <a:lnTo>
                      <a:pt x="201" y="1017"/>
                    </a:lnTo>
                    <a:lnTo>
                      <a:pt x="257" y="243"/>
                    </a:lnTo>
                    <a:close/>
                    <a:moveTo>
                      <a:pt x="0" y="96"/>
                    </a:moveTo>
                    <a:lnTo>
                      <a:pt x="0" y="96"/>
                    </a:lnTo>
                    <a:lnTo>
                      <a:pt x="196" y="1019"/>
                    </a:lnTo>
                    <a:lnTo>
                      <a:pt x="196" y="1019"/>
                    </a:lnTo>
                    <a:lnTo>
                      <a:pt x="0" y="96"/>
                    </a:lnTo>
                    <a:close/>
                    <a:moveTo>
                      <a:pt x="3" y="95"/>
                    </a:moveTo>
                    <a:lnTo>
                      <a:pt x="104" y="574"/>
                    </a:lnTo>
                    <a:lnTo>
                      <a:pt x="3" y="95"/>
                    </a:lnTo>
                    <a:lnTo>
                      <a:pt x="3" y="95"/>
                    </a:lnTo>
                    <a:close/>
                    <a:moveTo>
                      <a:pt x="271" y="0"/>
                    </a:moveTo>
                    <a:lnTo>
                      <a:pt x="131" y="46"/>
                    </a:lnTo>
                    <a:lnTo>
                      <a:pt x="4" y="89"/>
                    </a:lnTo>
                    <a:lnTo>
                      <a:pt x="3" y="91"/>
                    </a:lnTo>
                    <a:lnTo>
                      <a:pt x="3" y="93"/>
                    </a:lnTo>
                    <a:lnTo>
                      <a:pt x="183" y="33"/>
                    </a:lnTo>
                    <a:lnTo>
                      <a:pt x="269" y="4"/>
                    </a:lnTo>
                    <a:lnTo>
                      <a:pt x="272" y="0"/>
                    </a:lnTo>
                    <a:lnTo>
                      <a:pt x="27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166"/>
              <p:cNvSpPr>
                <a:spLocks noEditPoints="1"/>
              </p:cNvSpPr>
              <p:nvPr/>
            </p:nvSpPr>
            <p:spPr bwMode="auto">
              <a:xfrm>
                <a:off x="5171" y="3051"/>
                <a:ext cx="272" cy="1037"/>
              </a:xfrm>
              <a:custGeom>
                <a:avLst/>
                <a:gdLst>
                  <a:gd name="T0" fmla="*/ 199 w 272"/>
                  <a:gd name="T1" fmla="*/ 1029 h 1037"/>
                  <a:gd name="T2" fmla="*/ 198 w 272"/>
                  <a:gd name="T3" fmla="*/ 1031 h 1037"/>
                  <a:gd name="T4" fmla="*/ 200 w 272"/>
                  <a:gd name="T5" fmla="*/ 1037 h 1037"/>
                  <a:gd name="T6" fmla="*/ 200 w 272"/>
                  <a:gd name="T7" fmla="*/ 1030 h 1037"/>
                  <a:gd name="T8" fmla="*/ 199 w 272"/>
                  <a:gd name="T9" fmla="*/ 1029 h 1037"/>
                  <a:gd name="T10" fmla="*/ 257 w 272"/>
                  <a:gd name="T11" fmla="*/ 243 h 1037"/>
                  <a:gd name="T12" fmla="*/ 201 w 272"/>
                  <a:gd name="T13" fmla="*/ 1017 h 1037"/>
                  <a:gd name="T14" fmla="*/ 257 w 272"/>
                  <a:gd name="T15" fmla="*/ 243 h 1037"/>
                  <a:gd name="T16" fmla="*/ 0 w 272"/>
                  <a:gd name="T17" fmla="*/ 96 h 1037"/>
                  <a:gd name="T18" fmla="*/ 0 w 272"/>
                  <a:gd name="T19" fmla="*/ 96 h 1037"/>
                  <a:gd name="T20" fmla="*/ 196 w 272"/>
                  <a:gd name="T21" fmla="*/ 1019 h 1037"/>
                  <a:gd name="T22" fmla="*/ 196 w 272"/>
                  <a:gd name="T23" fmla="*/ 1019 h 1037"/>
                  <a:gd name="T24" fmla="*/ 0 w 272"/>
                  <a:gd name="T25" fmla="*/ 96 h 1037"/>
                  <a:gd name="T26" fmla="*/ 3 w 272"/>
                  <a:gd name="T27" fmla="*/ 95 h 1037"/>
                  <a:gd name="T28" fmla="*/ 104 w 272"/>
                  <a:gd name="T29" fmla="*/ 574 h 1037"/>
                  <a:gd name="T30" fmla="*/ 3 w 272"/>
                  <a:gd name="T31" fmla="*/ 95 h 1037"/>
                  <a:gd name="T32" fmla="*/ 3 w 272"/>
                  <a:gd name="T33" fmla="*/ 95 h 1037"/>
                  <a:gd name="T34" fmla="*/ 271 w 272"/>
                  <a:gd name="T35" fmla="*/ 0 h 1037"/>
                  <a:gd name="T36" fmla="*/ 131 w 272"/>
                  <a:gd name="T37" fmla="*/ 46 h 1037"/>
                  <a:gd name="T38" fmla="*/ 4 w 272"/>
                  <a:gd name="T39" fmla="*/ 89 h 1037"/>
                  <a:gd name="T40" fmla="*/ 3 w 272"/>
                  <a:gd name="T41" fmla="*/ 91 h 1037"/>
                  <a:gd name="T42" fmla="*/ 3 w 272"/>
                  <a:gd name="T43" fmla="*/ 93 h 1037"/>
                  <a:gd name="T44" fmla="*/ 183 w 272"/>
                  <a:gd name="T45" fmla="*/ 33 h 1037"/>
                  <a:gd name="T46" fmla="*/ 269 w 272"/>
                  <a:gd name="T47" fmla="*/ 4 h 1037"/>
                  <a:gd name="T48" fmla="*/ 272 w 272"/>
                  <a:gd name="T49" fmla="*/ 0 h 1037"/>
                  <a:gd name="T50" fmla="*/ 271 w 272"/>
                  <a:gd name="T51" fmla="*/ 0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2" h="1037">
                    <a:moveTo>
                      <a:pt x="199" y="1029"/>
                    </a:moveTo>
                    <a:lnTo>
                      <a:pt x="198" y="1031"/>
                    </a:lnTo>
                    <a:lnTo>
                      <a:pt x="200" y="1037"/>
                    </a:lnTo>
                    <a:lnTo>
                      <a:pt x="200" y="1030"/>
                    </a:lnTo>
                    <a:lnTo>
                      <a:pt x="199" y="1029"/>
                    </a:lnTo>
                    <a:moveTo>
                      <a:pt x="257" y="243"/>
                    </a:moveTo>
                    <a:lnTo>
                      <a:pt x="201" y="1017"/>
                    </a:lnTo>
                    <a:lnTo>
                      <a:pt x="257" y="243"/>
                    </a:lnTo>
                    <a:moveTo>
                      <a:pt x="0" y="96"/>
                    </a:moveTo>
                    <a:lnTo>
                      <a:pt x="0" y="96"/>
                    </a:lnTo>
                    <a:lnTo>
                      <a:pt x="196" y="1019"/>
                    </a:lnTo>
                    <a:lnTo>
                      <a:pt x="196" y="1019"/>
                    </a:lnTo>
                    <a:lnTo>
                      <a:pt x="0" y="96"/>
                    </a:lnTo>
                    <a:moveTo>
                      <a:pt x="3" y="95"/>
                    </a:moveTo>
                    <a:lnTo>
                      <a:pt x="104" y="574"/>
                    </a:lnTo>
                    <a:lnTo>
                      <a:pt x="3" y="95"/>
                    </a:lnTo>
                    <a:lnTo>
                      <a:pt x="3" y="95"/>
                    </a:lnTo>
                    <a:moveTo>
                      <a:pt x="271" y="0"/>
                    </a:moveTo>
                    <a:lnTo>
                      <a:pt x="131" y="46"/>
                    </a:lnTo>
                    <a:lnTo>
                      <a:pt x="4" y="89"/>
                    </a:lnTo>
                    <a:lnTo>
                      <a:pt x="3" y="91"/>
                    </a:lnTo>
                    <a:lnTo>
                      <a:pt x="3" y="93"/>
                    </a:lnTo>
                    <a:lnTo>
                      <a:pt x="183" y="33"/>
                    </a:lnTo>
                    <a:lnTo>
                      <a:pt x="269" y="4"/>
                    </a:lnTo>
                    <a:lnTo>
                      <a:pt x="272" y="0"/>
                    </a:lnTo>
                    <a:lnTo>
                      <a:pt x="2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167"/>
              <p:cNvSpPr>
                <a:spLocks noEditPoints="1"/>
              </p:cNvSpPr>
              <p:nvPr/>
            </p:nvSpPr>
            <p:spPr bwMode="auto">
              <a:xfrm>
                <a:off x="1840" y="2380"/>
                <a:ext cx="419" cy="348"/>
              </a:xfrm>
              <a:custGeom>
                <a:avLst/>
                <a:gdLst>
                  <a:gd name="T0" fmla="*/ 2 w 419"/>
                  <a:gd name="T1" fmla="*/ 344 h 348"/>
                  <a:gd name="T2" fmla="*/ 0 w 419"/>
                  <a:gd name="T3" fmla="*/ 348 h 348"/>
                  <a:gd name="T4" fmla="*/ 3 w 419"/>
                  <a:gd name="T5" fmla="*/ 346 h 348"/>
                  <a:gd name="T6" fmla="*/ 3 w 419"/>
                  <a:gd name="T7" fmla="*/ 345 h 348"/>
                  <a:gd name="T8" fmla="*/ 2 w 419"/>
                  <a:gd name="T9" fmla="*/ 344 h 348"/>
                  <a:gd name="T10" fmla="*/ 414 w 419"/>
                  <a:gd name="T11" fmla="*/ 148 h 348"/>
                  <a:gd name="T12" fmla="*/ 7 w 419"/>
                  <a:gd name="T13" fmla="*/ 344 h 348"/>
                  <a:gd name="T14" fmla="*/ 7 w 419"/>
                  <a:gd name="T15" fmla="*/ 344 h 348"/>
                  <a:gd name="T16" fmla="*/ 414 w 419"/>
                  <a:gd name="T17" fmla="*/ 148 h 348"/>
                  <a:gd name="T18" fmla="*/ 414 w 419"/>
                  <a:gd name="T19" fmla="*/ 148 h 348"/>
                  <a:gd name="T20" fmla="*/ 418 w 419"/>
                  <a:gd name="T21" fmla="*/ 145 h 348"/>
                  <a:gd name="T22" fmla="*/ 418 w 419"/>
                  <a:gd name="T23" fmla="*/ 146 h 348"/>
                  <a:gd name="T24" fmla="*/ 418 w 419"/>
                  <a:gd name="T25" fmla="*/ 146 h 348"/>
                  <a:gd name="T26" fmla="*/ 419 w 419"/>
                  <a:gd name="T27" fmla="*/ 146 h 348"/>
                  <a:gd name="T28" fmla="*/ 418 w 419"/>
                  <a:gd name="T29" fmla="*/ 145 h 348"/>
                  <a:gd name="T30" fmla="*/ 217 w 419"/>
                  <a:gd name="T31" fmla="*/ 3 h 348"/>
                  <a:gd name="T32" fmla="*/ 217 w 419"/>
                  <a:gd name="T33" fmla="*/ 3 h 348"/>
                  <a:gd name="T34" fmla="*/ 4 w 419"/>
                  <a:gd name="T35" fmla="*/ 342 h 348"/>
                  <a:gd name="T36" fmla="*/ 4 w 419"/>
                  <a:gd name="T37" fmla="*/ 342 h 348"/>
                  <a:gd name="T38" fmla="*/ 217 w 419"/>
                  <a:gd name="T39" fmla="*/ 3 h 348"/>
                  <a:gd name="T40" fmla="*/ 223 w 419"/>
                  <a:gd name="T41" fmla="*/ 0 h 348"/>
                  <a:gd name="T42" fmla="*/ 9 w 419"/>
                  <a:gd name="T43" fmla="*/ 340 h 348"/>
                  <a:gd name="T44" fmla="*/ 413 w 419"/>
                  <a:gd name="T45" fmla="*/ 145 h 348"/>
                  <a:gd name="T46" fmla="*/ 317 w 419"/>
                  <a:gd name="T47" fmla="*/ 71 h 348"/>
                  <a:gd name="T48" fmla="*/ 412 w 419"/>
                  <a:gd name="T49" fmla="*/ 144 h 348"/>
                  <a:gd name="T50" fmla="*/ 413 w 419"/>
                  <a:gd name="T51" fmla="*/ 145 h 348"/>
                  <a:gd name="T52" fmla="*/ 412 w 419"/>
                  <a:gd name="T53" fmla="*/ 146 h 348"/>
                  <a:gd name="T54" fmla="*/ 9 w 419"/>
                  <a:gd name="T55" fmla="*/ 340 h 348"/>
                  <a:gd name="T56" fmla="*/ 223 w 419"/>
                  <a:gd name="T57" fmla="*/ 0 h 348"/>
                  <a:gd name="T58" fmla="*/ 223 w 419"/>
                  <a:gd name="T59"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9" h="348">
                    <a:moveTo>
                      <a:pt x="2" y="344"/>
                    </a:moveTo>
                    <a:lnTo>
                      <a:pt x="0" y="348"/>
                    </a:lnTo>
                    <a:lnTo>
                      <a:pt x="3" y="346"/>
                    </a:lnTo>
                    <a:lnTo>
                      <a:pt x="3" y="345"/>
                    </a:lnTo>
                    <a:lnTo>
                      <a:pt x="2" y="344"/>
                    </a:lnTo>
                    <a:close/>
                    <a:moveTo>
                      <a:pt x="414" y="148"/>
                    </a:moveTo>
                    <a:lnTo>
                      <a:pt x="7" y="344"/>
                    </a:lnTo>
                    <a:lnTo>
                      <a:pt x="7" y="344"/>
                    </a:lnTo>
                    <a:lnTo>
                      <a:pt x="414" y="148"/>
                    </a:lnTo>
                    <a:lnTo>
                      <a:pt x="414" y="148"/>
                    </a:lnTo>
                    <a:close/>
                    <a:moveTo>
                      <a:pt x="418" y="145"/>
                    </a:moveTo>
                    <a:lnTo>
                      <a:pt x="418" y="146"/>
                    </a:lnTo>
                    <a:lnTo>
                      <a:pt x="418" y="146"/>
                    </a:lnTo>
                    <a:lnTo>
                      <a:pt x="419" y="146"/>
                    </a:lnTo>
                    <a:lnTo>
                      <a:pt x="418" y="145"/>
                    </a:lnTo>
                    <a:close/>
                    <a:moveTo>
                      <a:pt x="217" y="3"/>
                    </a:moveTo>
                    <a:lnTo>
                      <a:pt x="217" y="3"/>
                    </a:lnTo>
                    <a:lnTo>
                      <a:pt x="4" y="342"/>
                    </a:lnTo>
                    <a:lnTo>
                      <a:pt x="4" y="342"/>
                    </a:lnTo>
                    <a:lnTo>
                      <a:pt x="217" y="3"/>
                    </a:lnTo>
                    <a:close/>
                    <a:moveTo>
                      <a:pt x="223" y="0"/>
                    </a:moveTo>
                    <a:lnTo>
                      <a:pt x="9" y="340"/>
                    </a:lnTo>
                    <a:lnTo>
                      <a:pt x="413" y="145"/>
                    </a:lnTo>
                    <a:lnTo>
                      <a:pt x="317" y="71"/>
                    </a:lnTo>
                    <a:lnTo>
                      <a:pt x="412" y="144"/>
                    </a:lnTo>
                    <a:lnTo>
                      <a:pt x="413" y="145"/>
                    </a:lnTo>
                    <a:lnTo>
                      <a:pt x="412" y="146"/>
                    </a:lnTo>
                    <a:lnTo>
                      <a:pt x="9" y="340"/>
                    </a:lnTo>
                    <a:lnTo>
                      <a:pt x="223" y="0"/>
                    </a:lnTo>
                    <a:lnTo>
                      <a:pt x="22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168"/>
              <p:cNvSpPr>
                <a:spLocks noEditPoints="1"/>
              </p:cNvSpPr>
              <p:nvPr/>
            </p:nvSpPr>
            <p:spPr bwMode="auto">
              <a:xfrm>
                <a:off x="1840" y="2380"/>
                <a:ext cx="419" cy="348"/>
              </a:xfrm>
              <a:custGeom>
                <a:avLst/>
                <a:gdLst>
                  <a:gd name="T0" fmla="*/ 2 w 419"/>
                  <a:gd name="T1" fmla="*/ 344 h 348"/>
                  <a:gd name="T2" fmla="*/ 0 w 419"/>
                  <a:gd name="T3" fmla="*/ 348 h 348"/>
                  <a:gd name="T4" fmla="*/ 3 w 419"/>
                  <a:gd name="T5" fmla="*/ 346 h 348"/>
                  <a:gd name="T6" fmla="*/ 3 w 419"/>
                  <a:gd name="T7" fmla="*/ 345 h 348"/>
                  <a:gd name="T8" fmla="*/ 2 w 419"/>
                  <a:gd name="T9" fmla="*/ 344 h 348"/>
                  <a:gd name="T10" fmla="*/ 414 w 419"/>
                  <a:gd name="T11" fmla="*/ 148 h 348"/>
                  <a:gd name="T12" fmla="*/ 7 w 419"/>
                  <a:gd name="T13" fmla="*/ 344 h 348"/>
                  <a:gd name="T14" fmla="*/ 7 w 419"/>
                  <a:gd name="T15" fmla="*/ 344 h 348"/>
                  <a:gd name="T16" fmla="*/ 414 w 419"/>
                  <a:gd name="T17" fmla="*/ 148 h 348"/>
                  <a:gd name="T18" fmla="*/ 414 w 419"/>
                  <a:gd name="T19" fmla="*/ 148 h 348"/>
                  <a:gd name="T20" fmla="*/ 418 w 419"/>
                  <a:gd name="T21" fmla="*/ 145 h 348"/>
                  <a:gd name="T22" fmla="*/ 418 w 419"/>
                  <a:gd name="T23" fmla="*/ 146 h 348"/>
                  <a:gd name="T24" fmla="*/ 418 w 419"/>
                  <a:gd name="T25" fmla="*/ 146 h 348"/>
                  <a:gd name="T26" fmla="*/ 419 w 419"/>
                  <a:gd name="T27" fmla="*/ 146 h 348"/>
                  <a:gd name="T28" fmla="*/ 418 w 419"/>
                  <a:gd name="T29" fmla="*/ 145 h 348"/>
                  <a:gd name="T30" fmla="*/ 217 w 419"/>
                  <a:gd name="T31" fmla="*/ 3 h 348"/>
                  <a:gd name="T32" fmla="*/ 217 w 419"/>
                  <a:gd name="T33" fmla="*/ 3 h 348"/>
                  <a:gd name="T34" fmla="*/ 4 w 419"/>
                  <a:gd name="T35" fmla="*/ 342 h 348"/>
                  <a:gd name="T36" fmla="*/ 4 w 419"/>
                  <a:gd name="T37" fmla="*/ 342 h 348"/>
                  <a:gd name="T38" fmla="*/ 217 w 419"/>
                  <a:gd name="T39" fmla="*/ 3 h 348"/>
                  <a:gd name="T40" fmla="*/ 223 w 419"/>
                  <a:gd name="T41" fmla="*/ 0 h 348"/>
                  <a:gd name="T42" fmla="*/ 9 w 419"/>
                  <a:gd name="T43" fmla="*/ 340 h 348"/>
                  <a:gd name="T44" fmla="*/ 413 w 419"/>
                  <a:gd name="T45" fmla="*/ 145 h 348"/>
                  <a:gd name="T46" fmla="*/ 317 w 419"/>
                  <a:gd name="T47" fmla="*/ 71 h 348"/>
                  <a:gd name="T48" fmla="*/ 412 w 419"/>
                  <a:gd name="T49" fmla="*/ 144 h 348"/>
                  <a:gd name="T50" fmla="*/ 413 w 419"/>
                  <a:gd name="T51" fmla="*/ 145 h 348"/>
                  <a:gd name="T52" fmla="*/ 412 w 419"/>
                  <a:gd name="T53" fmla="*/ 146 h 348"/>
                  <a:gd name="T54" fmla="*/ 9 w 419"/>
                  <a:gd name="T55" fmla="*/ 340 h 348"/>
                  <a:gd name="T56" fmla="*/ 223 w 419"/>
                  <a:gd name="T57" fmla="*/ 0 h 348"/>
                  <a:gd name="T58" fmla="*/ 223 w 419"/>
                  <a:gd name="T59"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9" h="348">
                    <a:moveTo>
                      <a:pt x="2" y="344"/>
                    </a:moveTo>
                    <a:lnTo>
                      <a:pt x="0" y="348"/>
                    </a:lnTo>
                    <a:lnTo>
                      <a:pt x="3" y="346"/>
                    </a:lnTo>
                    <a:lnTo>
                      <a:pt x="3" y="345"/>
                    </a:lnTo>
                    <a:lnTo>
                      <a:pt x="2" y="344"/>
                    </a:lnTo>
                    <a:moveTo>
                      <a:pt x="414" y="148"/>
                    </a:moveTo>
                    <a:lnTo>
                      <a:pt x="7" y="344"/>
                    </a:lnTo>
                    <a:lnTo>
                      <a:pt x="7" y="344"/>
                    </a:lnTo>
                    <a:lnTo>
                      <a:pt x="414" y="148"/>
                    </a:lnTo>
                    <a:lnTo>
                      <a:pt x="414" y="148"/>
                    </a:lnTo>
                    <a:moveTo>
                      <a:pt x="418" y="145"/>
                    </a:moveTo>
                    <a:lnTo>
                      <a:pt x="418" y="146"/>
                    </a:lnTo>
                    <a:lnTo>
                      <a:pt x="418" y="146"/>
                    </a:lnTo>
                    <a:lnTo>
                      <a:pt x="419" y="146"/>
                    </a:lnTo>
                    <a:lnTo>
                      <a:pt x="418" y="145"/>
                    </a:lnTo>
                    <a:moveTo>
                      <a:pt x="217" y="3"/>
                    </a:moveTo>
                    <a:lnTo>
                      <a:pt x="217" y="3"/>
                    </a:lnTo>
                    <a:lnTo>
                      <a:pt x="4" y="342"/>
                    </a:lnTo>
                    <a:lnTo>
                      <a:pt x="4" y="342"/>
                    </a:lnTo>
                    <a:lnTo>
                      <a:pt x="217" y="3"/>
                    </a:lnTo>
                    <a:moveTo>
                      <a:pt x="223" y="0"/>
                    </a:moveTo>
                    <a:lnTo>
                      <a:pt x="9" y="340"/>
                    </a:lnTo>
                    <a:lnTo>
                      <a:pt x="413" y="145"/>
                    </a:lnTo>
                    <a:lnTo>
                      <a:pt x="317" y="71"/>
                    </a:lnTo>
                    <a:lnTo>
                      <a:pt x="412" y="144"/>
                    </a:lnTo>
                    <a:lnTo>
                      <a:pt x="413" y="145"/>
                    </a:lnTo>
                    <a:lnTo>
                      <a:pt x="412" y="146"/>
                    </a:lnTo>
                    <a:lnTo>
                      <a:pt x="9" y="340"/>
                    </a:lnTo>
                    <a:lnTo>
                      <a:pt x="223" y="0"/>
                    </a:lnTo>
                    <a:lnTo>
                      <a:pt x="2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169"/>
              <p:cNvSpPr>
                <a:spLocks noEditPoints="1"/>
              </p:cNvSpPr>
              <p:nvPr/>
            </p:nvSpPr>
            <p:spPr bwMode="auto">
              <a:xfrm>
                <a:off x="1679" y="2266"/>
                <a:ext cx="380" cy="117"/>
              </a:xfrm>
              <a:custGeom>
                <a:avLst/>
                <a:gdLst>
                  <a:gd name="T0" fmla="*/ 6 w 380"/>
                  <a:gd name="T1" fmla="*/ 114 h 117"/>
                  <a:gd name="T2" fmla="*/ 0 w 380"/>
                  <a:gd name="T3" fmla="*/ 117 h 117"/>
                  <a:gd name="T4" fmla="*/ 7 w 380"/>
                  <a:gd name="T5" fmla="*/ 117 h 117"/>
                  <a:gd name="T6" fmla="*/ 7 w 380"/>
                  <a:gd name="T7" fmla="*/ 116 h 117"/>
                  <a:gd name="T8" fmla="*/ 6 w 380"/>
                  <a:gd name="T9" fmla="*/ 114 h 117"/>
                  <a:gd name="T10" fmla="*/ 285 w 380"/>
                  <a:gd name="T11" fmla="*/ 0 h 117"/>
                  <a:gd name="T12" fmla="*/ 10 w 380"/>
                  <a:gd name="T13" fmla="*/ 113 h 117"/>
                  <a:gd name="T14" fmla="*/ 10 w 380"/>
                  <a:gd name="T15" fmla="*/ 114 h 117"/>
                  <a:gd name="T16" fmla="*/ 380 w 380"/>
                  <a:gd name="T17" fmla="*/ 110 h 117"/>
                  <a:gd name="T18" fmla="*/ 380 w 380"/>
                  <a:gd name="T19" fmla="*/ 110 h 117"/>
                  <a:gd name="T20" fmla="*/ 17 w 380"/>
                  <a:gd name="T21" fmla="*/ 113 h 117"/>
                  <a:gd name="T22" fmla="*/ 286 w 380"/>
                  <a:gd name="T23" fmla="*/ 3 h 117"/>
                  <a:gd name="T24" fmla="*/ 286 w 380"/>
                  <a:gd name="T25" fmla="*/ 1 h 117"/>
                  <a:gd name="T26" fmla="*/ 285 w 380"/>
                  <a:gd name="T27" fmla="*/ 1 h 117"/>
                  <a:gd name="T28" fmla="*/ 285 w 380"/>
                  <a:gd name="T29" fmla="*/ 0 h 117"/>
                  <a:gd name="T30" fmla="*/ 285 w 380"/>
                  <a:gd name="T3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117">
                    <a:moveTo>
                      <a:pt x="6" y="114"/>
                    </a:moveTo>
                    <a:lnTo>
                      <a:pt x="0" y="117"/>
                    </a:lnTo>
                    <a:lnTo>
                      <a:pt x="7" y="117"/>
                    </a:lnTo>
                    <a:lnTo>
                      <a:pt x="7" y="116"/>
                    </a:lnTo>
                    <a:lnTo>
                      <a:pt x="6" y="114"/>
                    </a:lnTo>
                    <a:close/>
                    <a:moveTo>
                      <a:pt x="285" y="0"/>
                    </a:moveTo>
                    <a:lnTo>
                      <a:pt x="10" y="113"/>
                    </a:lnTo>
                    <a:lnTo>
                      <a:pt x="10" y="114"/>
                    </a:lnTo>
                    <a:lnTo>
                      <a:pt x="380" y="110"/>
                    </a:lnTo>
                    <a:lnTo>
                      <a:pt x="380" y="110"/>
                    </a:lnTo>
                    <a:lnTo>
                      <a:pt x="17" y="113"/>
                    </a:lnTo>
                    <a:lnTo>
                      <a:pt x="286" y="3"/>
                    </a:lnTo>
                    <a:lnTo>
                      <a:pt x="286" y="1"/>
                    </a:lnTo>
                    <a:lnTo>
                      <a:pt x="285" y="1"/>
                    </a:lnTo>
                    <a:lnTo>
                      <a:pt x="285" y="0"/>
                    </a:lnTo>
                    <a:lnTo>
                      <a:pt x="28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170"/>
              <p:cNvSpPr>
                <a:spLocks noEditPoints="1"/>
              </p:cNvSpPr>
              <p:nvPr/>
            </p:nvSpPr>
            <p:spPr bwMode="auto">
              <a:xfrm>
                <a:off x="1679" y="2266"/>
                <a:ext cx="380" cy="117"/>
              </a:xfrm>
              <a:custGeom>
                <a:avLst/>
                <a:gdLst>
                  <a:gd name="T0" fmla="*/ 6 w 380"/>
                  <a:gd name="T1" fmla="*/ 114 h 117"/>
                  <a:gd name="T2" fmla="*/ 0 w 380"/>
                  <a:gd name="T3" fmla="*/ 117 h 117"/>
                  <a:gd name="T4" fmla="*/ 7 w 380"/>
                  <a:gd name="T5" fmla="*/ 117 h 117"/>
                  <a:gd name="T6" fmla="*/ 7 w 380"/>
                  <a:gd name="T7" fmla="*/ 116 h 117"/>
                  <a:gd name="T8" fmla="*/ 6 w 380"/>
                  <a:gd name="T9" fmla="*/ 114 h 117"/>
                  <a:gd name="T10" fmla="*/ 285 w 380"/>
                  <a:gd name="T11" fmla="*/ 0 h 117"/>
                  <a:gd name="T12" fmla="*/ 10 w 380"/>
                  <a:gd name="T13" fmla="*/ 113 h 117"/>
                  <a:gd name="T14" fmla="*/ 10 w 380"/>
                  <a:gd name="T15" fmla="*/ 114 h 117"/>
                  <a:gd name="T16" fmla="*/ 380 w 380"/>
                  <a:gd name="T17" fmla="*/ 110 h 117"/>
                  <a:gd name="T18" fmla="*/ 380 w 380"/>
                  <a:gd name="T19" fmla="*/ 110 h 117"/>
                  <a:gd name="T20" fmla="*/ 17 w 380"/>
                  <a:gd name="T21" fmla="*/ 113 h 117"/>
                  <a:gd name="T22" fmla="*/ 286 w 380"/>
                  <a:gd name="T23" fmla="*/ 3 h 117"/>
                  <a:gd name="T24" fmla="*/ 286 w 380"/>
                  <a:gd name="T25" fmla="*/ 1 h 117"/>
                  <a:gd name="T26" fmla="*/ 285 w 380"/>
                  <a:gd name="T27" fmla="*/ 1 h 117"/>
                  <a:gd name="T28" fmla="*/ 285 w 380"/>
                  <a:gd name="T29" fmla="*/ 0 h 117"/>
                  <a:gd name="T30" fmla="*/ 285 w 380"/>
                  <a:gd name="T3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117">
                    <a:moveTo>
                      <a:pt x="6" y="114"/>
                    </a:moveTo>
                    <a:lnTo>
                      <a:pt x="0" y="117"/>
                    </a:lnTo>
                    <a:lnTo>
                      <a:pt x="7" y="117"/>
                    </a:lnTo>
                    <a:lnTo>
                      <a:pt x="7" y="116"/>
                    </a:lnTo>
                    <a:lnTo>
                      <a:pt x="6" y="114"/>
                    </a:lnTo>
                    <a:moveTo>
                      <a:pt x="285" y="0"/>
                    </a:moveTo>
                    <a:lnTo>
                      <a:pt x="10" y="113"/>
                    </a:lnTo>
                    <a:lnTo>
                      <a:pt x="10" y="114"/>
                    </a:lnTo>
                    <a:lnTo>
                      <a:pt x="380" y="110"/>
                    </a:lnTo>
                    <a:lnTo>
                      <a:pt x="380" y="110"/>
                    </a:lnTo>
                    <a:lnTo>
                      <a:pt x="17" y="113"/>
                    </a:lnTo>
                    <a:lnTo>
                      <a:pt x="286" y="3"/>
                    </a:lnTo>
                    <a:lnTo>
                      <a:pt x="286" y="1"/>
                    </a:lnTo>
                    <a:lnTo>
                      <a:pt x="285" y="1"/>
                    </a:lnTo>
                    <a:lnTo>
                      <a:pt x="285" y="0"/>
                    </a:lnTo>
                    <a:lnTo>
                      <a:pt x="2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171"/>
              <p:cNvSpPr>
                <a:spLocks noEditPoints="1"/>
              </p:cNvSpPr>
              <p:nvPr/>
            </p:nvSpPr>
            <p:spPr bwMode="auto">
              <a:xfrm>
                <a:off x="3498" y="341"/>
                <a:ext cx="197" cy="269"/>
              </a:xfrm>
              <a:custGeom>
                <a:avLst/>
                <a:gdLst>
                  <a:gd name="T0" fmla="*/ 151 w 197"/>
                  <a:gd name="T1" fmla="*/ 267 h 269"/>
                  <a:gd name="T2" fmla="*/ 150 w 197"/>
                  <a:gd name="T3" fmla="*/ 267 h 269"/>
                  <a:gd name="T4" fmla="*/ 152 w 197"/>
                  <a:gd name="T5" fmla="*/ 269 h 269"/>
                  <a:gd name="T6" fmla="*/ 152 w 197"/>
                  <a:gd name="T7" fmla="*/ 267 h 269"/>
                  <a:gd name="T8" fmla="*/ 151 w 197"/>
                  <a:gd name="T9" fmla="*/ 267 h 269"/>
                  <a:gd name="T10" fmla="*/ 4 w 197"/>
                  <a:gd name="T11" fmla="*/ 53 h 269"/>
                  <a:gd name="T12" fmla="*/ 4 w 197"/>
                  <a:gd name="T13" fmla="*/ 53 h 269"/>
                  <a:gd name="T14" fmla="*/ 147 w 197"/>
                  <a:gd name="T15" fmla="*/ 262 h 269"/>
                  <a:gd name="T16" fmla="*/ 147 w 197"/>
                  <a:gd name="T17" fmla="*/ 263 h 269"/>
                  <a:gd name="T18" fmla="*/ 147 w 197"/>
                  <a:gd name="T19" fmla="*/ 263 h 269"/>
                  <a:gd name="T20" fmla="*/ 4 w 197"/>
                  <a:gd name="T21" fmla="*/ 53 h 269"/>
                  <a:gd name="T22" fmla="*/ 6 w 197"/>
                  <a:gd name="T23" fmla="*/ 50 h 269"/>
                  <a:gd name="T24" fmla="*/ 6 w 197"/>
                  <a:gd name="T25" fmla="*/ 50 h 269"/>
                  <a:gd name="T26" fmla="*/ 150 w 197"/>
                  <a:gd name="T27" fmla="*/ 260 h 269"/>
                  <a:gd name="T28" fmla="*/ 150 w 197"/>
                  <a:gd name="T29" fmla="*/ 260 h 269"/>
                  <a:gd name="T30" fmla="*/ 6 w 197"/>
                  <a:gd name="T31" fmla="*/ 50 h 269"/>
                  <a:gd name="T32" fmla="*/ 2 w 197"/>
                  <a:gd name="T33" fmla="*/ 48 h 269"/>
                  <a:gd name="T34" fmla="*/ 0 w 197"/>
                  <a:gd name="T35" fmla="*/ 48 h 269"/>
                  <a:gd name="T36" fmla="*/ 1 w 197"/>
                  <a:gd name="T37" fmla="*/ 50 h 269"/>
                  <a:gd name="T38" fmla="*/ 2 w 197"/>
                  <a:gd name="T39" fmla="*/ 49 h 269"/>
                  <a:gd name="T40" fmla="*/ 2 w 197"/>
                  <a:gd name="T41" fmla="*/ 48 h 269"/>
                  <a:gd name="T42" fmla="*/ 197 w 197"/>
                  <a:gd name="T43" fmla="*/ 3 h 269"/>
                  <a:gd name="T44" fmla="*/ 99 w 197"/>
                  <a:gd name="T45" fmla="*/ 27 h 269"/>
                  <a:gd name="T46" fmla="*/ 197 w 197"/>
                  <a:gd name="T47" fmla="*/ 3 h 269"/>
                  <a:gd name="T48" fmla="*/ 184 w 197"/>
                  <a:gd name="T49" fmla="*/ 70 h 269"/>
                  <a:gd name="T50" fmla="*/ 197 w 197"/>
                  <a:gd name="T51" fmla="*/ 3 h 269"/>
                  <a:gd name="T52" fmla="*/ 196 w 197"/>
                  <a:gd name="T53" fmla="*/ 0 h 269"/>
                  <a:gd name="T54" fmla="*/ 6 w 197"/>
                  <a:gd name="T55" fmla="*/ 46 h 269"/>
                  <a:gd name="T56" fmla="*/ 6 w 197"/>
                  <a:gd name="T57" fmla="*/ 46 h 269"/>
                  <a:gd name="T58" fmla="*/ 196 w 197"/>
                  <a:gd name="T5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7" h="269">
                    <a:moveTo>
                      <a:pt x="151" y="267"/>
                    </a:moveTo>
                    <a:lnTo>
                      <a:pt x="150" y="267"/>
                    </a:lnTo>
                    <a:lnTo>
                      <a:pt x="152" y="269"/>
                    </a:lnTo>
                    <a:lnTo>
                      <a:pt x="152" y="267"/>
                    </a:lnTo>
                    <a:lnTo>
                      <a:pt x="151" y="267"/>
                    </a:lnTo>
                    <a:close/>
                    <a:moveTo>
                      <a:pt x="4" y="53"/>
                    </a:moveTo>
                    <a:lnTo>
                      <a:pt x="4" y="53"/>
                    </a:lnTo>
                    <a:lnTo>
                      <a:pt x="147" y="262"/>
                    </a:lnTo>
                    <a:lnTo>
                      <a:pt x="147" y="263"/>
                    </a:lnTo>
                    <a:lnTo>
                      <a:pt x="147" y="263"/>
                    </a:lnTo>
                    <a:lnTo>
                      <a:pt x="4" y="53"/>
                    </a:lnTo>
                    <a:close/>
                    <a:moveTo>
                      <a:pt x="6" y="50"/>
                    </a:moveTo>
                    <a:lnTo>
                      <a:pt x="6" y="50"/>
                    </a:lnTo>
                    <a:lnTo>
                      <a:pt x="150" y="260"/>
                    </a:lnTo>
                    <a:lnTo>
                      <a:pt x="150" y="260"/>
                    </a:lnTo>
                    <a:lnTo>
                      <a:pt x="6" y="50"/>
                    </a:lnTo>
                    <a:close/>
                    <a:moveTo>
                      <a:pt x="2" y="48"/>
                    </a:moveTo>
                    <a:lnTo>
                      <a:pt x="0" y="48"/>
                    </a:lnTo>
                    <a:lnTo>
                      <a:pt x="1" y="50"/>
                    </a:lnTo>
                    <a:lnTo>
                      <a:pt x="2" y="49"/>
                    </a:lnTo>
                    <a:lnTo>
                      <a:pt x="2" y="48"/>
                    </a:lnTo>
                    <a:close/>
                    <a:moveTo>
                      <a:pt x="197" y="3"/>
                    </a:moveTo>
                    <a:lnTo>
                      <a:pt x="99" y="27"/>
                    </a:lnTo>
                    <a:lnTo>
                      <a:pt x="197" y="3"/>
                    </a:lnTo>
                    <a:lnTo>
                      <a:pt x="184" y="70"/>
                    </a:lnTo>
                    <a:lnTo>
                      <a:pt x="197" y="3"/>
                    </a:lnTo>
                    <a:close/>
                    <a:moveTo>
                      <a:pt x="196" y="0"/>
                    </a:moveTo>
                    <a:lnTo>
                      <a:pt x="6" y="46"/>
                    </a:lnTo>
                    <a:lnTo>
                      <a:pt x="6" y="46"/>
                    </a:lnTo>
                    <a:lnTo>
                      <a:pt x="19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172"/>
              <p:cNvSpPr>
                <a:spLocks noEditPoints="1"/>
              </p:cNvSpPr>
              <p:nvPr/>
            </p:nvSpPr>
            <p:spPr bwMode="auto">
              <a:xfrm>
                <a:off x="3498" y="341"/>
                <a:ext cx="197" cy="269"/>
              </a:xfrm>
              <a:custGeom>
                <a:avLst/>
                <a:gdLst>
                  <a:gd name="T0" fmla="*/ 151 w 197"/>
                  <a:gd name="T1" fmla="*/ 267 h 269"/>
                  <a:gd name="T2" fmla="*/ 150 w 197"/>
                  <a:gd name="T3" fmla="*/ 267 h 269"/>
                  <a:gd name="T4" fmla="*/ 152 w 197"/>
                  <a:gd name="T5" fmla="*/ 269 h 269"/>
                  <a:gd name="T6" fmla="*/ 152 w 197"/>
                  <a:gd name="T7" fmla="*/ 267 h 269"/>
                  <a:gd name="T8" fmla="*/ 151 w 197"/>
                  <a:gd name="T9" fmla="*/ 267 h 269"/>
                  <a:gd name="T10" fmla="*/ 4 w 197"/>
                  <a:gd name="T11" fmla="*/ 53 h 269"/>
                  <a:gd name="T12" fmla="*/ 4 w 197"/>
                  <a:gd name="T13" fmla="*/ 53 h 269"/>
                  <a:gd name="T14" fmla="*/ 147 w 197"/>
                  <a:gd name="T15" fmla="*/ 262 h 269"/>
                  <a:gd name="T16" fmla="*/ 147 w 197"/>
                  <a:gd name="T17" fmla="*/ 263 h 269"/>
                  <a:gd name="T18" fmla="*/ 147 w 197"/>
                  <a:gd name="T19" fmla="*/ 263 h 269"/>
                  <a:gd name="T20" fmla="*/ 4 w 197"/>
                  <a:gd name="T21" fmla="*/ 53 h 269"/>
                  <a:gd name="T22" fmla="*/ 6 w 197"/>
                  <a:gd name="T23" fmla="*/ 50 h 269"/>
                  <a:gd name="T24" fmla="*/ 6 w 197"/>
                  <a:gd name="T25" fmla="*/ 50 h 269"/>
                  <a:gd name="T26" fmla="*/ 150 w 197"/>
                  <a:gd name="T27" fmla="*/ 260 h 269"/>
                  <a:gd name="T28" fmla="*/ 150 w 197"/>
                  <a:gd name="T29" fmla="*/ 260 h 269"/>
                  <a:gd name="T30" fmla="*/ 6 w 197"/>
                  <a:gd name="T31" fmla="*/ 50 h 269"/>
                  <a:gd name="T32" fmla="*/ 2 w 197"/>
                  <a:gd name="T33" fmla="*/ 48 h 269"/>
                  <a:gd name="T34" fmla="*/ 0 w 197"/>
                  <a:gd name="T35" fmla="*/ 48 h 269"/>
                  <a:gd name="T36" fmla="*/ 1 w 197"/>
                  <a:gd name="T37" fmla="*/ 50 h 269"/>
                  <a:gd name="T38" fmla="*/ 2 w 197"/>
                  <a:gd name="T39" fmla="*/ 49 h 269"/>
                  <a:gd name="T40" fmla="*/ 2 w 197"/>
                  <a:gd name="T41" fmla="*/ 48 h 269"/>
                  <a:gd name="T42" fmla="*/ 197 w 197"/>
                  <a:gd name="T43" fmla="*/ 3 h 269"/>
                  <a:gd name="T44" fmla="*/ 99 w 197"/>
                  <a:gd name="T45" fmla="*/ 27 h 269"/>
                  <a:gd name="T46" fmla="*/ 197 w 197"/>
                  <a:gd name="T47" fmla="*/ 3 h 269"/>
                  <a:gd name="T48" fmla="*/ 184 w 197"/>
                  <a:gd name="T49" fmla="*/ 70 h 269"/>
                  <a:gd name="T50" fmla="*/ 197 w 197"/>
                  <a:gd name="T51" fmla="*/ 3 h 269"/>
                  <a:gd name="T52" fmla="*/ 196 w 197"/>
                  <a:gd name="T53" fmla="*/ 0 h 269"/>
                  <a:gd name="T54" fmla="*/ 6 w 197"/>
                  <a:gd name="T55" fmla="*/ 46 h 269"/>
                  <a:gd name="T56" fmla="*/ 6 w 197"/>
                  <a:gd name="T57" fmla="*/ 46 h 269"/>
                  <a:gd name="T58" fmla="*/ 196 w 197"/>
                  <a:gd name="T5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7" h="269">
                    <a:moveTo>
                      <a:pt x="151" y="267"/>
                    </a:moveTo>
                    <a:lnTo>
                      <a:pt x="150" y="267"/>
                    </a:lnTo>
                    <a:lnTo>
                      <a:pt x="152" y="269"/>
                    </a:lnTo>
                    <a:lnTo>
                      <a:pt x="152" y="267"/>
                    </a:lnTo>
                    <a:lnTo>
                      <a:pt x="151" y="267"/>
                    </a:lnTo>
                    <a:moveTo>
                      <a:pt x="4" y="53"/>
                    </a:moveTo>
                    <a:lnTo>
                      <a:pt x="4" y="53"/>
                    </a:lnTo>
                    <a:lnTo>
                      <a:pt x="147" y="262"/>
                    </a:lnTo>
                    <a:lnTo>
                      <a:pt x="147" y="263"/>
                    </a:lnTo>
                    <a:lnTo>
                      <a:pt x="147" y="263"/>
                    </a:lnTo>
                    <a:lnTo>
                      <a:pt x="4" y="53"/>
                    </a:lnTo>
                    <a:moveTo>
                      <a:pt x="6" y="50"/>
                    </a:moveTo>
                    <a:lnTo>
                      <a:pt x="6" y="50"/>
                    </a:lnTo>
                    <a:lnTo>
                      <a:pt x="150" y="260"/>
                    </a:lnTo>
                    <a:lnTo>
                      <a:pt x="150" y="260"/>
                    </a:lnTo>
                    <a:lnTo>
                      <a:pt x="6" y="50"/>
                    </a:lnTo>
                    <a:moveTo>
                      <a:pt x="2" y="48"/>
                    </a:moveTo>
                    <a:lnTo>
                      <a:pt x="0" y="48"/>
                    </a:lnTo>
                    <a:lnTo>
                      <a:pt x="1" y="50"/>
                    </a:lnTo>
                    <a:lnTo>
                      <a:pt x="2" y="49"/>
                    </a:lnTo>
                    <a:lnTo>
                      <a:pt x="2" y="48"/>
                    </a:lnTo>
                    <a:moveTo>
                      <a:pt x="197" y="3"/>
                    </a:moveTo>
                    <a:lnTo>
                      <a:pt x="99" y="27"/>
                    </a:lnTo>
                    <a:lnTo>
                      <a:pt x="197" y="3"/>
                    </a:lnTo>
                    <a:lnTo>
                      <a:pt x="184" y="70"/>
                    </a:lnTo>
                    <a:lnTo>
                      <a:pt x="197" y="3"/>
                    </a:lnTo>
                    <a:moveTo>
                      <a:pt x="196" y="0"/>
                    </a:moveTo>
                    <a:lnTo>
                      <a:pt x="6" y="46"/>
                    </a:lnTo>
                    <a:lnTo>
                      <a:pt x="6" y="46"/>
                    </a:lnTo>
                    <a:lnTo>
                      <a:pt x="1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173"/>
              <p:cNvSpPr>
                <a:spLocks noEditPoints="1"/>
              </p:cNvSpPr>
              <p:nvPr/>
            </p:nvSpPr>
            <p:spPr bwMode="auto">
              <a:xfrm>
                <a:off x="3698" y="134"/>
                <a:ext cx="479" cy="279"/>
              </a:xfrm>
              <a:custGeom>
                <a:avLst/>
                <a:gdLst>
                  <a:gd name="T0" fmla="*/ 100 w 479"/>
                  <a:gd name="T1" fmla="*/ 150 h 279"/>
                  <a:gd name="T2" fmla="*/ 4 w 479"/>
                  <a:gd name="T3" fmla="*/ 207 h 279"/>
                  <a:gd name="T4" fmla="*/ 4 w 479"/>
                  <a:gd name="T5" fmla="*/ 207 h 279"/>
                  <a:gd name="T6" fmla="*/ 100 w 479"/>
                  <a:gd name="T7" fmla="*/ 150 h 279"/>
                  <a:gd name="T8" fmla="*/ 343 w 479"/>
                  <a:gd name="T9" fmla="*/ 4 h 279"/>
                  <a:gd name="T10" fmla="*/ 343 w 479"/>
                  <a:gd name="T11" fmla="*/ 4 h 279"/>
                  <a:gd name="T12" fmla="*/ 0 w 479"/>
                  <a:gd name="T13" fmla="*/ 206 h 279"/>
                  <a:gd name="T14" fmla="*/ 0 w 479"/>
                  <a:gd name="T15" fmla="*/ 206 h 279"/>
                  <a:gd name="T16" fmla="*/ 343 w 479"/>
                  <a:gd name="T17" fmla="*/ 4 h 279"/>
                  <a:gd name="T18" fmla="*/ 349 w 479"/>
                  <a:gd name="T19" fmla="*/ 4 h 279"/>
                  <a:gd name="T20" fmla="*/ 348 w 479"/>
                  <a:gd name="T21" fmla="*/ 4 h 279"/>
                  <a:gd name="T22" fmla="*/ 370 w 479"/>
                  <a:gd name="T23" fmla="*/ 51 h 279"/>
                  <a:gd name="T24" fmla="*/ 477 w 479"/>
                  <a:gd name="T25" fmla="*/ 279 h 279"/>
                  <a:gd name="T26" fmla="*/ 302 w 479"/>
                  <a:gd name="T27" fmla="*/ 253 h 279"/>
                  <a:gd name="T28" fmla="*/ 479 w 479"/>
                  <a:gd name="T29" fmla="*/ 279 h 279"/>
                  <a:gd name="T30" fmla="*/ 479 w 479"/>
                  <a:gd name="T31" fmla="*/ 277 h 279"/>
                  <a:gd name="T32" fmla="*/ 352 w 479"/>
                  <a:gd name="T33" fmla="*/ 5 h 279"/>
                  <a:gd name="T34" fmla="*/ 349 w 479"/>
                  <a:gd name="T35" fmla="*/ 4 h 279"/>
                  <a:gd name="T36" fmla="*/ 350 w 479"/>
                  <a:gd name="T37" fmla="*/ 0 h 279"/>
                  <a:gd name="T38" fmla="*/ 350 w 479"/>
                  <a:gd name="T39" fmla="*/ 0 h 279"/>
                  <a:gd name="T40" fmla="*/ 350 w 479"/>
                  <a:gd name="T41" fmla="*/ 1 h 279"/>
                  <a:gd name="T42" fmla="*/ 350 w 479"/>
                  <a:gd name="T43" fmla="*/ 0 h 279"/>
                  <a:gd name="T44" fmla="*/ 350 w 479"/>
                  <a:gd name="T45" fmla="*/ 0 h 279"/>
                  <a:gd name="T46" fmla="*/ 350 w 479"/>
                  <a:gd name="T47"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279">
                    <a:moveTo>
                      <a:pt x="100" y="150"/>
                    </a:moveTo>
                    <a:lnTo>
                      <a:pt x="4" y="207"/>
                    </a:lnTo>
                    <a:lnTo>
                      <a:pt x="4" y="207"/>
                    </a:lnTo>
                    <a:lnTo>
                      <a:pt x="100" y="150"/>
                    </a:lnTo>
                    <a:close/>
                    <a:moveTo>
                      <a:pt x="343" y="4"/>
                    </a:moveTo>
                    <a:lnTo>
                      <a:pt x="343" y="4"/>
                    </a:lnTo>
                    <a:lnTo>
                      <a:pt x="0" y="206"/>
                    </a:lnTo>
                    <a:lnTo>
                      <a:pt x="0" y="206"/>
                    </a:lnTo>
                    <a:lnTo>
                      <a:pt x="343" y="4"/>
                    </a:lnTo>
                    <a:close/>
                    <a:moveTo>
                      <a:pt x="349" y="4"/>
                    </a:moveTo>
                    <a:lnTo>
                      <a:pt x="348" y="4"/>
                    </a:lnTo>
                    <a:lnTo>
                      <a:pt x="370" y="51"/>
                    </a:lnTo>
                    <a:lnTo>
                      <a:pt x="477" y="279"/>
                    </a:lnTo>
                    <a:lnTo>
                      <a:pt x="302" y="253"/>
                    </a:lnTo>
                    <a:lnTo>
                      <a:pt x="479" y="279"/>
                    </a:lnTo>
                    <a:lnTo>
                      <a:pt x="479" y="277"/>
                    </a:lnTo>
                    <a:lnTo>
                      <a:pt x="352" y="5"/>
                    </a:lnTo>
                    <a:lnTo>
                      <a:pt x="349" y="4"/>
                    </a:lnTo>
                    <a:close/>
                    <a:moveTo>
                      <a:pt x="350" y="0"/>
                    </a:moveTo>
                    <a:lnTo>
                      <a:pt x="350" y="0"/>
                    </a:lnTo>
                    <a:lnTo>
                      <a:pt x="350" y="1"/>
                    </a:lnTo>
                    <a:lnTo>
                      <a:pt x="350" y="0"/>
                    </a:lnTo>
                    <a:lnTo>
                      <a:pt x="350" y="0"/>
                    </a:lnTo>
                    <a:lnTo>
                      <a:pt x="35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174"/>
              <p:cNvSpPr>
                <a:spLocks noEditPoints="1"/>
              </p:cNvSpPr>
              <p:nvPr/>
            </p:nvSpPr>
            <p:spPr bwMode="auto">
              <a:xfrm>
                <a:off x="3698" y="134"/>
                <a:ext cx="479" cy="279"/>
              </a:xfrm>
              <a:custGeom>
                <a:avLst/>
                <a:gdLst>
                  <a:gd name="T0" fmla="*/ 100 w 479"/>
                  <a:gd name="T1" fmla="*/ 150 h 279"/>
                  <a:gd name="T2" fmla="*/ 4 w 479"/>
                  <a:gd name="T3" fmla="*/ 207 h 279"/>
                  <a:gd name="T4" fmla="*/ 4 w 479"/>
                  <a:gd name="T5" fmla="*/ 207 h 279"/>
                  <a:gd name="T6" fmla="*/ 100 w 479"/>
                  <a:gd name="T7" fmla="*/ 150 h 279"/>
                  <a:gd name="T8" fmla="*/ 343 w 479"/>
                  <a:gd name="T9" fmla="*/ 4 h 279"/>
                  <a:gd name="T10" fmla="*/ 343 w 479"/>
                  <a:gd name="T11" fmla="*/ 4 h 279"/>
                  <a:gd name="T12" fmla="*/ 0 w 479"/>
                  <a:gd name="T13" fmla="*/ 206 h 279"/>
                  <a:gd name="T14" fmla="*/ 0 w 479"/>
                  <a:gd name="T15" fmla="*/ 206 h 279"/>
                  <a:gd name="T16" fmla="*/ 343 w 479"/>
                  <a:gd name="T17" fmla="*/ 4 h 279"/>
                  <a:gd name="T18" fmla="*/ 349 w 479"/>
                  <a:gd name="T19" fmla="*/ 4 h 279"/>
                  <a:gd name="T20" fmla="*/ 348 w 479"/>
                  <a:gd name="T21" fmla="*/ 4 h 279"/>
                  <a:gd name="T22" fmla="*/ 370 w 479"/>
                  <a:gd name="T23" fmla="*/ 51 h 279"/>
                  <a:gd name="T24" fmla="*/ 477 w 479"/>
                  <a:gd name="T25" fmla="*/ 279 h 279"/>
                  <a:gd name="T26" fmla="*/ 302 w 479"/>
                  <a:gd name="T27" fmla="*/ 253 h 279"/>
                  <a:gd name="T28" fmla="*/ 479 w 479"/>
                  <a:gd name="T29" fmla="*/ 279 h 279"/>
                  <a:gd name="T30" fmla="*/ 479 w 479"/>
                  <a:gd name="T31" fmla="*/ 277 h 279"/>
                  <a:gd name="T32" fmla="*/ 352 w 479"/>
                  <a:gd name="T33" fmla="*/ 5 h 279"/>
                  <a:gd name="T34" fmla="*/ 349 w 479"/>
                  <a:gd name="T35" fmla="*/ 4 h 279"/>
                  <a:gd name="T36" fmla="*/ 350 w 479"/>
                  <a:gd name="T37" fmla="*/ 0 h 279"/>
                  <a:gd name="T38" fmla="*/ 350 w 479"/>
                  <a:gd name="T39" fmla="*/ 0 h 279"/>
                  <a:gd name="T40" fmla="*/ 350 w 479"/>
                  <a:gd name="T41" fmla="*/ 1 h 279"/>
                  <a:gd name="T42" fmla="*/ 350 w 479"/>
                  <a:gd name="T43" fmla="*/ 0 h 279"/>
                  <a:gd name="T44" fmla="*/ 350 w 479"/>
                  <a:gd name="T45" fmla="*/ 0 h 279"/>
                  <a:gd name="T46" fmla="*/ 350 w 479"/>
                  <a:gd name="T47"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279">
                    <a:moveTo>
                      <a:pt x="100" y="150"/>
                    </a:moveTo>
                    <a:lnTo>
                      <a:pt x="4" y="207"/>
                    </a:lnTo>
                    <a:lnTo>
                      <a:pt x="4" y="207"/>
                    </a:lnTo>
                    <a:lnTo>
                      <a:pt x="100" y="150"/>
                    </a:lnTo>
                    <a:moveTo>
                      <a:pt x="343" y="4"/>
                    </a:moveTo>
                    <a:lnTo>
                      <a:pt x="343" y="4"/>
                    </a:lnTo>
                    <a:lnTo>
                      <a:pt x="0" y="206"/>
                    </a:lnTo>
                    <a:lnTo>
                      <a:pt x="0" y="206"/>
                    </a:lnTo>
                    <a:lnTo>
                      <a:pt x="343" y="4"/>
                    </a:lnTo>
                    <a:moveTo>
                      <a:pt x="349" y="4"/>
                    </a:moveTo>
                    <a:lnTo>
                      <a:pt x="348" y="4"/>
                    </a:lnTo>
                    <a:lnTo>
                      <a:pt x="370" y="51"/>
                    </a:lnTo>
                    <a:lnTo>
                      <a:pt x="477" y="279"/>
                    </a:lnTo>
                    <a:lnTo>
                      <a:pt x="302" y="253"/>
                    </a:lnTo>
                    <a:lnTo>
                      <a:pt x="479" y="279"/>
                    </a:lnTo>
                    <a:lnTo>
                      <a:pt x="479" y="277"/>
                    </a:lnTo>
                    <a:lnTo>
                      <a:pt x="352" y="5"/>
                    </a:lnTo>
                    <a:lnTo>
                      <a:pt x="349" y="4"/>
                    </a:lnTo>
                    <a:moveTo>
                      <a:pt x="350" y="0"/>
                    </a:moveTo>
                    <a:lnTo>
                      <a:pt x="350" y="0"/>
                    </a:lnTo>
                    <a:lnTo>
                      <a:pt x="350" y="1"/>
                    </a:lnTo>
                    <a:lnTo>
                      <a:pt x="350" y="0"/>
                    </a:lnTo>
                    <a:lnTo>
                      <a:pt x="350" y="0"/>
                    </a:lnTo>
                    <a:lnTo>
                      <a:pt x="3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175"/>
              <p:cNvSpPr>
                <a:spLocks noEditPoints="1"/>
              </p:cNvSpPr>
              <p:nvPr/>
            </p:nvSpPr>
            <p:spPr bwMode="auto">
              <a:xfrm>
                <a:off x="3594" y="134"/>
                <a:ext cx="460" cy="207"/>
              </a:xfrm>
              <a:custGeom>
                <a:avLst/>
                <a:gdLst>
                  <a:gd name="T0" fmla="*/ 0 w 460"/>
                  <a:gd name="T1" fmla="*/ 38 h 207"/>
                  <a:gd name="T2" fmla="*/ 0 w 460"/>
                  <a:gd name="T3" fmla="*/ 38 h 207"/>
                  <a:gd name="T4" fmla="*/ 70 w 460"/>
                  <a:gd name="T5" fmla="*/ 152 h 207"/>
                  <a:gd name="T6" fmla="*/ 0 w 460"/>
                  <a:gd name="T7" fmla="*/ 38 h 207"/>
                  <a:gd name="T8" fmla="*/ 453 w 460"/>
                  <a:gd name="T9" fmla="*/ 4 h 207"/>
                  <a:gd name="T10" fmla="*/ 117 w 460"/>
                  <a:gd name="T11" fmla="*/ 29 h 207"/>
                  <a:gd name="T12" fmla="*/ 447 w 460"/>
                  <a:gd name="T13" fmla="*/ 4 h 207"/>
                  <a:gd name="T14" fmla="*/ 104 w 460"/>
                  <a:gd name="T15" fmla="*/ 206 h 207"/>
                  <a:gd name="T16" fmla="*/ 104 w 460"/>
                  <a:gd name="T17" fmla="*/ 206 h 207"/>
                  <a:gd name="T18" fmla="*/ 108 w 460"/>
                  <a:gd name="T19" fmla="*/ 207 h 207"/>
                  <a:gd name="T20" fmla="*/ 204 w 460"/>
                  <a:gd name="T21" fmla="*/ 150 h 207"/>
                  <a:gd name="T22" fmla="*/ 452 w 460"/>
                  <a:gd name="T23" fmla="*/ 4 h 207"/>
                  <a:gd name="T24" fmla="*/ 452 w 460"/>
                  <a:gd name="T25" fmla="*/ 4 h 207"/>
                  <a:gd name="T26" fmla="*/ 453 w 460"/>
                  <a:gd name="T27" fmla="*/ 4 h 207"/>
                  <a:gd name="T28" fmla="*/ 453 w 460"/>
                  <a:gd name="T29" fmla="*/ 4 h 207"/>
                  <a:gd name="T30" fmla="*/ 460 w 460"/>
                  <a:gd name="T31" fmla="*/ 0 h 207"/>
                  <a:gd name="T32" fmla="*/ 454 w 460"/>
                  <a:gd name="T33" fmla="*/ 0 h 207"/>
                  <a:gd name="T34" fmla="*/ 454 w 460"/>
                  <a:gd name="T35" fmla="*/ 1 h 207"/>
                  <a:gd name="T36" fmla="*/ 454 w 460"/>
                  <a:gd name="T37" fmla="*/ 1 h 207"/>
                  <a:gd name="T38" fmla="*/ 457 w 460"/>
                  <a:gd name="T39" fmla="*/ 2 h 207"/>
                  <a:gd name="T40" fmla="*/ 460 w 460"/>
                  <a:gd name="T4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0" h="207">
                    <a:moveTo>
                      <a:pt x="0" y="38"/>
                    </a:moveTo>
                    <a:lnTo>
                      <a:pt x="0" y="38"/>
                    </a:lnTo>
                    <a:lnTo>
                      <a:pt x="70" y="152"/>
                    </a:lnTo>
                    <a:lnTo>
                      <a:pt x="0" y="38"/>
                    </a:lnTo>
                    <a:close/>
                    <a:moveTo>
                      <a:pt x="453" y="4"/>
                    </a:moveTo>
                    <a:lnTo>
                      <a:pt x="117" y="29"/>
                    </a:lnTo>
                    <a:lnTo>
                      <a:pt x="447" y="4"/>
                    </a:lnTo>
                    <a:lnTo>
                      <a:pt x="104" y="206"/>
                    </a:lnTo>
                    <a:lnTo>
                      <a:pt x="104" y="206"/>
                    </a:lnTo>
                    <a:lnTo>
                      <a:pt x="108" y="207"/>
                    </a:lnTo>
                    <a:lnTo>
                      <a:pt x="204" y="150"/>
                    </a:lnTo>
                    <a:lnTo>
                      <a:pt x="452" y="4"/>
                    </a:lnTo>
                    <a:lnTo>
                      <a:pt x="452" y="4"/>
                    </a:lnTo>
                    <a:lnTo>
                      <a:pt x="453" y="4"/>
                    </a:lnTo>
                    <a:lnTo>
                      <a:pt x="453" y="4"/>
                    </a:lnTo>
                    <a:close/>
                    <a:moveTo>
                      <a:pt x="460" y="0"/>
                    </a:moveTo>
                    <a:lnTo>
                      <a:pt x="454" y="0"/>
                    </a:lnTo>
                    <a:lnTo>
                      <a:pt x="454" y="1"/>
                    </a:lnTo>
                    <a:lnTo>
                      <a:pt x="454" y="1"/>
                    </a:lnTo>
                    <a:lnTo>
                      <a:pt x="457" y="2"/>
                    </a:lnTo>
                    <a:lnTo>
                      <a:pt x="46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176"/>
              <p:cNvSpPr>
                <a:spLocks noEditPoints="1"/>
              </p:cNvSpPr>
              <p:nvPr/>
            </p:nvSpPr>
            <p:spPr bwMode="auto">
              <a:xfrm>
                <a:off x="3594" y="134"/>
                <a:ext cx="460" cy="207"/>
              </a:xfrm>
              <a:custGeom>
                <a:avLst/>
                <a:gdLst>
                  <a:gd name="T0" fmla="*/ 0 w 460"/>
                  <a:gd name="T1" fmla="*/ 38 h 207"/>
                  <a:gd name="T2" fmla="*/ 0 w 460"/>
                  <a:gd name="T3" fmla="*/ 38 h 207"/>
                  <a:gd name="T4" fmla="*/ 70 w 460"/>
                  <a:gd name="T5" fmla="*/ 152 h 207"/>
                  <a:gd name="T6" fmla="*/ 0 w 460"/>
                  <a:gd name="T7" fmla="*/ 38 h 207"/>
                  <a:gd name="T8" fmla="*/ 453 w 460"/>
                  <a:gd name="T9" fmla="*/ 4 h 207"/>
                  <a:gd name="T10" fmla="*/ 117 w 460"/>
                  <a:gd name="T11" fmla="*/ 29 h 207"/>
                  <a:gd name="T12" fmla="*/ 447 w 460"/>
                  <a:gd name="T13" fmla="*/ 4 h 207"/>
                  <a:gd name="T14" fmla="*/ 104 w 460"/>
                  <a:gd name="T15" fmla="*/ 206 h 207"/>
                  <a:gd name="T16" fmla="*/ 104 w 460"/>
                  <a:gd name="T17" fmla="*/ 206 h 207"/>
                  <a:gd name="T18" fmla="*/ 108 w 460"/>
                  <a:gd name="T19" fmla="*/ 207 h 207"/>
                  <a:gd name="T20" fmla="*/ 204 w 460"/>
                  <a:gd name="T21" fmla="*/ 150 h 207"/>
                  <a:gd name="T22" fmla="*/ 452 w 460"/>
                  <a:gd name="T23" fmla="*/ 4 h 207"/>
                  <a:gd name="T24" fmla="*/ 452 w 460"/>
                  <a:gd name="T25" fmla="*/ 4 h 207"/>
                  <a:gd name="T26" fmla="*/ 453 w 460"/>
                  <a:gd name="T27" fmla="*/ 4 h 207"/>
                  <a:gd name="T28" fmla="*/ 453 w 460"/>
                  <a:gd name="T29" fmla="*/ 4 h 207"/>
                  <a:gd name="T30" fmla="*/ 460 w 460"/>
                  <a:gd name="T31" fmla="*/ 0 h 207"/>
                  <a:gd name="T32" fmla="*/ 454 w 460"/>
                  <a:gd name="T33" fmla="*/ 0 h 207"/>
                  <a:gd name="T34" fmla="*/ 454 w 460"/>
                  <a:gd name="T35" fmla="*/ 1 h 207"/>
                  <a:gd name="T36" fmla="*/ 454 w 460"/>
                  <a:gd name="T37" fmla="*/ 1 h 207"/>
                  <a:gd name="T38" fmla="*/ 457 w 460"/>
                  <a:gd name="T39" fmla="*/ 2 h 207"/>
                  <a:gd name="T40" fmla="*/ 460 w 460"/>
                  <a:gd name="T4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0" h="207">
                    <a:moveTo>
                      <a:pt x="0" y="38"/>
                    </a:moveTo>
                    <a:lnTo>
                      <a:pt x="0" y="38"/>
                    </a:lnTo>
                    <a:lnTo>
                      <a:pt x="70" y="152"/>
                    </a:lnTo>
                    <a:lnTo>
                      <a:pt x="0" y="38"/>
                    </a:lnTo>
                    <a:moveTo>
                      <a:pt x="453" y="4"/>
                    </a:moveTo>
                    <a:lnTo>
                      <a:pt x="117" y="29"/>
                    </a:lnTo>
                    <a:lnTo>
                      <a:pt x="447" y="4"/>
                    </a:lnTo>
                    <a:lnTo>
                      <a:pt x="104" y="206"/>
                    </a:lnTo>
                    <a:lnTo>
                      <a:pt x="104" y="206"/>
                    </a:lnTo>
                    <a:lnTo>
                      <a:pt x="108" y="207"/>
                    </a:lnTo>
                    <a:lnTo>
                      <a:pt x="204" y="150"/>
                    </a:lnTo>
                    <a:lnTo>
                      <a:pt x="452" y="4"/>
                    </a:lnTo>
                    <a:lnTo>
                      <a:pt x="452" y="4"/>
                    </a:lnTo>
                    <a:lnTo>
                      <a:pt x="453" y="4"/>
                    </a:lnTo>
                    <a:lnTo>
                      <a:pt x="453" y="4"/>
                    </a:lnTo>
                    <a:moveTo>
                      <a:pt x="460" y="0"/>
                    </a:moveTo>
                    <a:lnTo>
                      <a:pt x="454" y="0"/>
                    </a:lnTo>
                    <a:lnTo>
                      <a:pt x="454" y="1"/>
                    </a:lnTo>
                    <a:lnTo>
                      <a:pt x="454" y="1"/>
                    </a:lnTo>
                    <a:lnTo>
                      <a:pt x="457" y="2"/>
                    </a:lnTo>
                    <a:lnTo>
                      <a:pt x="4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177"/>
              <p:cNvSpPr>
                <a:spLocks noEditPoints="1"/>
              </p:cNvSpPr>
              <p:nvPr/>
            </p:nvSpPr>
            <p:spPr bwMode="auto">
              <a:xfrm>
                <a:off x="3648" y="340"/>
                <a:ext cx="529" cy="267"/>
              </a:xfrm>
              <a:custGeom>
                <a:avLst/>
                <a:gdLst>
                  <a:gd name="T0" fmla="*/ 2 w 529"/>
                  <a:gd name="T1" fmla="*/ 264 h 267"/>
                  <a:gd name="T2" fmla="*/ 50 w 529"/>
                  <a:gd name="T3" fmla="*/ 4 h 267"/>
                  <a:gd name="T4" fmla="*/ 523 w 529"/>
                  <a:gd name="T5" fmla="*/ 75 h 267"/>
                  <a:gd name="T6" fmla="*/ 2 w 529"/>
                  <a:gd name="T7" fmla="*/ 264 h 267"/>
                  <a:gd name="T8" fmla="*/ 50 w 529"/>
                  <a:gd name="T9" fmla="*/ 0 h 267"/>
                  <a:gd name="T10" fmla="*/ 51 w 529"/>
                  <a:gd name="T11" fmla="*/ 3 h 267"/>
                  <a:gd name="T12" fmla="*/ 47 w 529"/>
                  <a:gd name="T13" fmla="*/ 4 h 267"/>
                  <a:gd name="T14" fmla="*/ 34 w 529"/>
                  <a:gd name="T15" fmla="*/ 71 h 267"/>
                  <a:gd name="T16" fmla="*/ 0 w 529"/>
                  <a:gd name="T17" fmla="*/ 261 h 267"/>
                  <a:gd name="T18" fmla="*/ 0 w 529"/>
                  <a:gd name="T19" fmla="*/ 261 h 267"/>
                  <a:gd name="T20" fmla="*/ 2 w 529"/>
                  <a:gd name="T21" fmla="*/ 265 h 267"/>
                  <a:gd name="T22" fmla="*/ 5 w 529"/>
                  <a:gd name="T23" fmla="*/ 265 h 267"/>
                  <a:gd name="T24" fmla="*/ 3 w 529"/>
                  <a:gd name="T25" fmla="*/ 266 h 267"/>
                  <a:gd name="T26" fmla="*/ 3 w 529"/>
                  <a:gd name="T27" fmla="*/ 267 h 267"/>
                  <a:gd name="T28" fmla="*/ 4 w 529"/>
                  <a:gd name="T29" fmla="*/ 266 h 267"/>
                  <a:gd name="T30" fmla="*/ 6 w 529"/>
                  <a:gd name="T31" fmla="*/ 265 h 267"/>
                  <a:gd name="T32" fmla="*/ 529 w 529"/>
                  <a:gd name="T33" fmla="*/ 77 h 267"/>
                  <a:gd name="T34" fmla="*/ 529 w 529"/>
                  <a:gd name="T35" fmla="*/ 76 h 267"/>
                  <a:gd name="T36" fmla="*/ 528 w 529"/>
                  <a:gd name="T37" fmla="*/ 76 h 267"/>
                  <a:gd name="T38" fmla="*/ 528 w 529"/>
                  <a:gd name="T39" fmla="*/ 75 h 267"/>
                  <a:gd name="T40" fmla="*/ 527 w 529"/>
                  <a:gd name="T41" fmla="*/ 73 h 267"/>
                  <a:gd name="T42" fmla="*/ 529 w 529"/>
                  <a:gd name="T43" fmla="*/ 73 h 267"/>
                  <a:gd name="T44" fmla="*/ 529 w 529"/>
                  <a:gd name="T45" fmla="*/ 73 h 267"/>
                  <a:gd name="T46" fmla="*/ 352 w 529"/>
                  <a:gd name="T47" fmla="*/ 47 h 267"/>
                  <a:gd name="T48" fmla="*/ 54 w 529"/>
                  <a:gd name="T49" fmla="*/ 1 h 267"/>
                  <a:gd name="T50" fmla="*/ 54 w 529"/>
                  <a:gd name="T51" fmla="*/ 1 h 267"/>
                  <a:gd name="T52" fmla="*/ 50 w 529"/>
                  <a:gd name="T5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9" h="267">
                    <a:moveTo>
                      <a:pt x="2" y="264"/>
                    </a:moveTo>
                    <a:lnTo>
                      <a:pt x="50" y="4"/>
                    </a:lnTo>
                    <a:lnTo>
                      <a:pt x="523" y="75"/>
                    </a:lnTo>
                    <a:lnTo>
                      <a:pt x="2" y="264"/>
                    </a:lnTo>
                    <a:close/>
                    <a:moveTo>
                      <a:pt x="50" y="0"/>
                    </a:moveTo>
                    <a:lnTo>
                      <a:pt x="51" y="3"/>
                    </a:lnTo>
                    <a:lnTo>
                      <a:pt x="47" y="4"/>
                    </a:lnTo>
                    <a:lnTo>
                      <a:pt x="34" y="71"/>
                    </a:lnTo>
                    <a:lnTo>
                      <a:pt x="0" y="261"/>
                    </a:lnTo>
                    <a:lnTo>
                      <a:pt x="0" y="261"/>
                    </a:lnTo>
                    <a:lnTo>
                      <a:pt x="2" y="265"/>
                    </a:lnTo>
                    <a:lnTo>
                      <a:pt x="5" y="265"/>
                    </a:lnTo>
                    <a:lnTo>
                      <a:pt x="3" y="266"/>
                    </a:lnTo>
                    <a:lnTo>
                      <a:pt x="3" y="267"/>
                    </a:lnTo>
                    <a:lnTo>
                      <a:pt x="4" y="266"/>
                    </a:lnTo>
                    <a:lnTo>
                      <a:pt x="6" y="265"/>
                    </a:lnTo>
                    <a:lnTo>
                      <a:pt x="529" y="77"/>
                    </a:lnTo>
                    <a:lnTo>
                      <a:pt x="529" y="76"/>
                    </a:lnTo>
                    <a:lnTo>
                      <a:pt x="528" y="76"/>
                    </a:lnTo>
                    <a:lnTo>
                      <a:pt x="528" y="75"/>
                    </a:lnTo>
                    <a:lnTo>
                      <a:pt x="527" y="73"/>
                    </a:lnTo>
                    <a:lnTo>
                      <a:pt x="529" y="73"/>
                    </a:lnTo>
                    <a:lnTo>
                      <a:pt x="529" y="73"/>
                    </a:lnTo>
                    <a:lnTo>
                      <a:pt x="352" y="47"/>
                    </a:lnTo>
                    <a:lnTo>
                      <a:pt x="54" y="1"/>
                    </a:lnTo>
                    <a:lnTo>
                      <a:pt x="54" y="1"/>
                    </a:lnTo>
                    <a:lnTo>
                      <a:pt x="5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178"/>
              <p:cNvSpPr>
                <a:spLocks noEditPoints="1"/>
              </p:cNvSpPr>
              <p:nvPr/>
            </p:nvSpPr>
            <p:spPr bwMode="auto">
              <a:xfrm>
                <a:off x="3648" y="340"/>
                <a:ext cx="529" cy="267"/>
              </a:xfrm>
              <a:custGeom>
                <a:avLst/>
                <a:gdLst>
                  <a:gd name="T0" fmla="*/ 2 w 529"/>
                  <a:gd name="T1" fmla="*/ 264 h 267"/>
                  <a:gd name="T2" fmla="*/ 50 w 529"/>
                  <a:gd name="T3" fmla="*/ 4 h 267"/>
                  <a:gd name="T4" fmla="*/ 523 w 529"/>
                  <a:gd name="T5" fmla="*/ 75 h 267"/>
                  <a:gd name="T6" fmla="*/ 2 w 529"/>
                  <a:gd name="T7" fmla="*/ 264 h 267"/>
                  <a:gd name="T8" fmla="*/ 50 w 529"/>
                  <a:gd name="T9" fmla="*/ 0 h 267"/>
                  <a:gd name="T10" fmla="*/ 51 w 529"/>
                  <a:gd name="T11" fmla="*/ 3 h 267"/>
                  <a:gd name="T12" fmla="*/ 47 w 529"/>
                  <a:gd name="T13" fmla="*/ 4 h 267"/>
                  <a:gd name="T14" fmla="*/ 34 w 529"/>
                  <a:gd name="T15" fmla="*/ 71 h 267"/>
                  <a:gd name="T16" fmla="*/ 0 w 529"/>
                  <a:gd name="T17" fmla="*/ 261 h 267"/>
                  <a:gd name="T18" fmla="*/ 0 w 529"/>
                  <a:gd name="T19" fmla="*/ 261 h 267"/>
                  <a:gd name="T20" fmla="*/ 2 w 529"/>
                  <a:gd name="T21" fmla="*/ 265 h 267"/>
                  <a:gd name="T22" fmla="*/ 5 w 529"/>
                  <a:gd name="T23" fmla="*/ 265 h 267"/>
                  <a:gd name="T24" fmla="*/ 3 w 529"/>
                  <a:gd name="T25" fmla="*/ 266 h 267"/>
                  <a:gd name="T26" fmla="*/ 3 w 529"/>
                  <a:gd name="T27" fmla="*/ 267 h 267"/>
                  <a:gd name="T28" fmla="*/ 4 w 529"/>
                  <a:gd name="T29" fmla="*/ 266 h 267"/>
                  <a:gd name="T30" fmla="*/ 6 w 529"/>
                  <a:gd name="T31" fmla="*/ 265 h 267"/>
                  <a:gd name="T32" fmla="*/ 529 w 529"/>
                  <a:gd name="T33" fmla="*/ 77 h 267"/>
                  <a:gd name="T34" fmla="*/ 529 w 529"/>
                  <a:gd name="T35" fmla="*/ 76 h 267"/>
                  <a:gd name="T36" fmla="*/ 528 w 529"/>
                  <a:gd name="T37" fmla="*/ 76 h 267"/>
                  <a:gd name="T38" fmla="*/ 528 w 529"/>
                  <a:gd name="T39" fmla="*/ 75 h 267"/>
                  <a:gd name="T40" fmla="*/ 527 w 529"/>
                  <a:gd name="T41" fmla="*/ 73 h 267"/>
                  <a:gd name="T42" fmla="*/ 529 w 529"/>
                  <a:gd name="T43" fmla="*/ 73 h 267"/>
                  <a:gd name="T44" fmla="*/ 529 w 529"/>
                  <a:gd name="T45" fmla="*/ 73 h 267"/>
                  <a:gd name="T46" fmla="*/ 352 w 529"/>
                  <a:gd name="T47" fmla="*/ 47 h 267"/>
                  <a:gd name="T48" fmla="*/ 54 w 529"/>
                  <a:gd name="T49" fmla="*/ 1 h 267"/>
                  <a:gd name="T50" fmla="*/ 54 w 529"/>
                  <a:gd name="T51" fmla="*/ 1 h 267"/>
                  <a:gd name="T52" fmla="*/ 50 w 529"/>
                  <a:gd name="T5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9" h="267">
                    <a:moveTo>
                      <a:pt x="2" y="264"/>
                    </a:moveTo>
                    <a:lnTo>
                      <a:pt x="50" y="4"/>
                    </a:lnTo>
                    <a:lnTo>
                      <a:pt x="523" y="75"/>
                    </a:lnTo>
                    <a:lnTo>
                      <a:pt x="2" y="264"/>
                    </a:lnTo>
                    <a:moveTo>
                      <a:pt x="50" y="0"/>
                    </a:moveTo>
                    <a:lnTo>
                      <a:pt x="51" y="3"/>
                    </a:lnTo>
                    <a:lnTo>
                      <a:pt x="47" y="4"/>
                    </a:lnTo>
                    <a:lnTo>
                      <a:pt x="34" y="71"/>
                    </a:lnTo>
                    <a:lnTo>
                      <a:pt x="0" y="261"/>
                    </a:lnTo>
                    <a:lnTo>
                      <a:pt x="0" y="261"/>
                    </a:lnTo>
                    <a:lnTo>
                      <a:pt x="2" y="265"/>
                    </a:lnTo>
                    <a:lnTo>
                      <a:pt x="5" y="265"/>
                    </a:lnTo>
                    <a:lnTo>
                      <a:pt x="3" y="266"/>
                    </a:lnTo>
                    <a:lnTo>
                      <a:pt x="3" y="267"/>
                    </a:lnTo>
                    <a:lnTo>
                      <a:pt x="4" y="266"/>
                    </a:lnTo>
                    <a:lnTo>
                      <a:pt x="6" y="265"/>
                    </a:lnTo>
                    <a:lnTo>
                      <a:pt x="529" y="77"/>
                    </a:lnTo>
                    <a:lnTo>
                      <a:pt x="529" y="76"/>
                    </a:lnTo>
                    <a:lnTo>
                      <a:pt x="528" y="76"/>
                    </a:lnTo>
                    <a:lnTo>
                      <a:pt x="528" y="75"/>
                    </a:lnTo>
                    <a:lnTo>
                      <a:pt x="527" y="73"/>
                    </a:lnTo>
                    <a:lnTo>
                      <a:pt x="529" y="73"/>
                    </a:lnTo>
                    <a:lnTo>
                      <a:pt x="529" y="73"/>
                    </a:lnTo>
                    <a:lnTo>
                      <a:pt x="352" y="47"/>
                    </a:lnTo>
                    <a:lnTo>
                      <a:pt x="54" y="1"/>
                    </a:lnTo>
                    <a:lnTo>
                      <a:pt x="54" y="1"/>
                    </a:lnTo>
                    <a:lnTo>
                      <a:pt x="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9" name="Freeform 179"/>
              <p:cNvSpPr>
                <a:spLocks noEditPoints="1"/>
              </p:cNvSpPr>
              <p:nvPr/>
            </p:nvSpPr>
            <p:spPr bwMode="auto">
              <a:xfrm>
                <a:off x="3498" y="171"/>
                <a:ext cx="201" cy="221"/>
              </a:xfrm>
              <a:custGeom>
                <a:avLst/>
                <a:gdLst>
                  <a:gd name="T0" fmla="*/ 2 w 201"/>
                  <a:gd name="T1" fmla="*/ 219 h 221"/>
                  <a:gd name="T2" fmla="*/ 1 w 201"/>
                  <a:gd name="T3" fmla="*/ 220 h 221"/>
                  <a:gd name="T4" fmla="*/ 1 w 201"/>
                  <a:gd name="T5" fmla="*/ 220 h 221"/>
                  <a:gd name="T6" fmla="*/ 0 w 201"/>
                  <a:gd name="T7" fmla="*/ 221 h 221"/>
                  <a:gd name="T8" fmla="*/ 1 w 201"/>
                  <a:gd name="T9" fmla="*/ 221 h 221"/>
                  <a:gd name="T10" fmla="*/ 2 w 201"/>
                  <a:gd name="T11" fmla="*/ 219 h 221"/>
                  <a:gd name="T12" fmla="*/ 2 w 201"/>
                  <a:gd name="T13" fmla="*/ 219 h 221"/>
                  <a:gd name="T14" fmla="*/ 84 w 201"/>
                  <a:gd name="T15" fmla="*/ 23 h 221"/>
                  <a:gd name="T16" fmla="*/ 93 w 201"/>
                  <a:gd name="T17" fmla="*/ 2 h 221"/>
                  <a:gd name="T18" fmla="*/ 93 w 201"/>
                  <a:gd name="T19" fmla="*/ 2 h 221"/>
                  <a:gd name="T20" fmla="*/ 196 w 201"/>
                  <a:gd name="T21" fmla="*/ 170 h 221"/>
                  <a:gd name="T22" fmla="*/ 6 w 201"/>
                  <a:gd name="T23" fmla="*/ 216 h 221"/>
                  <a:gd name="T24" fmla="*/ 84 w 201"/>
                  <a:gd name="T25" fmla="*/ 23 h 221"/>
                  <a:gd name="T26" fmla="*/ 91 w 201"/>
                  <a:gd name="T27" fmla="*/ 0 h 221"/>
                  <a:gd name="T28" fmla="*/ 3 w 201"/>
                  <a:gd name="T29" fmla="*/ 216 h 221"/>
                  <a:gd name="T30" fmla="*/ 6 w 201"/>
                  <a:gd name="T31" fmla="*/ 220 h 221"/>
                  <a:gd name="T32" fmla="*/ 6 w 201"/>
                  <a:gd name="T33" fmla="*/ 220 h 221"/>
                  <a:gd name="T34" fmla="*/ 99 w 201"/>
                  <a:gd name="T35" fmla="*/ 197 h 221"/>
                  <a:gd name="T36" fmla="*/ 197 w 201"/>
                  <a:gd name="T37" fmla="*/ 173 h 221"/>
                  <a:gd name="T38" fmla="*/ 201 w 201"/>
                  <a:gd name="T39" fmla="*/ 172 h 221"/>
                  <a:gd name="T40" fmla="*/ 200 w 201"/>
                  <a:gd name="T41" fmla="*/ 169 h 221"/>
                  <a:gd name="T42" fmla="*/ 200 w 201"/>
                  <a:gd name="T43" fmla="*/ 169 h 221"/>
                  <a:gd name="T44" fmla="*/ 200 w 201"/>
                  <a:gd name="T45" fmla="*/ 169 h 221"/>
                  <a:gd name="T46" fmla="*/ 166 w 201"/>
                  <a:gd name="T47" fmla="*/ 115 h 221"/>
                  <a:gd name="T48" fmla="*/ 96 w 201"/>
                  <a:gd name="T49" fmla="*/ 1 h 221"/>
                  <a:gd name="T50" fmla="*/ 94 w 201"/>
                  <a:gd name="T51" fmla="*/ 1 h 221"/>
                  <a:gd name="T52" fmla="*/ 94 w 201"/>
                  <a:gd name="T53" fmla="*/ 1 h 221"/>
                  <a:gd name="T54" fmla="*/ 92 w 201"/>
                  <a:gd name="T55" fmla="*/ 1 h 221"/>
                  <a:gd name="T56" fmla="*/ 91 w 201"/>
                  <a:gd name="T57" fmla="*/ 1 h 221"/>
                  <a:gd name="T58" fmla="*/ 91 w 201"/>
                  <a:gd name="T59" fmla="*/ 0 h 221"/>
                  <a:gd name="T60" fmla="*/ 91 w 201"/>
                  <a:gd name="T6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1" h="221">
                    <a:moveTo>
                      <a:pt x="2" y="219"/>
                    </a:moveTo>
                    <a:lnTo>
                      <a:pt x="1" y="220"/>
                    </a:lnTo>
                    <a:lnTo>
                      <a:pt x="1" y="220"/>
                    </a:lnTo>
                    <a:lnTo>
                      <a:pt x="0" y="221"/>
                    </a:lnTo>
                    <a:lnTo>
                      <a:pt x="1" y="221"/>
                    </a:lnTo>
                    <a:lnTo>
                      <a:pt x="2" y="219"/>
                    </a:lnTo>
                    <a:lnTo>
                      <a:pt x="2" y="219"/>
                    </a:lnTo>
                    <a:close/>
                    <a:moveTo>
                      <a:pt x="84" y="23"/>
                    </a:moveTo>
                    <a:lnTo>
                      <a:pt x="93" y="2"/>
                    </a:lnTo>
                    <a:lnTo>
                      <a:pt x="93" y="2"/>
                    </a:lnTo>
                    <a:lnTo>
                      <a:pt x="196" y="170"/>
                    </a:lnTo>
                    <a:lnTo>
                      <a:pt x="6" y="216"/>
                    </a:lnTo>
                    <a:lnTo>
                      <a:pt x="84" y="23"/>
                    </a:lnTo>
                    <a:close/>
                    <a:moveTo>
                      <a:pt x="91" y="0"/>
                    </a:moveTo>
                    <a:lnTo>
                      <a:pt x="3" y="216"/>
                    </a:lnTo>
                    <a:lnTo>
                      <a:pt x="6" y="220"/>
                    </a:lnTo>
                    <a:lnTo>
                      <a:pt x="6" y="220"/>
                    </a:lnTo>
                    <a:lnTo>
                      <a:pt x="99" y="197"/>
                    </a:lnTo>
                    <a:lnTo>
                      <a:pt x="197" y="173"/>
                    </a:lnTo>
                    <a:lnTo>
                      <a:pt x="201" y="172"/>
                    </a:lnTo>
                    <a:lnTo>
                      <a:pt x="200" y="169"/>
                    </a:lnTo>
                    <a:lnTo>
                      <a:pt x="200" y="169"/>
                    </a:lnTo>
                    <a:lnTo>
                      <a:pt x="200" y="169"/>
                    </a:lnTo>
                    <a:lnTo>
                      <a:pt x="166" y="115"/>
                    </a:lnTo>
                    <a:lnTo>
                      <a:pt x="96" y="1"/>
                    </a:lnTo>
                    <a:lnTo>
                      <a:pt x="94" y="1"/>
                    </a:lnTo>
                    <a:lnTo>
                      <a:pt x="94" y="1"/>
                    </a:lnTo>
                    <a:lnTo>
                      <a:pt x="92" y="1"/>
                    </a:lnTo>
                    <a:lnTo>
                      <a:pt x="91" y="1"/>
                    </a:lnTo>
                    <a:lnTo>
                      <a:pt x="91" y="0"/>
                    </a:lnTo>
                    <a:lnTo>
                      <a:pt x="9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180"/>
              <p:cNvSpPr>
                <a:spLocks noEditPoints="1"/>
              </p:cNvSpPr>
              <p:nvPr/>
            </p:nvSpPr>
            <p:spPr bwMode="auto">
              <a:xfrm>
                <a:off x="3498" y="171"/>
                <a:ext cx="201" cy="221"/>
              </a:xfrm>
              <a:custGeom>
                <a:avLst/>
                <a:gdLst>
                  <a:gd name="T0" fmla="*/ 2 w 201"/>
                  <a:gd name="T1" fmla="*/ 219 h 221"/>
                  <a:gd name="T2" fmla="*/ 1 w 201"/>
                  <a:gd name="T3" fmla="*/ 220 h 221"/>
                  <a:gd name="T4" fmla="*/ 1 w 201"/>
                  <a:gd name="T5" fmla="*/ 220 h 221"/>
                  <a:gd name="T6" fmla="*/ 0 w 201"/>
                  <a:gd name="T7" fmla="*/ 221 h 221"/>
                  <a:gd name="T8" fmla="*/ 1 w 201"/>
                  <a:gd name="T9" fmla="*/ 221 h 221"/>
                  <a:gd name="T10" fmla="*/ 2 w 201"/>
                  <a:gd name="T11" fmla="*/ 219 h 221"/>
                  <a:gd name="T12" fmla="*/ 2 w 201"/>
                  <a:gd name="T13" fmla="*/ 219 h 221"/>
                  <a:gd name="T14" fmla="*/ 84 w 201"/>
                  <a:gd name="T15" fmla="*/ 23 h 221"/>
                  <a:gd name="T16" fmla="*/ 93 w 201"/>
                  <a:gd name="T17" fmla="*/ 2 h 221"/>
                  <a:gd name="T18" fmla="*/ 93 w 201"/>
                  <a:gd name="T19" fmla="*/ 2 h 221"/>
                  <a:gd name="T20" fmla="*/ 196 w 201"/>
                  <a:gd name="T21" fmla="*/ 170 h 221"/>
                  <a:gd name="T22" fmla="*/ 6 w 201"/>
                  <a:gd name="T23" fmla="*/ 216 h 221"/>
                  <a:gd name="T24" fmla="*/ 84 w 201"/>
                  <a:gd name="T25" fmla="*/ 23 h 221"/>
                  <a:gd name="T26" fmla="*/ 91 w 201"/>
                  <a:gd name="T27" fmla="*/ 0 h 221"/>
                  <a:gd name="T28" fmla="*/ 3 w 201"/>
                  <a:gd name="T29" fmla="*/ 216 h 221"/>
                  <a:gd name="T30" fmla="*/ 6 w 201"/>
                  <a:gd name="T31" fmla="*/ 220 h 221"/>
                  <a:gd name="T32" fmla="*/ 6 w 201"/>
                  <a:gd name="T33" fmla="*/ 220 h 221"/>
                  <a:gd name="T34" fmla="*/ 99 w 201"/>
                  <a:gd name="T35" fmla="*/ 197 h 221"/>
                  <a:gd name="T36" fmla="*/ 197 w 201"/>
                  <a:gd name="T37" fmla="*/ 173 h 221"/>
                  <a:gd name="T38" fmla="*/ 201 w 201"/>
                  <a:gd name="T39" fmla="*/ 172 h 221"/>
                  <a:gd name="T40" fmla="*/ 200 w 201"/>
                  <a:gd name="T41" fmla="*/ 169 h 221"/>
                  <a:gd name="T42" fmla="*/ 200 w 201"/>
                  <a:gd name="T43" fmla="*/ 169 h 221"/>
                  <a:gd name="T44" fmla="*/ 200 w 201"/>
                  <a:gd name="T45" fmla="*/ 169 h 221"/>
                  <a:gd name="T46" fmla="*/ 166 w 201"/>
                  <a:gd name="T47" fmla="*/ 115 h 221"/>
                  <a:gd name="T48" fmla="*/ 96 w 201"/>
                  <a:gd name="T49" fmla="*/ 1 h 221"/>
                  <a:gd name="T50" fmla="*/ 94 w 201"/>
                  <a:gd name="T51" fmla="*/ 1 h 221"/>
                  <a:gd name="T52" fmla="*/ 94 w 201"/>
                  <a:gd name="T53" fmla="*/ 1 h 221"/>
                  <a:gd name="T54" fmla="*/ 92 w 201"/>
                  <a:gd name="T55" fmla="*/ 1 h 221"/>
                  <a:gd name="T56" fmla="*/ 91 w 201"/>
                  <a:gd name="T57" fmla="*/ 1 h 221"/>
                  <a:gd name="T58" fmla="*/ 91 w 201"/>
                  <a:gd name="T59" fmla="*/ 0 h 221"/>
                  <a:gd name="T60" fmla="*/ 91 w 201"/>
                  <a:gd name="T6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1" h="221">
                    <a:moveTo>
                      <a:pt x="2" y="219"/>
                    </a:moveTo>
                    <a:lnTo>
                      <a:pt x="1" y="220"/>
                    </a:lnTo>
                    <a:lnTo>
                      <a:pt x="1" y="220"/>
                    </a:lnTo>
                    <a:lnTo>
                      <a:pt x="0" y="221"/>
                    </a:lnTo>
                    <a:lnTo>
                      <a:pt x="1" y="221"/>
                    </a:lnTo>
                    <a:lnTo>
                      <a:pt x="2" y="219"/>
                    </a:lnTo>
                    <a:lnTo>
                      <a:pt x="2" y="219"/>
                    </a:lnTo>
                    <a:moveTo>
                      <a:pt x="84" y="23"/>
                    </a:moveTo>
                    <a:lnTo>
                      <a:pt x="93" y="2"/>
                    </a:lnTo>
                    <a:lnTo>
                      <a:pt x="93" y="2"/>
                    </a:lnTo>
                    <a:lnTo>
                      <a:pt x="196" y="170"/>
                    </a:lnTo>
                    <a:lnTo>
                      <a:pt x="6" y="216"/>
                    </a:lnTo>
                    <a:lnTo>
                      <a:pt x="84" y="23"/>
                    </a:lnTo>
                    <a:moveTo>
                      <a:pt x="91" y="0"/>
                    </a:moveTo>
                    <a:lnTo>
                      <a:pt x="3" y="216"/>
                    </a:lnTo>
                    <a:lnTo>
                      <a:pt x="6" y="220"/>
                    </a:lnTo>
                    <a:lnTo>
                      <a:pt x="6" y="220"/>
                    </a:lnTo>
                    <a:lnTo>
                      <a:pt x="99" y="197"/>
                    </a:lnTo>
                    <a:lnTo>
                      <a:pt x="197" y="173"/>
                    </a:lnTo>
                    <a:lnTo>
                      <a:pt x="201" y="172"/>
                    </a:lnTo>
                    <a:lnTo>
                      <a:pt x="200" y="169"/>
                    </a:lnTo>
                    <a:lnTo>
                      <a:pt x="200" y="169"/>
                    </a:lnTo>
                    <a:lnTo>
                      <a:pt x="200" y="169"/>
                    </a:lnTo>
                    <a:lnTo>
                      <a:pt x="166" y="115"/>
                    </a:lnTo>
                    <a:lnTo>
                      <a:pt x="96" y="1"/>
                    </a:lnTo>
                    <a:lnTo>
                      <a:pt x="94" y="1"/>
                    </a:lnTo>
                    <a:lnTo>
                      <a:pt x="94" y="1"/>
                    </a:lnTo>
                    <a:lnTo>
                      <a:pt x="92" y="1"/>
                    </a:lnTo>
                    <a:lnTo>
                      <a:pt x="91" y="1"/>
                    </a:lnTo>
                    <a:lnTo>
                      <a:pt x="91" y="0"/>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181"/>
              <p:cNvSpPr>
                <a:spLocks noEditPoints="1"/>
              </p:cNvSpPr>
              <p:nvPr/>
            </p:nvSpPr>
            <p:spPr bwMode="auto">
              <a:xfrm>
                <a:off x="4800" y="2514"/>
                <a:ext cx="145" cy="240"/>
              </a:xfrm>
              <a:custGeom>
                <a:avLst/>
                <a:gdLst>
                  <a:gd name="T0" fmla="*/ 48 w 145"/>
                  <a:gd name="T1" fmla="*/ 239 h 240"/>
                  <a:gd name="T2" fmla="*/ 48 w 145"/>
                  <a:gd name="T3" fmla="*/ 240 h 240"/>
                  <a:gd name="T4" fmla="*/ 48 w 145"/>
                  <a:gd name="T5" fmla="*/ 240 h 240"/>
                  <a:gd name="T6" fmla="*/ 48 w 145"/>
                  <a:gd name="T7" fmla="*/ 239 h 240"/>
                  <a:gd name="T8" fmla="*/ 48 w 145"/>
                  <a:gd name="T9" fmla="*/ 239 h 240"/>
                  <a:gd name="T10" fmla="*/ 40 w 145"/>
                  <a:gd name="T11" fmla="*/ 234 h 240"/>
                  <a:gd name="T12" fmla="*/ 44 w 145"/>
                  <a:gd name="T13" fmla="*/ 238 h 240"/>
                  <a:gd name="T14" fmla="*/ 44 w 145"/>
                  <a:gd name="T15" fmla="*/ 238 h 240"/>
                  <a:gd name="T16" fmla="*/ 40 w 145"/>
                  <a:gd name="T17" fmla="*/ 234 h 240"/>
                  <a:gd name="T18" fmla="*/ 4 w 145"/>
                  <a:gd name="T19" fmla="*/ 203 h 240"/>
                  <a:gd name="T20" fmla="*/ 4 w 145"/>
                  <a:gd name="T21" fmla="*/ 203 h 240"/>
                  <a:gd name="T22" fmla="*/ 13 w 145"/>
                  <a:gd name="T23" fmla="*/ 210 h 240"/>
                  <a:gd name="T24" fmla="*/ 4 w 145"/>
                  <a:gd name="T25" fmla="*/ 203 h 240"/>
                  <a:gd name="T26" fmla="*/ 145 w 145"/>
                  <a:gd name="T27" fmla="*/ 0 h 240"/>
                  <a:gd name="T28" fmla="*/ 145 w 145"/>
                  <a:gd name="T29" fmla="*/ 0 h 240"/>
                  <a:gd name="T30" fmla="*/ 0 w 145"/>
                  <a:gd name="T31" fmla="*/ 201 h 240"/>
                  <a:gd name="T32" fmla="*/ 0 w 145"/>
                  <a:gd name="T33" fmla="*/ 201 h 240"/>
                  <a:gd name="T34" fmla="*/ 145 w 145"/>
                  <a:gd name="T3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240">
                    <a:moveTo>
                      <a:pt x="48" y="239"/>
                    </a:moveTo>
                    <a:lnTo>
                      <a:pt x="48" y="240"/>
                    </a:lnTo>
                    <a:lnTo>
                      <a:pt x="48" y="240"/>
                    </a:lnTo>
                    <a:lnTo>
                      <a:pt x="48" y="239"/>
                    </a:lnTo>
                    <a:lnTo>
                      <a:pt x="48" y="239"/>
                    </a:lnTo>
                    <a:close/>
                    <a:moveTo>
                      <a:pt x="40" y="234"/>
                    </a:moveTo>
                    <a:lnTo>
                      <a:pt x="44" y="238"/>
                    </a:lnTo>
                    <a:lnTo>
                      <a:pt x="44" y="238"/>
                    </a:lnTo>
                    <a:lnTo>
                      <a:pt x="40" y="234"/>
                    </a:lnTo>
                    <a:close/>
                    <a:moveTo>
                      <a:pt x="4" y="203"/>
                    </a:moveTo>
                    <a:lnTo>
                      <a:pt x="4" y="203"/>
                    </a:lnTo>
                    <a:lnTo>
                      <a:pt x="13" y="210"/>
                    </a:lnTo>
                    <a:lnTo>
                      <a:pt x="4" y="203"/>
                    </a:lnTo>
                    <a:close/>
                    <a:moveTo>
                      <a:pt x="145" y="0"/>
                    </a:moveTo>
                    <a:lnTo>
                      <a:pt x="145" y="0"/>
                    </a:lnTo>
                    <a:lnTo>
                      <a:pt x="0" y="201"/>
                    </a:lnTo>
                    <a:lnTo>
                      <a:pt x="0" y="201"/>
                    </a:lnTo>
                    <a:lnTo>
                      <a:pt x="14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182"/>
              <p:cNvSpPr>
                <a:spLocks noEditPoints="1"/>
              </p:cNvSpPr>
              <p:nvPr/>
            </p:nvSpPr>
            <p:spPr bwMode="auto">
              <a:xfrm>
                <a:off x="4800" y="2514"/>
                <a:ext cx="145" cy="240"/>
              </a:xfrm>
              <a:custGeom>
                <a:avLst/>
                <a:gdLst>
                  <a:gd name="T0" fmla="*/ 48 w 145"/>
                  <a:gd name="T1" fmla="*/ 239 h 240"/>
                  <a:gd name="T2" fmla="*/ 48 w 145"/>
                  <a:gd name="T3" fmla="*/ 240 h 240"/>
                  <a:gd name="T4" fmla="*/ 48 w 145"/>
                  <a:gd name="T5" fmla="*/ 240 h 240"/>
                  <a:gd name="T6" fmla="*/ 48 w 145"/>
                  <a:gd name="T7" fmla="*/ 239 h 240"/>
                  <a:gd name="T8" fmla="*/ 48 w 145"/>
                  <a:gd name="T9" fmla="*/ 239 h 240"/>
                  <a:gd name="T10" fmla="*/ 40 w 145"/>
                  <a:gd name="T11" fmla="*/ 234 h 240"/>
                  <a:gd name="T12" fmla="*/ 44 w 145"/>
                  <a:gd name="T13" fmla="*/ 238 h 240"/>
                  <a:gd name="T14" fmla="*/ 44 w 145"/>
                  <a:gd name="T15" fmla="*/ 238 h 240"/>
                  <a:gd name="T16" fmla="*/ 40 w 145"/>
                  <a:gd name="T17" fmla="*/ 234 h 240"/>
                  <a:gd name="T18" fmla="*/ 4 w 145"/>
                  <a:gd name="T19" fmla="*/ 203 h 240"/>
                  <a:gd name="T20" fmla="*/ 4 w 145"/>
                  <a:gd name="T21" fmla="*/ 203 h 240"/>
                  <a:gd name="T22" fmla="*/ 13 w 145"/>
                  <a:gd name="T23" fmla="*/ 210 h 240"/>
                  <a:gd name="T24" fmla="*/ 4 w 145"/>
                  <a:gd name="T25" fmla="*/ 203 h 240"/>
                  <a:gd name="T26" fmla="*/ 145 w 145"/>
                  <a:gd name="T27" fmla="*/ 0 h 240"/>
                  <a:gd name="T28" fmla="*/ 145 w 145"/>
                  <a:gd name="T29" fmla="*/ 0 h 240"/>
                  <a:gd name="T30" fmla="*/ 0 w 145"/>
                  <a:gd name="T31" fmla="*/ 201 h 240"/>
                  <a:gd name="T32" fmla="*/ 0 w 145"/>
                  <a:gd name="T33" fmla="*/ 201 h 240"/>
                  <a:gd name="T34" fmla="*/ 145 w 145"/>
                  <a:gd name="T3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240">
                    <a:moveTo>
                      <a:pt x="48" y="239"/>
                    </a:moveTo>
                    <a:lnTo>
                      <a:pt x="48" y="240"/>
                    </a:lnTo>
                    <a:lnTo>
                      <a:pt x="48" y="240"/>
                    </a:lnTo>
                    <a:lnTo>
                      <a:pt x="48" y="239"/>
                    </a:lnTo>
                    <a:lnTo>
                      <a:pt x="48" y="239"/>
                    </a:lnTo>
                    <a:moveTo>
                      <a:pt x="40" y="234"/>
                    </a:moveTo>
                    <a:lnTo>
                      <a:pt x="44" y="238"/>
                    </a:lnTo>
                    <a:lnTo>
                      <a:pt x="44" y="238"/>
                    </a:lnTo>
                    <a:lnTo>
                      <a:pt x="40" y="234"/>
                    </a:lnTo>
                    <a:moveTo>
                      <a:pt x="4" y="203"/>
                    </a:moveTo>
                    <a:lnTo>
                      <a:pt x="4" y="203"/>
                    </a:lnTo>
                    <a:lnTo>
                      <a:pt x="13" y="210"/>
                    </a:lnTo>
                    <a:lnTo>
                      <a:pt x="4" y="203"/>
                    </a:lnTo>
                    <a:moveTo>
                      <a:pt x="145" y="0"/>
                    </a:moveTo>
                    <a:lnTo>
                      <a:pt x="145" y="0"/>
                    </a:lnTo>
                    <a:lnTo>
                      <a:pt x="0" y="201"/>
                    </a:lnTo>
                    <a:lnTo>
                      <a:pt x="0" y="201"/>
                    </a:lnTo>
                    <a:lnTo>
                      <a:pt x="1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183"/>
              <p:cNvSpPr>
                <a:spLocks noEditPoints="1"/>
              </p:cNvSpPr>
              <p:nvPr/>
            </p:nvSpPr>
            <p:spPr bwMode="auto">
              <a:xfrm>
                <a:off x="4780" y="2481"/>
                <a:ext cx="189" cy="237"/>
              </a:xfrm>
              <a:custGeom>
                <a:avLst/>
                <a:gdLst>
                  <a:gd name="T0" fmla="*/ 4 w 189"/>
                  <a:gd name="T1" fmla="*/ 227 h 237"/>
                  <a:gd name="T2" fmla="*/ 4 w 189"/>
                  <a:gd name="T3" fmla="*/ 227 h 237"/>
                  <a:gd name="T4" fmla="*/ 20 w 189"/>
                  <a:gd name="T5" fmla="*/ 237 h 237"/>
                  <a:gd name="T6" fmla="*/ 20 w 189"/>
                  <a:gd name="T7" fmla="*/ 237 h 237"/>
                  <a:gd name="T8" fmla="*/ 4 w 189"/>
                  <a:gd name="T9" fmla="*/ 227 h 237"/>
                  <a:gd name="T10" fmla="*/ 1 w 189"/>
                  <a:gd name="T11" fmla="*/ 223 h 237"/>
                  <a:gd name="T12" fmla="*/ 0 w 189"/>
                  <a:gd name="T13" fmla="*/ 224 h 237"/>
                  <a:gd name="T14" fmla="*/ 1 w 189"/>
                  <a:gd name="T15" fmla="*/ 225 h 237"/>
                  <a:gd name="T16" fmla="*/ 1 w 189"/>
                  <a:gd name="T17" fmla="*/ 224 h 237"/>
                  <a:gd name="T18" fmla="*/ 3 w 189"/>
                  <a:gd name="T19" fmla="*/ 224 h 237"/>
                  <a:gd name="T20" fmla="*/ 1 w 189"/>
                  <a:gd name="T21" fmla="*/ 224 h 237"/>
                  <a:gd name="T22" fmla="*/ 1 w 189"/>
                  <a:gd name="T23" fmla="*/ 223 h 237"/>
                  <a:gd name="T24" fmla="*/ 188 w 189"/>
                  <a:gd name="T25" fmla="*/ 0 h 237"/>
                  <a:gd name="T26" fmla="*/ 4 w 189"/>
                  <a:gd name="T27" fmla="*/ 220 h 237"/>
                  <a:gd name="T28" fmla="*/ 3 w 189"/>
                  <a:gd name="T29" fmla="*/ 222 h 237"/>
                  <a:gd name="T30" fmla="*/ 16 w 189"/>
                  <a:gd name="T31" fmla="*/ 231 h 237"/>
                  <a:gd name="T32" fmla="*/ 5 w 189"/>
                  <a:gd name="T33" fmla="*/ 223 h 237"/>
                  <a:gd name="T34" fmla="*/ 165 w 189"/>
                  <a:gd name="T35" fmla="*/ 33 h 237"/>
                  <a:gd name="T36" fmla="*/ 165 w 189"/>
                  <a:gd name="T37" fmla="*/ 33 h 237"/>
                  <a:gd name="T38" fmla="*/ 20 w 189"/>
                  <a:gd name="T39" fmla="*/ 234 h 237"/>
                  <a:gd name="T40" fmla="*/ 22 w 189"/>
                  <a:gd name="T41" fmla="*/ 235 h 237"/>
                  <a:gd name="T42" fmla="*/ 23 w 189"/>
                  <a:gd name="T43" fmla="*/ 235 h 237"/>
                  <a:gd name="T44" fmla="*/ 23 w 189"/>
                  <a:gd name="T45" fmla="*/ 235 h 237"/>
                  <a:gd name="T46" fmla="*/ 24 w 189"/>
                  <a:gd name="T47" fmla="*/ 236 h 237"/>
                  <a:gd name="T48" fmla="*/ 183 w 189"/>
                  <a:gd name="T49" fmla="*/ 14 h 237"/>
                  <a:gd name="T50" fmla="*/ 189 w 189"/>
                  <a:gd name="T51" fmla="*/ 0 h 237"/>
                  <a:gd name="T52" fmla="*/ 188 w 189"/>
                  <a:gd name="T53"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237">
                    <a:moveTo>
                      <a:pt x="4" y="227"/>
                    </a:moveTo>
                    <a:lnTo>
                      <a:pt x="4" y="227"/>
                    </a:lnTo>
                    <a:lnTo>
                      <a:pt x="20" y="237"/>
                    </a:lnTo>
                    <a:lnTo>
                      <a:pt x="20" y="237"/>
                    </a:lnTo>
                    <a:lnTo>
                      <a:pt x="4" y="227"/>
                    </a:lnTo>
                    <a:close/>
                    <a:moveTo>
                      <a:pt x="1" y="223"/>
                    </a:moveTo>
                    <a:lnTo>
                      <a:pt x="0" y="224"/>
                    </a:lnTo>
                    <a:lnTo>
                      <a:pt x="1" y="225"/>
                    </a:lnTo>
                    <a:lnTo>
                      <a:pt x="1" y="224"/>
                    </a:lnTo>
                    <a:lnTo>
                      <a:pt x="3" y="224"/>
                    </a:lnTo>
                    <a:lnTo>
                      <a:pt x="1" y="224"/>
                    </a:lnTo>
                    <a:lnTo>
                      <a:pt x="1" y="223"/>
                    </a:lnTo>
                    <a:close/>
                    <a:moveTo>
                      <a:pt x="188" y="0"/>
                    </a:moveTo>
                    <a:lnTo>
                      <a:pt x="4" y="220"/>
                    </a:lnTo>
                    <a:lnTo>
                      <a:pt x="3" y="222"/>
                    </a:lnTo>
                    <a:lnTo>
                      <a:pt x="16" y="231"/>
                    </a:lnTo>
                    <a:lnTo>
                      <a:pt x="5" y="223"/>
                    </a:lnTo>
                    <a:lnTo>
                      <a:pt x="165" y="33"/>
                    </a:lnTo>
                    <a:lnTo>
                      <a:pt x="165" y="33"/>
                    </a:lnTo>
                    <a:lnTo>
                      <a:pt x="20" y="234"/>
                    </a:lnTo>
                    <a:lnTo>
                      <a:pt x="22" y="235"/>
                    </a:lnTo>
                    <a:lnTo>
                      <a:pt x="23" y="235"/>
                    </a:lnTo>
                    <a:lnTo>
                      <a:pt x="23" y="235"/>
                    </a:lnTo>
                    <a:lnTo>
                      <a:pt x="24" y="236"/>
                    </a:lnTo>
                    <a:lnTo>
                      <a:pt x="183" y="14"/>
                    </a:lnTo>
                    <a:lnTo>
                      <a:pt x="189" y="0"/>
                    </a:lnTo>
                    <a:lnTo>
                      <a:pt x="18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184"/>
              <p:cNvSpPr>
                <a:spLocks noEditPoints="1"/>
              </p:cNvSpPr>
              <p:nvPr/>
            </p:nvSpPr>
            <p:spPr bwMode="auto">
              <a:xfrm>
                <a:off x="4780" y="2481"/>
                <a:ext cx="189" cy="237"/>
              </a:xfrm>
              <a:custGeom>
                <a:avLst/>
                <a:gdLst>
                  <a:gd name="T0" fmla="*/ 4 w 189"/>
                  <a:gd name="T1" fmla="*/ 227 h 237"/>
                  <a:gd name="T2" fmla="*/ 4 w 189"/>
                  <a:gd name="T3" fmla="*/ 227 h 237"/>
                  <a:gd name="T4" fmla="*/ 20 w 189"/>
                  <a:gd name="T5" fmla="*/ 237 h 237"/>
                  <a:gd name="T6" fmla="*/ 20 w 189"/>
                  <a:gd name="T7" fmla="*/ 237 h 237"/>
                  <a:gd name="T8" fmla="*/ 4 w 189"/>
                  <a:gd name="T9" fmla="*/ 227 h 237"/>
                  <a:gd name="T10" fmla="*/ 1 w 189"/>
                  <a:gd name="T11" fmla="*/ 223 h 237"/>
                  <a:gd name="T12" fmla="*/ 0 w 189"/>
                  <a:gd name="T13" fmla="*/ 224 h 237"/>
                  <a:gd name="T14" fmla="*/ 1 w 189"/>
                  <a:gd name="T15" fmla="*/ 225 h 237"/>
                  <a:gd name="T16" fmla="*/ 1 w 189"/>
                  <a:gd name="T17" fmla="*/ 224 h 237"/>
                  <a:gd name="T18" fmla="*/ 3 w 189"/>
                  <a:gd name="T19" fmla="*/ 224 h 237"/>
                  <a:gd name="T20" fmla="*/ 1 w 189"/>
                  <a:gd name="T21" fmla="*/ 224 h 237"/>
                  <a:gd name="T22" fmla="*/ 1 w 189"/>
                  <a:gd name="T23" fmla="*/ 223 h 237"/>
                  <a:gd name="T24" fmla="*/ 188 w 189"/>
                  <a:gd name="T25" fmla="*/ 0 h 237"/>
                  <a:gd name="T26" fmla="*/ 4 w 189"/>
                  <a:gd name="T27" fmla="*/ 220 h 237"/>
                  <a:gd name="T28" fmla="*/ 3 w 189"/>
                  <a:gd name="T29" fmla="*/ 222 h 237"/>
                  <a:gd name="T30" fmla="*/ 16 w 189"/>
                  <a:gd name="T31" fmla="*/ 231 h 237"/>
                  <a:gd name="T32" fmla="*/ 5 w 189"/>
                  <a:gd name="T33" fmla="*/ 223 h 237"/>
                  <a:gd name="T34" fmla="*/ 165 w 189"/>
                  <a:gd name="T35" fmla="*/ 33 h 237"/>
                  <a:gd name="T36" fmla="*/ 165 w 189"/>
                  <a:gd name="T37" fmla="*/ 33 h 237"/>
                  <a:gd name="T38" fmla="*/ 20 w 189"/>
                  <a:gd name="T39" fmla="*/ 234 h 237"/>
                  <a:gd name="T40" fmla="*/ 22 w 189"/>
                  <a:gd name="T41" fmla="*/ 235 h 237"/>
                  <a:gd name="T42" fmla="*/ 23 w 189"/>
                  <a:gd name="T43" fmla="*/ 235 h 237"/>
                  <a:gd name="T44" fmla="*/ 23 w 189"/>
                  <a:gd name="T45" fmla="*/ 235 h 237"/>
                  <a:gd name="T46" fmla="*/ 24 w 189"/>
                  <a:gd name="T47" fmla="*/ 236 h 237"/>
                  <a:gd name="T48" fmla="*/ 183 w 189"/>
                  <a:gd name="T49" fmla="*/ 14 h 237"/>
                  <a:gd name="T50" fmla="*/ 189 w 189"/>
                  <a:gd name="T51" fmla="*/ 0 h 237"/>
                  <a:gd name="T52" fmla="*/ 188 w 189"/>
                  <a:gd name="T53"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237">
                    <a:moveTo>
                      <a:pt x="4" y="227"/>
                    </a:moveTo>
                    <a:lnTo>
                      <a:pt x="4" y="227"/>
                    </a:lnTo>
                    <a:lnTo>
                      <a:pt x="20" y="237"/>
                    </a:lnTo>
                    <a:lnTo>
                      <a:pt x="20" y="237"/>
                    </a:lnTo>
                    <a:lnTo>
                      <a:pt x="4" y="227"/>
                    </a:lnTo>
                    <a:moveTo>
                      <a:pt x="1" y="223"/>
                    </a:moveTo>
                    <a:lnTo>
                      <a:pt x="0" y="224"/>
                    </a:lnTo>
                    <a:lnTo>
                      <a:pt x="1" y="225"/>
                    </a:lnTo>
                    <a:lnTo>
                      <a:pt x="1" y="224"/>
                    </a:lnTo>
                    <a:lnTo>
                      <a:pt x="3" y="224"/>
                    </a:lnTo>
                    <a:lnTo>
                      <a:pt x="1" y="224"/>
                    </a:lnTo>
                    <a:lnTo>
                      <a:pt x="1" y="223"/>
                    </a:lnTo>
                    <a:moveTo>
                      <a:pt x="188" y="0"/>
                    </a:moveTo>
                    <a:lnTo>
                      <a:pt x="4" y="220"/>
                    </a:lnTo>
                    <a:lnTo>
                      <a:pt x="3" y="222"/>
                    </a:lnTo>
                    <a:lnTo>
                      <a:pt x="16" y="231"/>
                    </a:lnTo>
                    <a:lnTo>
                      <a:pt x="5" y="223"/>
                    </a:lnTo>
                    <a:lnTo>
                      <a:pt x="165" y="33"/>
                    </a:lnTo>
                    <a:lnTo>
                      <a:pt x="165" y="33"/>
                    </a:lnTo>
                    <a:lnTo>
                      <a:pt x="20" y="234"/>
                    </a:lnTo>
                    <a:lnTo>
                      <a:pt x="22" y="235"/>
                    </a:lnTo>
                    <a:lnTo>
                      <a:pt x="23" y="235"/>
                    </a:lnTo>
                    <a:lnTo>
                      <a:pt x="23" y="235"/>
                    </a:lnTo>
                    <a:lnTo>
                      <a:pt x="24" y="236"/>
                    </a:lnTo>
                    <a:lnTo>
                      <a:pt x="183" y="14"/>
                    </a:lnTo>
                    <a:lnTo>
                      <a:pt x="189" y="0"/>
                    </a:lnTo>
                    <a:lnTo>
                      <a:pt x="1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185"/>
              <p:cNvSpPr>
                <a:spLocks noEditPoints="1"/>
              </p:cNvSpPr>
              <p:nvPr/>
            </p:nvSpPr>
            <p:spPr bwMode="auto">
              <a:xfrm>
                <a:off x="4780" y="2714"/>
                <a:ext cx="68" cy="177"/>
              </a:xfrm>
              <a:custGeom>
                <a:avLst/>
                <a:gdLst>
                  <a:gd name="T0" fmla="*/ 3 w 68"/>
                  <a:gd name="T1" fmla="*/ 172 h 177"/>
                  <a:gd name="T2" fmla="*/ 1 w 68"/>
                  <a:gd name="T3" fmla="*/ 174 h 177"/>
                  <a:gd name="T4" fmla="*/ 0 w 68"/>
                  <a:gd name="T5" fmla="*/ 177 h 177"/>
                  <a:gd name="T6" fmla="*/ 3 w 68"/>
                  <a:gd name="T7" fmla="*/ 172 h 177"/>
                  <a:gd name="T8" fmla="*/ 3 w 68"/>
                  <a:gd name="T9" fmla="*/ 172 h 177"/>
                  <a:gd name="T10" fmla="*/ 68 w 68"/>
                  <a:gd name="T11" fmla="*/ 39 h 177"/>
                  <a:gd name="T12" fmla="*/ 7 w 68"/>
                  <a:gd name="T13" fmla="*/ 164 h 177"/>
                  <a:gd name="T14" fmla="*/ 7 w 68"/>
                  <a:gd name="T15" fmla="*/ 164 h 177"/>
                  <a:gd name="T16" fmla="*/ 68 w 68"/>
                  <a:gd name="T17" fmla="*/ 40 h 177"/>
                  <a:gd name="T18" fmla="*/ 68 w 68"/>
                  <a:gd name="T19" fmla="*/ 39 h 177"/>
                  <a:gd name="T20" fmla="*/ 20 w 68"/>
                  <a:gd name="T21" fmla="*/ 4 h 177"/>
                  <a:gd name="T22" fmla="*/ 20 w 68"/>
                  <a:gd name="T23" fmla="*/ 4 h 177"/>
                  <a:gd name="T24" fmla="*/ 4 w 68"/>
                  <a:gd name="T25" fmla="*/ 139 h 177"/>
                  <a:gd name="T26" fmla="*/ 4 w 68"/>
                  <a:gd name="T27" fmla="*/ 139 h 177"/>
                  <a:gd name="T28" fmla="*/ 4 w 68"/>
                  <a:gd name="T29" fmla="*/ 139 h 177"/>
                  <a:gd name="T30" fmla="*/ 20 w 68"/>
                  <a:gd name="T31" fmla="*/ 4 h 177"/>
                  <a:gd name="T32" fmla="*/ 20 w 68"/>
                  <a:gd name="T33" fmla="*/ 4 h 177"/>
                  <a:gd name="T34" fmla="*/ 23 w 68"/>
                  <a:gd name="T35" fmla="*/ 2 h 177"/>
                  <a:gd name="T36" fmla="*/ 21 w 68"/>
                  <a:gd name="T37" fmla="*/ 20 h 177"/>
                  <a:gd name="T38" fmla="*/ 22 w 68"/>
                  <a:gd name="T39" fmla="*/ 6 h 177"/>
                  <a:gd name="T40" fmla="*/ 60 w 68"/>
                  <a:gd name="T41" fmla="*/ 34 h 177"/>
                  <a:gd name="T42" fmla="*/ 64 w 68"/>
                  <a:gd name="T43" fmla="*/ 38 h 177"/>
                  <a:gd name="T44" fmla="*/ 64 w 68"/>
                  <a:gd name="T45" fmla="*/ 38 h 177"/>
                  <a:gd name="T46" fmla="*/ 6 w 68"/>
                  <a:gd name="T47" fmla="*/ 159 h 177"/>
                  <a:gd name="T48" fmla="*/ 65 w 68"/>
                  <a:gd name="T49" fmla="*/ 37 h 177"/>
                  <a:gd name="T50" fmla="*/ 66 w 68"/>
                  <a:gd name="T51" fmla="*/ 34 h 177"/>
                  <a:gd name="T52" fmla="*/ 33 w 68"/>
                  <a:gd name="T53" fmla="*/ 10 h 177"/>
                  <a:gd name="T54" fmla="*/ 24 w 68"/>
                  <a:gd name="T55" fmla="*/ 3 h 177"/>
                  <a:gd name="T56" fmla="*/ 23 w 68"/>
                  <a:gd name="T57" fmla="*/ 2 h 177"/>
                  <a:gd name="T58" fmla="*/ 20 w 68"/>
                  <a:gd name="T59" fmla="*/ 0 h 177"/>
                  <a:gd name="T60" fmla="*/ 20 w 68"/>
                  <a:gd name="T61" fmla="*/ 1 h 177"/>
                  <a:gd name="T62" fmla="*/ 22 w 68"/>
                  <a:gd name="T63" fmla="*/ 2 h 177"/>
                  <a:gd name="T64" fmla="*/ 20 w 68"/>
                  <a:gd name="T65" fmla="*/ 1 h 177"/>
                  <a:gd name="T66" fmla="*/ 20 w 68"/>
                  <a:gd name="T67" fmla="*/ 1 h 177"/>
                  <a:gd name="T68" fmla="*/ 20 w 68"/>
                  <a:gd name="T6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177">
                    <a:moveTo>
                      <a:pt x="3" y="172"/>
                    </a:moveTo>
                    <a:lnTo>
                      <a:pt x="1" y="174"/>
                    </a:lnTo>
                    <a:lnTo>
                      <a:pt x="0" y="177"/>
                    </a:lnTo>
                    <a:lnTo>
                      <a:pt x="3" y="172"/>
                    </a:lnTo>
                    <a:lnTo>
                      <a:pt x="3" y="172"/>
                    </a:lnTo>
                    <a:close/>
                    <a:moveTo>
                      <a:pt x="68" y="39"/>
                    </a:moveTo>
                    <a:lnTo>
                      <a:pt x="7" y="164"/>
                    </a:lnTo>
                    <a:lnTo>
                      <a:pt x="7" y="164"/>
                    </a:lnTo>
                    <a:lnTo>
                      <a:pt x="68" y="40"/>
                    </a:lnTo>
                    <a:lnTo>
                      <a:pt x="68" y="39"/>
                    </a:lnTo>
                    <a:close/>
                    <a:moveTo>
                      <a:pt x="20" y="4"/>
                    </a:moveTo>
                    <a:lnTo>
                      <a:pt x="20" y="4"/>
                    </a:lnTo>
                    <a:lnTo>
                      <a:pt x="4" y="139"/>
                    </a:lnTo>
                    <a:lnTo>
                      <a:pt x="4" y="139"/>
                    </a:lnTo>
                    <a:lnTo>
                      <a:pt x="4" y="139"/>
                    </a:lnTo>
                    <a:lnTo>
                      <a:pt x="20" y="4"/>
                    </a:lnTo>
                    <a:lnTo>
                      <a:pt x="20" y="4"/>
                    </a:lnTo>
                    <a:close/>
                    <a:moveTo>
                      <a:pt x="23" y="2"/>
                    </a:moveTo>
                    <a:lnTo>
                      <a:pt x="21" y="20"/>
                    </a:lnTo>
                    <a:lnTo>
                      <a:pt x="22" y="6"/>
                    </a:lnTo>
                    <a:lnTo>
                      <a:pt x="60" y="34"/>
                    </a:lnTo>
                    <a:lnTo>
                      <a:pt x="64" y="38"/>
                    </a:lnTo>
                    <a:lnTo>
                      <a:pt x="64" y="38"/>
                    </a:lnTo>
                    <a:lnTo>
                      <a:pt x="6" y="159"/>
                    </a:lnTo>
                    <a:lnTo>
                      <a:pt x="65" y="37"/>
                    </a:lnTo>
                    <a:lnTo>
                      <a:pt x="66" y="34"/>
                    </a:lnTo>
                    <a:lnTo>
                      <a:pt x="33" y="10"/>
                    </a:lnTo>
                    <a:lnTo>
                      <a:pt x="24" y="3"/>
                    </a:lnTo>
                    <a:lnTo>
                      <a:pt x="23" y="2"/>
                    </a:lnTo>
                    <a:close/>
                    <a:moveTo>
                      <a:pt x="20" y="0"/>
                    </a:moveTo>
                    <a:lnTo>
                      <a:pt x="20" y="1"/>
                    </a:lnTo>
                    <a:lnTo>
                      <a:pt x="22" y="2"/>
                    </a:lnTo>
                    <a:lnTo>
                      <a:pt x="20" y="1"/>
                    </a:lnTo>
                    <a:lnTo>
                      <a:pt x="20" y="1"/>
                    </a:lnTo>
                    <a:lnTo>
                      <a:pt x="2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186"/>
              <p:cNvSpPr>
                <a:spLocks noEditPoints="1"/>
              </p:cNvSpPr>
              <p:nvPr/>
            </p:nvSpPr>
            <p:spPr bwMode="auto">
              <a:xfrm>
                <a:off x="4780" y="2714"/>
                <a:ext cx="68" cy="177"/>
              </a:xfrm>
              <a:custGeom>
                <a:avLst/>
                <a:gdLst>
                  <a:gd name="T0" fmla="*/ 3 w 68"/>
                  <a:gd name="T1" fmla="*/ 172 h 177"/>
                  <a:gd name="T2" fmla="*/ 1 w 68"/>
                  <a:gd name="T3" fmla="*/ 174 h 177"/>
                  <a:gd name="T4" fmla="*/ 0 w 68"/>
                  <a:gd name="T5" fmla="*/ 177 h 177"/>
                  <a:gd name="T6" fmla="*/ 3 w 68"/>
                  <a:gd name="T7" fmla="*/ 172 h 177"/>
                  <a:gd name="T8" fmla="*/ 3 w 68"/>
                  <a:gd name="T9" fmla="*/ 172 h 177"/>
                  <a:gd name="T10" fmla="*/ 68 w 68"/>
                  <a:gd name="T11" fmla="*/ 39 h 177"/>
                  <a:gd name="T12" fmla="*/ 7 w 68"/>
                  <a:gd name="T13" fmla="*/ 164 h 177"/>
                  <a:gd name="T14" fmla="*/ 7 w 68"/>
                  <a:gd name="T15" fmla="*/ 164 h 177"/>
                  <a:gd name="T16" fmla="*/ 68 w 68"/>
                  <a:gd name="T17" fmla="*/ 40 h 177"/>
                  <a:gd name="T18" fmla="*/ 68 w 68"/>
                  <a:gd name="T19" fmla="*/ 39 h 177"/>
                  <a:gd name="T20" fmla="*/ 20 w 68"/>
                  <a:gd name="T21" fmla="*/ 4 h 177"/>
                  <a:gd name="T22" fmla="*/ 20 w 68"/>
                  <a:gd name="T23" fmla="*/ 4 h 177"/>
                  <a:gd name="T24" fmla="*/ 4 w 68"/>
                  <a:gd name="T25" fmla="*/ 139 h 177"/>
                  <a:gd name="T26" fmla="*/ 4 w 68"/>
                  <a:gd name="T27" fmla="*/ 139 h 177"/>
                  <a:gd name="T28" fmla="*/ 4 w 68"/>
                  <a:gd name="T29" fmla="*/ 139 h 177"/>
                  <a:gd name="T30" fmla="*/ 20 w 68"/>
                  <a:gd name="T31" fmla="*/ 4 h 177"/>
                  <a:gd name="T32" fmla="*/ 20 w 68"/>
                  <a:gd name="T33" fmla="*/ 4 h 177"/>
                  <a:gd name="T34" fmla="*/ 23 w 68"/>
                  <a:gd name="T35" fmla="*/ 2 h 177"/>
                  <a:gd name="T36" fmla="*/ 21 w 68"/>
                  <a:gd name="T37" fmla="*/ 20 h 177"/>
                  <a:gd name="T38" fmla="*/ 22 w 68"/>
                  <a:gd name="T39" fmla="*/ 6 h 177"/>
                  <a:gd name="T40" fmla="*/ 60 w 68"/>
                  <a:gd name="T41" fmla="*/ 34 h 177"/>
                  <a:gd name="T42" fmla="*/ 64 w 68"/>
                  <a:gd name="T43" fmla="*/ 38 h 177"/>
                  <a:gd name="T44" fmla="*/ 64 w 68"/>
                  <a:gd name="T45" fmla="*/ 38 h 177"/>
                  <a:gd name="T46" fmla="*/ 6 w 68"/>
                  <a:gd name="T47" fmla="*/ 159 h 177"/>
                  <a:gd name="T48" fmla="*/ 65 w 68"/>
                  <a:gd name="T49" fmla="*/ 37 h 177"/>
                  <a:gd name="T50" fmla="*/ 66 w 68"/>
                  <a:gd name="T51" fmla="*/ 34 h 177"/>
                  <a:gd name="T52" fmla="*/ 33 w 68"/>
                  <a:gd name="T53" fmla="*/ 10 h 177"/>
                  <a:gd name="T54" fmla="*/ 24 w 68"/>
                  <a:gd name="T55" fmla="*/ 3 h 177"/>
                  <a:gd name="T56" fmla="*/ 23 w 68"/>
                  <a:gd name="T57" fmla="*/ 2 h 177"/>
                  <a:gd name="T58" fmla="*/ 20 w 68"/>
                  <a:gd name="T59" fmla="*/ 0 h 177"/>
                  <a:gd name="T60" fmla="*/ 20 w 68"/>
                  <a:gd name="T61" fmla="*/ 1 h 177"/>
                  <a:gd name="T62" fmla="*/ 22 w 68"/>
                  <a:gd name="T63" fmla="*/ 2 h 177"/>
                  <a:gd name="T64" fmla="*/ 20 w 68"/>
                  <a:gd name="T65" fmla="*/ 1 h 177"/>
                  <a:gd name="T66" fmla="*/ 20 w 68"/>
                  <a:gd name="T67" fmla="*/ 1 h 177"/>
                  <a:gd name="T68" fmla="*/ 20 w 68"/>
                  <a:gd name="T69"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177">
                    <a:moveTo>
                      <a:pt x="3" y="172"/>
                    </a:moveTo>
                    <a:lnTo>
                      <a:pt x="1" y="174"/>
                    </a:lnTo>
                    <a:lnTo>
                      <a:pt x="0" y="177"/>
                    </a:lnTo>
                    <a:lnTo>
                      <a:pt x="3" y="172"/>
                    </a:lnTo>
                    <a:lnTo>
                      <a:pt x="3" y="172"/>
                    </a:lnTo>
                    <a:moveTo>
                      <a:pt x="68" y="39"/>
                    </a:moveTo>
                    <a:lnTo>
                      <a:pt x="7" y="164"/>
                    </a:lnTo>
                    <a:lnTo>
                      <a:pt x="7" y="164"/>
                    </a:lnTo>
                    <a:lnTo>
                      <a:pt x="68" y="40"/>
                    </a:lnTo>
                    <a:lnTo>
                      <a:pt x="68" y="39"/>
                    </a:lnTo>
                    <a:moveTo>
                      <a:pt x="20" y="4"/>
                    </a:moveTo>
                    <a:lnTo>
                      <a:pt x="20" y="4"/>
                    </a:lnTo>
                    <a:lnTo>
                      <a:pt x="4" y="139"/>
                    </a:lnTo>
                    <a:lnTo>
                      <a:pt x="4" y="139"/>
                    </a:lnTo>
                    <a:lnTo>
                      <a:pt x="4" y="139"/>
                    </a:lnTo>
                    <a:lnTo>
                      <a:pt x="20" y="4"/>
                    </a:lnTo>
                    <a:lnTo>
                      <a:pt x="20" y="4"/>
                    </a:lnTo>
                    <a:moveTo>
                      <a:pt x="23" y="2"/>
                    </a:moveTo>
                    <a:lnTo>
                      <a:pt x="21" y="20"/>
                    </a:lnTo>
                    <a:lnTo>
                      <a:pt x="22" y="6"/>
                    </a:lnTo>
                    <a:lnTo>
                      <a:pt x="60" y="34"/>
                    </a:lnTo>
                    <a:lnTo>
                      <a:pt x="64" y="38"/>
                    </a:lnTo>
                    <a:lnTo>
                      <a:pt x="64" y="38"/>
                    </a:lnTo>
                    <a:lnTo>
                      <a:pt x="6" y="159"/>
                    </a:lnTo>
                    <a:lnTo>
                      <a:pt x="65" y="37"/>
                    </a:lnTo>
                    <a:lnTo>
                      <a:pt x="66" y="34"/>
                    </a:lnTo>
                    <a:lnTo>
                      <a:pt x="33" y="10"/>
                    </a:lnTo>
                    <a:lnTo>
                      <a:pt x="24" y="3"/>
                    </a:lnTo>
                    <a:lnTo>
                      <a:pt x="23" y="2"/>
                    </a:lnTo>
                    <a:moveTo>
                      <a:pt x="20" y="0"/>
                    </a:moveTo>
                    <a:lnTo>
                      <a:pt x="20" y="1"/>
                    </a:lnTo>
                    <a:lnTo>
                      <a:pt x="22" y="2"/>
                    </a:lnTo>
                    <a:lnTo>
                      <a:pt x="20" y="1"/>
                    </a:lnTo>
                    <a:lnTo>
                      <a:pt x="20"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187"/>
              <p:cNvSpPr>
                <a:spLocks noEditPoints="1"/>
              </p:cNvSpPr>
              <p:nvPr/>
            </p:nvSpPr>
            <p:spPr bwMode="auto">
              <a:xfrm>
                <a:off x="4781" y="2702"/>
                <a:ext cx="22" cy="177"/>
              </a:xfrm>
              <a:custGeom>
                <a:avLst/>
                <a:gdLst>
                  <a:gd name="T0" fmla="*/ 2 w 22"/>
                  <a:gd name="T1" fmla="*/ 3 h 177"/>
                  <a:gd name="T2" fmla="*/ 2 w 22"/>
                  <a:gd name="T3" fmla="*/ 3 h 177"/>
                  <a:gd name="T4" fmla="*/ 3 w 22"/>
                  <a:gd name="T5" fmla="*/ 6 h 177"/>
                  <a:gd name="T6" fmla="*/ 3 w 22"/>
                  <a:gd name="T7" fmla="*/ 6 h 177"/>
                  <a:gd name="T8" fmla="*/ 19 w 22"/>
                  <a:gd name="T9" fmla="*/ 16 h 177"/>
                  <a:gd name="T10" fmla="*/ 19 w 22"/>
                  <a:gd name="T11" fmla="*/ 16 h 177"/>
                  <a:gd name="T12" fmla="*/ 3 w 22"/>
                  <a:gd name="T13" fmla="*/ 151 h 177"/>
                  <a:gd name="T14" fmla="*/ 3 w 22"/>
                  <a:gd name="T15" fmla="*/ 151 h 177"/>
                  <a:gd name="T16" fmla="*/ 3 w 22"/>
                  <a:gd name="T17" fmla="*/ 37 h 177"/>
                  <a:gd name="T18" fmla="*/ 3 w 22"/>
                  <a:gd name="T19" fmla="*/ 6 h 177"/>
                  <a:gd name="T20" fmla="*/ 0 w 22"/>
                  <a:gd name="T21" fmla="*/ 0 h 177"/>
                  <a:gd name="T22" fmla="*/ 0 w 22"/>
                  <a:gd name="T23" fmla="*/ 1 h 177"/>
                  <a:gd name="T24" fmla="*/ 0 w 22"/>
                  <a:gd name="T25" fmla="*/ 2 h 177"/>
                  <a:gd name="T26" fmla="*/ 0 w 22"/>
                  <a:gd name="T27" fmla="*/ 3 h 177"/>
                  <a:gd name="T28" fmla="*/ 2 w 22"/>
                  <a:gd name="T29" fmla="*/ 3 h 177"/>
                  <a:gd name="T30" fmla="*/ 1 w 22"/>
                  <a:gd name="T31" fmla="*/ 5 h 177"/>
                  <a:gd name="T32" fmla="*/ 2 w 22"/>
                  <a:gd name="T33" fmla="*/ 3 h 177"/>
                  <a:gd name="T34" fmla="*/ 0 w 22"/>
                  <a:gd name="T35" fmla="*/ 3 h 177"/>
                  <a:gd name="T36" fmla="*/ 0 w 22"/>
                  <a:gd name="T37" fmla="*/ 4 h 177"/>
                  <a:gd name="T38" fmla="*/ 1 w 22"/>
                  <a:gd name="T39" fmla="*/ 176 h 177"/>
                  <a:gd name="T40" fmla="*/ 1 w 22"/>
                  <a:gd name="T41" fmla="*/ 177 h 177"/>
                  <a:gd name="T42" fmla="*/ 2 w 22"/>
                  <a:gd name="T43" fmla="*/ 177 h 177"/>
                  <a:gd name="T44" fmla="*/ 5 w 22"/>
                  <a:gd name="T45" fmla="*/ 171 h 177"/>
                  <a:gd name="T46" fmla="*/ 5 w 22"/>
                  <a:gd name="T47" fmla="*/ 171 h 177"/>
                  <a:gd name="T48" fmla="*/ 20 w 22"/>
                  <a:gd name="T49" fmla="*/ 32 h 177"/>
                  <a:gd name="T50" fmla="*/ 22 w 22"/>
                  <a:gd name="T51" fmla="*/ 14 h 177"/>
                  <a:gd name="T52" fmla="*/ 22 w 22"/>
                  <a:gd name="T53" fmla="*/ 14 h 177"/>
                  <a:gd name="T54" fmla="*/ 21 w 22"/>
                  <a:gd name="T55" fmla="*/ 14 h 177"/>
                  <a:gd name="T56" fmla="*/ 19 w 22"/>
                  <a:gd name="T57" fmla="*/ 13 h 177"/>
                  <a:gd name="T58" fmla="*/ 15 w 22"/>
                  <a:gd name="T59" fmla="*/ 10 h 177"/>
                  <a:gd name="T60" fmla="*/ 2 w 22"/>
                  <a:gd name="T61" fmla="*/ 1 h 177"/>
                  <a:gd name="T62" fmla="*/ 0 w 22"/>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7">
                    <a:moveTo>
                      <a:pt x="2" y="3"/>
                    </a:moveTo>
                    <a:lnTo>
                      <a:pt x="2" y="3"/>
                    </a:lnTo>
                    <a:close/>
                    <a:moveTo>
                      <a:pt x="3" y="6"/>
                    </a:moveTo>
                    <a:lnTo>
                      <a:pt x="3" y="6"/>
                    </a:lnTo>
                    <a:lnTo>
                      <a:pt x="19" y="16"/>
                    </a:lnTo>
                    <a:lnTo>
                      <a:pt x="19" y="16"/>
                    </a:lnTo>
                    <a:lnTo>
                      <a:pt x="3" y="151"/>
                    </a:lnTo>
                    <a:lnTo>
                      <a:pt x="3" y="151"/>
                    </a:lnTo>
                    <a:lnTo>
                      <a:pt x="3" y="37"/>
                    </a:lnTo>
                    <a:lnTo>
                      <a:pt x="3" y="6"/>
                    </a:lnTo>
                    <a:close/>
                    <a:moveTo>
                      <a:pt x="0" y="0"/>
                    </a:moveTo>
                    <a:lnTo>
                      <a:pt x="0" y="1"/>
                    </a:lnTo>
                    <a:lnTo>
                      <a:pt x="0" y="2"/>
                    </a:lnTo>
                    <a:lnTo>
                      <a:pt x="0" y="3"/>
                    </a:lnTo>
                    <a:lnTo>
                      <a:pt x="2" y="3"/>
                    </a:lnTo>
                    <a:lnTo>
                      <a:pt x="1" y="5"/>
                    </a:lnTo>
                    <a:lnTo>
                      <a:pt x="2" y="3"/>
                    </a:lnTo>
                    <a:lnTo>
                      <a:pt x="0" y="3"/>
                    </a:lnTo>
                    <a:lnTo>
                      <a:pt x="0" y="4"/>
                    </a:lnTo>
                    <a:lnTo>
                      <a:pt x="1" y="176"/>
                    </a:lnTo>
                    <a:lnTo>
                      <a:pt x="1" y="177"/>
                    </a:lnTo>
                    <a:lnTo>
                      <a:pt x="2" y="177"/>
                    </a:lnTo>
                    <a:lnTo>
                      <a:pt x="5" y="171"/>
                    </a:lnTo>
                    <a:lnTo>
                      <a:pt x="5" y="171"/>
                    </a:lnTo>
                    <a:lnTo>
                      <a:pt x="20" y="32"/>
                    </a:lnTo>
                    <a:lnTo>
                      <a:pt x="22" y="14"/>
                    </a:lnTo>
                    <a:lnTo>
                      <a:pt x="22" y="14"/>
                    </a:lnTo>
                    <a:lnTo>
                      <a:pt x="21" y="14"/>
                    </a:lnTo>
                    <a:lnTo>
                      <a:pt x="19" y="13"/>
                    </a:lnTo>
                    <a:lnTo>
                      <a:pt x="15" y="10"/>
                    </a:lnTo>
                    <a:lnTo>
                      <a:pt x="2"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188"/>
              <p:cNvSpPr>
                <a:spLocks noEditPoints="1"/>
              </p:cNvSpPr>
              <p:nvPr/>
            </p:nvSpPr>
            <p:spPr bwMode="auto">
              <a:xfrm>
                <a:off x="4781" y="2702"/>
                <a:ext cx="22" cy="177"/>
              </a:xfrm>
              <a:custGeom>
                <a:avLst/>
                <a:gdLst>
                  <a:gd name="T0" fmla="*/ 2 w 22"/>
                  <a:gd name="T1" fmla="*/ 3 h 177"/>
                  <a:gd name="T2" fmla="*/ 2 w 22"/>
                  <a:gd name="T3" fmla="*/ 3 h 177"/>
                  <a:gd name="T4" fmla="*/ 3 w 22"/>
                  <a:gd name="T5" fmla="*/ 6 h 177"/>
                  <a:gd name="T6" fmla="*/ 3 w 22"/>
                  <a:gd name="T7" fmla="*/ 6 h 177"/>
                  <a:gd name="T8" fmla="*/ 19 w 22"/>
                  <a:gd name="T9" fmla="*/ 16 h 177"/>
                  <a:gd name="T10" fmla="*/ 19 w 22"/>
                  <a:gd name="T11" fmla="*/ 16 h 177"/>
                  <a:gd name="T12" fmla="*/ 3 w 22"/>
                  <a:gd name="T13" fmla="*/ 151 h 177"/>
                  <a:gd name="T14" fmla="*/ 3 w 22"/>
                  <a:gd name="T15" fmla="*/ 151 h 177"/>
                  <a:gd name="T16" fmla="*/ 3 w 22"/>
                  <a:gd name="T17" fmla="*/ 37 h 177"/>
                  <a:gd name="T18" fmla="*/ 3 w 22"/>
                  <a:gd name="T19" fmla="*/ 6 h 177"/>
                  <a:gd name="T20" fmla="*/ 0 w 22"/>
                  <a:gd name="T21" fmla="*/ 0 h 177"/>
                  <a:gd name="T22" fmla="*/ 0 w 22"/>
                  <a:gd name="T23" fmla="*/ 1 h 177"/>
                  <a:gd name="T24" fmla="*/ 0 w 22"/>
                  <a:gd name="T25" fmla="*/ 2 h 177"/>
                  <a:gd name="T26" fmla="*/ 0 w 22"/>
                  <a:gd name="T27" fmla="*/ 3 h 177"/>
                  <a:gd name="T28" fmla="*/ 2 w 22"/>
                  <a:gd name="T29" fmla="*/ 3 h 177"/>
                  <a:gd name="T30" fmla="*/ 1 w 22"/>
                  <a:gd name="T31" fmla="*/ 5 h 177"/>
                  <a:gd name="T32" fmla="*/ 2 w 22"/>
                  <a:gd name="T33" fmla="*/ 3 h 177"/>
                  <a:gd name="T34" fmla="*/ 0 w 22"/>
                  <a:gd name="T35" fmla="*/ 3 h 177"/>
                  <a:gd name="T36" fmla="*/ 0 w 22"/>
                  <a:gd name="T37" fmla="*/ 4 h 177"/>
                  <a:gd name="T38" fmla="*/ 1 w 22"/>
                  <a:gd name="T39" fmla="*/ 176 h 177"/>
                  <a:gd name="T40" fmla="*/ 1 w 22"/>
                  <a:gd name="T41" fmla="*/ 177 h 177"/>
                  <a:gd name="T42" fmla="*/ 2 w 22"/>
                  <a:gd name="T43" fmla="*/ 177 h 177"/>
                  <a:gd name="T44" fmla="*/ 5 w 22"/>
                  <a:gd name="T45" fmla="*/ 171 h 177"/>
                  <a:gd name="T46" fmla="*/ 5 w 22"/>
                  <a:gd name="T47" fmla="*/ 171 h 177"/>
                  <a:gd name="T48" fmla="*/ 20 w 22"/>
                  <a:gd name="T49" fmla="*/ 32 h 177"/>
                  <a:gd name="T50" fmla="*/ 22 w 22"/>
                  <a:gd name="T51" fmla="*/ 14 h 177"/>
                  <a:gd name="T52" fmla="*/ 22 w 22"/>
                  <a:gd name="T53" fmla="*/ 14 h 177"/>
                  <a:gd name="T54" fmla="*/ 21 w 22"/>
                  <a:gd name="T55" fmla="*/ 14 h 177"/>
                  <a:gd name="T56" fmla="*/ 19 w 22"/>
                  <a:gd name="T57" fmla="*/ 13 h 177"/>
                  <a:gd name="T58" fmla="*/ 15 w 22"/>
                  <a:gd name="T59" fmla="*/ 10 h 177"/>
                  <a:gd name="T60" fmla="*/ 2 w 22"/>
                  <a:gd name="T61" fmla="*/ 1 h 177"/>
                  <a:gd name="T62" fmla="*/ 0 w 22"/>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7">
                    <a:moveTo>
                      <a:pt x="2" y="3"/>
                    </a:moveTo>
                    <a:lnTo>
                      <a:pt x="2" y="3"/>
                    </a:lnTo>
                    <a:moveTo>
                      <a:pt x="3" y="6"/>
                    </a:moveTo>
                    <a:lnTo>
                      <a:pt x="3" y="6"/>
                    </a:lnTo>
                    <a:lnTo>
                      <a:pt x="19" y="16"/>
                    </a:lnTo>
                    <a:lnTo>
                      <a:pt x="19" y="16"/>
                    </a:lnTo>
                    <a:lnTo>
                      <a:pt x="3" y="151"/>
                    </a:lnTo>
                    <a:lnTo>
                      <a:pt x="3" y="151"/>
                    </a:lnTo>
                    <a:lnTo>
                      <a:pt x="3" y="37"/>
                    </a:lnTo>
                    <a:lnTo>
                      <a:pt x="3" y="6"/>
                    </a:lnTo>
                    <a:moveTo>
                      <a:pt x="0" y="0"/>
                    </a:moveTo>
                    <a:lnTo>
                      <a:pt x="0" y="1"/>
                    </a:lnTo>
                    <a:lnTo>
                      <a:pt x="0" y="2"/>
                    </a:lnTo>
                    <a:lnTo>
                      <a:pt x="0" y="3"/>
                    </a:lnTo>
                    <a:lnTo>
                      <a:pt x="2" y="3"/>
                    </a:lnTo>
                    <a:lnTo>
                      <a:pt x="1" y="5"/>
                    </a:lnTo>
                    <a:lnTo>
                      <a:pt x="2" y="3"/>
                    </a:lnTo>
                    <a:lnTo>
                      <a:pt x="0" y="3"/>
                    </a:lnTo>
                    <a:lnTo>
                      <a:pt x="0" y="4"/>
                    </a:lnTo>
                    <a:lnTo>
                      <a:pt x="1" y="176"/>
                    </a:lnTo>
                    <a:lnTo>
                      <a:pt x="1" y="177"/>
                    </a:lnTo>
                    <a:lnTo>
                      <a:pt x="2" y="177"/>
                    </a:lnTo>
                    <a:lnTo>
                      <a:pt x="5" y="171"/>
                    </a:lnTo>
                    <a:lnTo>
                      <a:pt x="5" y="171"/>
                    </a:lnTo>
                    <a:lnTo>
                      <a:pt x="20" y="32"/>
                    </a:lnTo>
                    <a:lnTo>
                      <a:pt x="22" y="14"/>
                    </a:lnTo>
                    <a:lnTo>
                      <a:pt x="22" y="14"/>
                    </a:lnTo>
                    <a:lnTo>
                      <a:pt x="21" y="14"/>
                    </a:lnTo>
                    <a:lnTo>
                      <a:pt x="19" y="13"/>
                    </a:lnTo>
                    <a:lnTo>
                      <a:pt x="15" y="10"/>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189"/>
              <p:cNvSpPr>
                <a:spLocks noEditPoints="1"/>
              </p:cNvSpPr>
              <p:nvPr/>
            </p:nvSpPr>
            <p:spPr bwMode="auto">
              <a:xfrm>
                <a:off x="4973" y="2479"/>
                <a:ext cx="745" cy="368"/>
              </a:xfrm>
              <a:custGeom>
                <a:avLst/>
                <a:gdLst>
                  <a:gd name="T0" fmla="*/ 0 w 745"/>
                  <a:gd name="T1" fmla="*/ 6 h 368"/>
                  <a:gd name="T2" fmla="*/ 0 w 745"/>
                  <a:gd name="T3" fmla="*/ 6 h 368"/>
                  <a:gd name="T4" fmla="*/ 214 w 745"/>
                  <a:gd name="T5" fmla="*/ 213 h 368"/>
                  <a:gd name="T6" fmla="*/ 0 w 745"/>
                  <a:gd name="T7" fmla="*/ 6 h 368"/>
                  <a:gd name="T8" fmla="*/ 3 w 745"/>
                  <a:gd name="T9" fmla="*/ 4 h 368"/>
                  <a:gd name="T10" fmla="*/ 378 w 745"/>
                  <a:gd name="T11" fmla="*/ 368 h 368"/>
                  <a:gd name="T12" fmla="*/ 378 w 745"/>
                  <a:gd name="T13" fmla="*/ 368 h 368"/>
                  <a:gd name="T14" fmla="*/ 3 w 745"/>
                  <a:gd name="T15" fmla="*/ 4 h 368"/>
                  <a:gd name="T16" fmla="*/ 362 w 745"/>
                  <a:gd name="T17" fmla="*/ 56 h 368"/>
                  <a:gd name="T18" fmla="*/ 3 w 745"/>
                  <a:gd name="T19" fmla="*/ 4 h 368"/>
                  <a:gd name="T20" fmla="*/ 2 w 745"/>
                  <a:gd name="T21" fmla="*/ 0 h 368"/>
                  <a:gd name="T22" fmla="*/ 2 w 745"/>
                  <a:gd name="T23" fmla="*/ 0 h 368"/>
                  <a:gd name="T24" fmla="*/ 745 w 745"/>
                  <a:gd name="T25" fmla="*/ 109 h 368"/>
                  <a:gd name="T26" fmla="*/ 745 w 745"/>
                  <a:gd name="T27" fmla="*/ 109 h 368"/>
                  <a:gd name="T28" fmla="*/ 2 w 745"/>
                  <a:gd name="T29"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5" h="368">
                    <a:moveTo>
                      <a:pt x="0" y="6"/>
                    </a:moveTo>
                    <a:lnTo>
                      <a:pt x="0" y="6"/>
                    </a:lnTo>
                    <a:lnTo>
                      <a:pt x="214" y="213"/>
                    </a:lnTo>
                    <a:lnTo>
                      <a:pt x="0" y="6"/>
                    </a:lnTo>
                    <a:close/>
                    <a:moveTo>
                      <a:pt x="3" y="4"/>
                    </a:moveTo>
                    <a:lnTo>
                      <a:pt x="378" y="368"/>
                    </a:lnTo>
                    <a:lnTo>
                      <a:pt x="378" y="368"/>
                    </a:lnTo>
                    <a:lnTo>
                      <a:pt x="3" y="4"/>
                    </a:lnTo>
                    <a:lnTo>
                      <a:pt x="362" y="56"/>
                    </a:lnTo>
                    <a:lnTo>
                      <a:pt x="3" y="4"/>
                    </a:lnTo>
                    <a:close/>
                    <a:moveTo>
                      <a:pt x="2" y="0"/>
                    </a:moveTo>
                    <a:lnTo>
                      <a:pt x="2" y="0"/>
                    </a:lnTo>
                    <a:lnTo>
                      <a:pt x="745" y="109"/>
                    </a:lnTo>
                    <a:lnTo>
                      <a:pt x="745" y="109"/>
                    </a:lnTo>
                    <a:lnTo>
                      <a:pt x="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190"/>
              <p:cNvSpPr>
                <a:spLocks noEditPoints="1"/>
              </p:cNvSpPr>
              <p:nvPr/>
            </p:nvSpPr>
            <p:spPr bwMode="auto">
              <a:xfrm>
                <a:off x="4973" y="2479"/>
                <a:ext cx="745" cy="368"/>
              </a:xfrm>
              <a:custGeom>
                <a:avLst/>
                <a:gdLst>
                  <a:gd name="T0" fmla="*/ 0 w 745"/>
                  <a:gd name="T1" fmla="*/ 6 h 368"/>
                  <a:gd name="T2" fmla="*/ 0 w 745"/>
                  <a:gd name="T3" fmla="*/ 6 h 368"/>
                  <a:gd name="T4" fmla="*/ 214 w 745"/>
                  <a:gd name="T5" fmla="*/ 213 h 368"/>
                  <a:gd name="T6" fmla="*/ 0 w 745"/>
                  <a:gd name="T7" fmla="*/ 6 h 368"/>
                  <a:gd name="T8" fmla="*/ 3 w 745"/>
                  <a:gd name="T9" fmla="*/ 4 h 368"/>
                  <a:gd name="T10" fmla="*/ 378 w 745"/>
                  <a:gd name="T11" fmla="*/ 368 h 368"/>
                  <a:gd name="T12" fmla="*/ 378 w 745"/>
                  <a:gd name="T13" fmla="*/ 368 h 368"/>
                  <a:gd name="T14" fmla="*/ 3 w 745"/>
                  <a:gd name="T15" fmla="*/ 4 h 368"/>
                  <a:gd name="T16" fmla="*/ 362 w 745"/>
                  <a:gd name="T17" fmla="*/ 56 h 368"/>
                  <a:gd name="T18" fmla="*/ 3 w 745"/>
                  <a:gd name="T19" fmla="*/ 4 h 368"/>
                  <a:gd name="T20" fmla="*/ 2 w 745"/>
                  <a:gd name="T21" fmla="*/ 0 h 368"/>
                  <a:gd name="T22" fmla="*/ 2 w 745"/>
                  <a:gd name="T23" fmla="*/ 0 h 368"/>
                  <a:gd name="T24" fmla="*/ 745 w 745"/>
                  <a:gd name="T25" fmla="*/ 109 h 368"/>
                  <a:gd name="T26" fmla="*/ 745 w 745"/>
                  <a:gd name="T27" fmla="*/ 109 h 368"/>
                  <a:gd name="T28" fmla="*/ 2 w 745"/>
                  <a:gd name="T29"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5" h="368">
                    <a:moveTo>
                      <a:pt x="0" y="6"/>
                    </a:moveTo>
                    <a:lnTo>
                      <a:pt x="0" y="6"/>
                    </a:lnTo>
                    <a:lnTo>
                      <a:pt x="214" y="213"/>
                    </a:lnTo>
                    <a:lnTo>
                      <a:pt x="0" y="6"/>
                    </a:lnTo>
                    <a:moveTo>
                      <a:pt x="3" y="4"/>
                    </a:moveTo>
                    <a:lnTo>
                      <a:pt x="378" y="368"/>
                    </a:lnTo>
                    <a:lnTo>
                      <a:pt x="378" y="368"/>
                    </a:lnTo>
                    <a:lnTo>
                      <a:pt x="3" y="4"/>
                    </a:lnTo>
                    <a:lnTo>
                      <a:pt x="362" y="56"/>
                    </a:lnTo>
                    <a:lnTo>
                      <a:pt x="3" y="4"/>
                    </a:lnTo>
                    <a:moveTo>
                      <a:pt x="2" y="0"/>
                    </a:moveTo>
                    <a:lnTo>
                      <a:pt x="2" y="0"/>
                    </a:lnTo>
                    <a:lnTo>
                      <a:pt x="745" y="109"/>
                    </a:lnTo>
                    <a:lnTo>
                      <a:pt x="745" y="109"/>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191"/>
              <p:cNvSpPr>
                <a:spLocks noEditPoints="1"/>
              </p:cNvSpPr>
              <p:nvPr/>
            </p:nvSpPr>
            <p:spPr bwMode="auto">
              <a:xfrm>
                <a:off x="5351" y="2591"/>
                <a:ext cx="367" cy="460"/>
              </a:xfrm>
              <a:custGeom>
                <a:avLst/>
                <a:gdLst>
                  <a:gd name="T0" fmla="*/ 1 w 367"/>
                  <a:gd name="T1" fmla="*/ 260 h 460"/>
                  <a:gd name="T2" fmla="*/ 0 w 367"/>
                  <a:gd name="T3" fmla="*/ 262 h 460"/>
                  <a:gd name="T4" fmla="*/ 91 w 367"/>
                  <a:gd name="T5" fmla="*/ 460 h 460"/>
                  <a:gd name="T6" fmla="*/ 92 w 367"/>
                  <a:gd name="T7" fmla="*/ 460 h 460"/>
                  <a:gd name="T8" fmla="*/ 92 w 367"/>
                  <a:gd name="T9" fmla="*/ 460 h 460"/>
                  <a:gd name="T10" fmla="*/ 92 w 367"/>
                  <a:gd name="T11" fmla="*/ 459 h 460"/>
                  <a:gd name="T12" fmla="*/ 92 w 367"/>
                  <a:gd name="T13" fmla="*/ 459 h 460"/>
                  <a:gd name="T14" fmla="*/ 93 w 367"/>
                  <a:gd name="T15" fmla="*/ 457 h 460"/>
                  <a:gd name="T16" fmla="*/ 3 w 367"/>
                  <a:gd name="T17" fmla="*/ 260 h 460"/>
                  <a:gd name="T18" fmla="*/ 1 w 367"/>
                  <a:gd name="T19" fmla="*/ 260 h 460"/>
                  <a:gd name="T20" fmla="*/ 333 w 367"/>
                  <a:gd name="T21" fmla="*/ 63 h 460"/>
                  <a:gd name="T22" fmla="*/ 97 w 367"/>
                  <a:gd name="T23" fmla="*/ 457 h 460"/>
                  <a:gd name="T24" fmla="*/ 333 w 367"/>
                  <a:gd name="T25" fmla="*/ 63 h 460"/>
                  <a:gd name="T26" fmla="*/ 365 w 367"/>
                  <a:gd name="T27" fmla="*/ 0 h 460"/>
                  <a:gd name="T28" fmla="*/ 0 w 367"/>
                  <a:gd name="T29" fmla="*/ 256 h 460"/>
                  <a:gd name="T30" fmla="*/ 0 w 367"/>
                  <a:gd name="T31" fmla="*/ 256 h 460"/>
                  <a:gd name="T32" fmla="*/ 1 w 367"/>
                  <a:gd name="T33" fmla="*/ 257 h 460"/>
                  <a:gd name="T34" fmla="*/ 3 w 367"/>
                  <a:gd name="T35" fmla="*/ 257 h 460"/>
                  <a:gd name="T36" fmla="*/ 2 w 367"/>
                  <a:gd name="T37" fmla="*/ 258 h 460"/>
                  <a:gd name="T38" fmla="*/ 3 w 367"/>
                  <a:gd name="T39" fmla="*/ 258 h 460"/>
                  <a:gd name="T40" fmla="*/ 364 w 367"/>
                  <a:gd name="T41" fmla="*/ 5 h 460"/>
                  <a:gd name="T42" fmla="*/ 188 w 367"/>
                  <a:gd name="T43" fmla="*/ 299 h 460"/>
                  <a:gd name="T44" fmla="*/ 367 w 367"/>
                  <a:gd name="T45" fmla="*/ 0 h 460"/>
                  <a:gd name="T46" fmla="*/ 366 w 367"/>
                  <a:gd name="T47" fmla="*/ 0 h 460"/>
                  <a:gd name="T48" fmla="*/ 366 w 367"/>
                  <a:gd name="T49" fmla="*/ 0 h 460"/>
                  <a:gd name="T50" fmla="*/ 365 w 367"/>
                  <a:gd name="T51"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7" h="460">
                    <a:moveTo>
                      <a:pt x="1" y="260"/>
                    </a:moveTo>
                    <a:lnTo>
                      <a:pt x="0" y="262"/>
                    </a:lnTo>
                    <a:lnTo>
                      <a:pt x="91" y="460"/>
                    </a:lnTo>
                    <a:lnTo>
                      <a:pt x="92" y="460"/>
                    </a:lnTo>
                    <a:lnTo>
                      <a:pt x="92" y="460"/>
                    </a:lnTo>
                    <a:lnTo>
                      <a:pt x="92" y="459"/>
                    </a:lnTo>
                    <a:lnTo>
                      <a:pt x="92" y="459"/>
                    </a:lnTo>
                    <a:lnTo>
                      <a:pt x="93" y="457"/>
                    </a:lnTo>
                    <a:lnTo>
                      <a:pt x="3" y="260"/>
                    </a:lnTo>
                    <a:lnTo>
                      <a:pt x="1" y="260"/>
                    </a:lnTo>
                    <a:close/>
                    <a:moveTo>
                      <a:pt x="333" y="63"/>
                    </a:moveTo>
                    <a:lnTo>
                      <a:pt x="97" y="457"/>
                    </a:lnTo>
                    <a:lnTo>
                      <a:pt x="333" y="63"/>
                    </a:lnTo>
                    <a:close/>
                    <a:moveTo>
                      <a:pt x="365" y="0"/>
                    </a:moveTo>
                    <a:lnTo>
                      <a:pt x="0" y="256"/>
                    </a:lnTo>
                    <a:lnTo>
                      <a:pt x="0" y="256"/>
                    </a:lnTo>
                    <a:lnTo>
                      <a:pt x="1" y="257"/>
                    </a:lnTo>
                    <a:lnTo>
                      <a:pt x="3" y="257"/>
                    </a:lnTo>
                    <a:lnTo>
                      <a:pt x="2" y="258"/>
                    </a:lnTo>
                    <a:lnTo>
                      <a:pt x="3" y="258"/>
                    </a:lnTo>
                    <a:lnTo>
                      <a:pt x="364" y="5"/>
                    </a:lnTo>
                    <a:lnTo>
                      <a:pt x="188" y="299"/>
                    </a:lnTo>
                    <a:lnTo>
                      <a:pt x="367" y="0"/>
                    </a:lnTo>
                    <a:lnTo>
                      <a:pt x="366" y="0"/>
                    </a:lnTo>
                    <a:lnTo>
                      <a:pt x="366" y="0"/>
                    </a:lnTo>
                    <a:lnTo>
                      <a:pt x="36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192"/>
              <p:cNvSpPr>
                <a:spLocks noEditPoints="1"/>
              </p:cNvSpPr>
              <p:nvPr/>
            </p:nvSpPr>
            <p:spPr bwMode="auto">
              <a:xfrm>
                <a:off x="5351" y="2591"/>
                <a:ext cx="367" cy="460"/>
              </a:xfrm>
              <a:custGeom>
                <a:avLst/>
                <a:gdLst>
                  <a:gd name="T0" fmla="*/ 1 w 367"/>
                  <a:gd name="T1" fmla="*/ 260 h 460"/>
                  <a:gd name="T2" fmla="*/ 0 w 367"/>
                  <a:gd name="T3" fmla="*/ 262 h 460"/>
                  <a:gd name="T4" fmla="*/ 91 w 367"/>
                  <a:gd name="T5" fmla="*/ 460 h 460"/>
                  <a:gd name="T6" fmla="*/ 92 w 367"/>
                  <a:gd name="T7" fmla="*/ 460 h 460"/>
                  <a:gd name="T8" fmla="*/ 92 w 367"/>
                  <a:gd name="T9" fmla="*/ 460 h 460"/>
                  <a:gd name="T10" fmla="*/ 92 w 367"/>
                  <a:gd name="T11" fmla="*/ 459 h 460"/>
                  <a:gd name="T12" fmla="*/ 92 w 367"/>
                  <a:gd name="T13" fmla="*/ 459 h 460"/>
                  <a:gd name="T14" fmla="*/ 93 w 367"/>
                  <a:gd name="T15" fmla="*/ 457 h 460"/>
                  <a:gd name="T16" fmla="*/ 3 w 367"/>
                  <a:gd name="T17" fmla="*/ 260 h 460"/>
                  <a:gd name="T18" fmla="*/ 1 w 367"/>
                  <a:gd name="T19" fmla="*/ 260 h 460"/>
                  <a:gd name="T20" fmla="*/ 333 w 367"/>
                  <a:gd name="T21" fmla="*/ 63 h 460"/>
                  <a:gd name="T22" fmla="*/ 97 w 367"/>
                  <a:gd name="T23" fmla="*/ 457 h 460"/>
                  <a:gd name="T24" fmla="*/ 333 w 367"/>
                  <a:gd name="T25" fmla="*/ 63 h 460"/>
                  <a:gd name="T26" fmla="*/ 365 w 367"/>
                  <a:gd name="T27" fmla="*/ 0 h 460"/>
                  <a:gd name="T28" fmla="*/ 0 w 367"/>
                  <a:gd name="T29" fmla="*/ 256 h 460"/>
                  <a:gd name="T30" fmla="*/ 0 w 367"/>
                  <a:gd name="T31" fmla="*/ 256 h 460"/>
                  <a:gd name="T32" fmla="*/ 1 w 367"/>
                  <a:gd name="T33" fmla="*/ 257 h 460"/>
                  <a:gd name="T34" fmla="*/ 3 w 367"/>
                  <a:gd name="T35" fmla="*/ 257 h 460"/>
                  <a:gd name="T36" fmla="*/ 2 w 367"/>
                  <a:gd name="T37" fmla="*/ 258 h 460"/>
                  <a:gd name="T38" fmla="*/ 3 w 367"/>
                  <a:gd name="T39" fmla="*/ 258 h 460"/>
                  <a:gd name="T40" fmla="*/ 364 w 367"/>
                  <a:gd name="T41" fmla="*/ 5 h 460"/>
                  <a:gd name="T42" fmla="*/ 188 w 367"/>
                  <a:gd name="T43" fmla="*/ 299 h 460"/>
                  <a:gd name="T44" fmla="*/ 367 w 367"/>
                  <a:gd name="T45" fmla="*/ 0 h 460"/>
                  <a:gd name="T46" fmla="*/ 366 w 367"/>
                  <a:gd name="T47" fmla="*/ 0 h 460"/>
                  <a:gd name="T48" fmla="*/ 366 w 367"/>
                  <a:gd name="T49" fmla="*/ 0 h 460"/>
                  <a:gd name="T50" fmla="*/ 365 w 367"/>
                  <a:gd name="T51"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7" h="460">
                    <a:moveTo>
                      <a:pt x="1" y="260"/>
                    </a:moveTo>
                    <a:lnTo>
                      <a:pt x="0" y="262"/>
                    </a:lnTo>
                    <a:lnTo>
                      <a:pt x="91" y="460"/>
                    </a:lnTo>
                    <a:lnTo>
                      <a:pt x="92" y="460"/>
                    </a:lnTo>
                    <a:lnTo>
                      <a:pt x="92" y="460"/>
                    </a:lnTo>
                    <a:lnTo>
                      <a:pt x="92" y="459"/>
                    </a:lnTo>
                    <a:lnTo>
                      <a:pt x="92" y="459"/>
                    </a:lnTo>
                    <a:lnTo>
                      <a:pt x="93" y="457"/>
                    </a:lnTo>
                    <a:lnTo>
                      <a:pt x="3" y="260"/>
                    </a:lnTo>
                    <a:lnTo>
                      <a:pt x="1" y="260"/>
                    </a:lnTo>
                    <a:moveTo>
                      <a:pt x="333" y="63"/>
                    </a:moveTo>
                    <a:lnTo>
                      <a:pt x="97" y="457"/>
                    </a:lnTo>
                    <a:lnTo>
                      <a:pt x="333" y="63"/>
                    </a:lnTo>
                    <a:moveTo>
                      <a:pt x="365" y="0"/>
                    </a:moveTo>
                    <a:lnTo>
                      <a:pt x="0" y="256"/>
                    </a:lnTo>
                    <a:lnTo>
                      <a:pt x="0" y="256"/>
                    </a:lnTo>
                    <a:lnTo>
                      <a:pt x="1" y="257"/>
                    </a:lnTo>
                    <a:lnTo>
                      <a:pt x="3" y="257"/>
                    </a:lnTo>
                    <a:lnTo>
                      <a:pt x="2" y="258"/>
                    </a:lnTo>
                    <a:lnTo>
                      <a:pt x="3" y="258"/>
                    </a:lnTo>
                    <a:lnTo>
                      <a:pt x="364" y="5"/>
                    </a:lnTo>
                    <a:lnTo>
                      <a:pt x="188" y="299"/>
                    </a:lnTo>
                    <a:lnTo>
                      <a:pt x="367" y="0"/>
                    </a:lnTo>
                    <a:lnTo>
                      <a:pt x="366" y="0"/>
                    </a:lnTo>
                    <a:lnTo>
                      <a:pt x="366" y="0"/>
                    </a:lnTo>
                    <a:lnTo>
                      <a:pt x="3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193"/>
              <p:cNvSpPr>
                <a:spLocks noEditPoints="1"/>
              </p:cNvSpPr>
              <p:nvPr/>
            </p:nvSpPr>
            <p:spPr bwMode="auto">
              <a:xfrm>
                <a:off x="5720" y="2027"/>
                <a:ext cx="326" cy="562"/>
              </a:xfrm>
              <a:custGeom>
                <a:avLst/>
                <a:gdLst>
                  <a:gd name="T0" fmla="*/ 40 w 326"/>
                  <a:gd name="T1" fmla="*/ 529 h 562"/>
                  <a:gd name="T2" fmla="*/ 4 w 326"/>
                  <a:gd name="T3" fmla="*/ 562 h 562"/>
                  <a:gd name="T4" fmla="*/ 40 w 326"/>
                  <a:gd name="T5" fmla="*/ 529 h 562"/>
                  <a:gd name="T6" fmla="*/ 325 w 326"/>
                  <a:gd name="T7" fmla="*/ 268 h 562"/>
                  <a:gd name="T8" fmla="*/ 2 w 326"/>
                  <a:gd name="T9" fmla="*/ 559 h 562"/>
                  <a:gd name="T10" fmla="*/ 2 w 326"/>
                  <a:gd name="T11" fmla="*/ 559 h 562"/>
                  <a:gd name="T12" fmla="*/ 325 w 326"/>
                  <a:gd name="T13" fmla="*/ 268 h 562"/>
                  <a:gd name="T14" fmla="*/ 325 w 326"/>
                  <a:gd name="T15" fmla="*/ 268 h 562"/>
                  <a:gd name="T16" fmla="*/ 73 w 326"/>
                  <a:gd name="T17" fmla="*/ 5 h 562"/>
                  <a:gd name="T18" fmla="*/ 73 w 326"/>
                  <a:gd name="T19" fmla="*/ 5 h 562"/>
                  <a:gd name="T20" fmla="*/ 72 w 326"/>
                  <a:gd name="T21" fmla="*/ 8 h 562"/>
                  <a:gd name="T22" fmla="*/ 0 w 326"/>
                  <a:gd name="T23" fmla="*/ 554 h 562"/>
                  <a:gd name="T24" fmla="*/ 0 w 326"/>
                  <a:gd name="T25" fmla="*/ 554 h 562"/>
                  <a:gd name="T26" fmla="*/ 73 w 326"/>
                  <a:gd name="T27" fmla="*/ 5 h 562"/>
                  <a:gd name="T28" fmla="*/ 73 w 326"/>
                  <a:gd name="T29" fmla="*/ 5 h 562"/>
                  <a:gd name="T30" fmla="*/ 76 w 326"/>
                  <a:gd name="T31" fmla="*/ 3 h 562"/>
                  <a:gd name="T32" fmla="*/ 73 w 326"/>
                  <a:gd name="T33" fmla="*/ 26 h 562"/>
                  <a:gd name="T34" fmla="*/ 75 w 326"/>
                  <a:gd name="T35" fmla="*/ 7 h 562"/>
                  <a:gd name="T36" fmla="*/ 182 w 326"/>
                  <a:gd name="T37" fmla="*/ 118 h 562"/>
                  <a:gd name="T38" fmla="*/ 326 w 326"/>
                  <a:gd name="T39" fmla="*/ 267 h 562"/>
                  <a:gd name="T40" fmla="*/ 326 w 326"/>
                  <a:gd name="T41" fmla="*/ 266 h 562"/>
                  <a:gd name="T42" fmla="*/ 322 w 326"/>
                  <a:gd name="T43" fmla="*/ 259 h 562"/>
                  <a:gd name="T44" fmla="*/ 78 w 326"/>
                  <a:gd name="T45" fmla="*/ 5 h 562"/>
                  <a:gd name="T46" fmla="*/ 76 w 326"/>
                  <a:gd name="T47" fmla="*/ 3 h 562"/>
                  <a:gd name="T48" fmla="*/ 73 w 326"/>
                  <a:gd name="T49" fmla="*/ 0 h 562"/>
                  <a:gd name="T50" fmla="*/ 73 w 326"/>
                  <a:gd name="T51" fmla="*/ 1 h 562"/>
                  <a:gd name="T52" fmla="*/ 75 w 326"/>
                  <a:gd name="T53" fmla="*/ 2 h 562"/>
                  <a:gd name="T54" fmla="*/ 75 w 326"/>
                  <a:gd name="T55" fmla="*/ 2 h 562"/>
                  <a:gd name="T56" fmla="*/ 75 w 326"/>
                  <a:gd name="T57" fmla="*/ 2 h 562"/>
                  <a:gd name="T58" fmla="*/ 74 w 326"/>
                  <a:gd name="T59" fmla="*/ 1 h 562"/>
                  <a:gd name="T60" fmla="*/ 73 w 326"/>
                  <a:gd name="T61"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6" h="562">
                    <a:moveTo>
                      <a:pt x="40" y="529"/>
                    </a:moveTo>
                    <a:lnTo>
                      <a:pt x="4" y="562"/>
                    </a:lnTo>
                    <a:lnTo>
                      <a:pt x="40" y="529"/>
                    </a:lnTo>
                    <a:close/>
                    <a:moveTo>
                      <a:pt x="325" y="268"/>
                    </a:moveTo>
                    <a:lnTo>
                      <a:pt x="2" y="559"/>
                    </a:lnTo>
                    <a:lnTo>
                      <a:pt x="2" y="559"/>
                    </a:lnTo>
                    <a:lnTo>
                      <a:pt x="325" y="268"/>
                    </a:lnTo>
                    <a:lnTo>
                      <a:pt x="325" y="268"/>
                    </a:lnTo>
                    <a:close/>
                    <a:moveTo>
                      <a:pt x="73" y="5"/>
                    </a:moveTo>
                    <a:lnTo>
                      <a:pt x="73" y="5"/>
                    </a:lnTo>
                    <a:lnTo>
                      <a:pt x="72" y="8"/>
                    </a:lnTo>
                    <a:lnTo>
                      <a:pt x="0" y="554"/>
                    </a:lnTo>
                    <a:lnTo>
                      <a:pt x="0" y="554"/>
                    </a:lnTo>
                    <a:lnTo>
                      <a:pt x="73" y="5"/>
                    </a:lnTo>
                    <a:lnTo>
                      <a:pt x="73" y="5"/>
                    </a:lnTo>
                    <a:close/>
                    <a:moveTo>
                      <a:pt x="76" y="3"/>
                    </a:moveTo>
                    <a:lnTo>
                      <a:pt x="73" y="26"/>
                    </a:lnTo>
                    <a:lnTo>
                      <a:pt x="75" y="7"/>
                    </a:lnTo>
                    <a:lnTo>
                      <a:pt x="182" y="118"/>
                    </a:lnTo>
                    <a:lnTo>
                      <a:pt x="326" y="267"/>
                    </a:lnTo>
                    <a:lnTo>
                      <a:pt x="326" y="266"/>
                    </a:lnTo>
                    <a:lnTo>
                      <a:pt x="322" y="259"/>
                    </a:lnTo>
                    <a:lnTo>
                      <a:pt x="78" y="5"/>
                    </a:lnTo>
                    <a:lnTo>
                      <a:pt x="76" y="3"/>
                    </a:lnTo>
                    <a:close/>
                    <a:moveTo>
                      <a:pt x="73" y="0"/>
                    </a:moveTo>
                    <a:lnTo>
                      <a:pt x="73" y="1"/>
                    </a:lnTo>
                    <a:lnTo>
                      <a:pt x="75" y="2"/>
                    </a:lnTo>
                    <a:lnTo>
                      <a:pt x="75" y="2"/>
                    </a:lnTo>
                    <a:lnTo>
                      <a:pt x="75" y="2"/>
                    </a:lnTo>
                    <a:lnTo>
                      <a:pt x="74" y="1"/>
                    </a:lnTo>
                    <a:lnTo>
                      <a:pt x="7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194"/>
              <p:cNvSpPr>
                <a:spLocks noEditPoints="1"/>
              </p:cNvSpPr>
              <p:nvPr/>
            </p:nvSpPr>
            <p:spPr bwMode="auto">
              <a:xfrm>
                <a:off x="5720" y="2027"/>
                <a:ext cx="326" cy="562"/>
              </a:xfrm>
              <a:custGeom>
                <a:avLst/>
                <a:gdLst>
                  <a:gd name="T0" fmla="*/ 40 w 326"/>
                  <a:gd name="T1" fmla="*/ 529 h 562"/>
                  <a:gd name="T2" fmla="*/ 4 w 326"/>
                  <a:gd name="T3" fmla="*/ 562 h 562"/>
                  <a:gd name="T4" fmla="*/ 40 w 326"/>
                  <a:gd name="T5" fmla="*/ 529 h 562"/>
                  <a:gd name="T6" fmla="*/ 325 w 326"/>
                  <a:gd name="T7" fmla="*/ 268 h 562"/>
                  <a:gd name="T8" fmla="*/ 2 w 326"/>
                  <a:gd name="T9" fmla="*/ 559 h 562"/>
                  <a:gd name="T10" fmla="*/ 2 w 326"/>
                  <a:gd name="T11" fmla="*/ 559 h 562"/>
                  <a:gd name="T12" fmla="*/ 325 w 326"/>
                  <a:gd name="T13" fmla="*/ 268 h 562"/>
                  <a:gd name="T14" fmla="*/ 325 w 326"/>
                  <a:gd name="T15" fmla="*/ 268 h 562"/>
                  <a:gd name="T16" fmla="*/ 73 w 326"/>
                  <a:gd name="T17" fmla="*/ 5 h 562"/>
                  <a:gd name="T18" fmla="*/ 73 w 326"/>
                  <a:gd name="T19" fmla="*/ 5 h 562"/>
                  <a:gd name="T20" fmla="*/ 72 w 326"/>
                  <a:gd name="T21" fmla="*/ 8 h 562"/>
                  <a:gd name="T22" fmla="*/ 0 w 326"/>
                  <a:gd name="T23" fmla="*/ 554 h 562"/>
                  <a:gd name="T24" fmla="*/ 0 w 326"/>
                  <a:gd name="T25" fmla="*/ 554 h 562"/>
                  <a:gd name="T26" fmla="*/ 73 w 326"/>
                  <a:gd name="T27" fmla="*/ 5 h 562"/>
                  <a:gd name="T28" fmla="*/ 73 w 326"/>
                  <a:gd name="T29" fmla="*/ 5 h 562"/>
                  <a:gd name="T30" fmla="*/ 76 w 326"/>
                  <a:gd name="T31" fmla="*/ 3 h 562"/>
                  <a:gd name="T32" fmla="*/ 73 w 326"/>
                  <a:gd name="T33" fmla="*/ 26 h 562"/>
                  <a:gd name="T34" fmla="*/ 75 w 326"/>
                  <a:gd name="T35" fmla="*/ 7 h 562"/>
                  <a:gd name="T36" fmla="*/ 182 w 326"/>
                  <a:gd name="T37" fmla="*/ 118 h 562"/>
                  <a:gd name="T38" fmla="*/ 326 w 326"/>
                  <a:gd name="T39" fmla="*/ 267 h 562"/>
                  <a:gd name="T40" fmla="*/ 326 w 326"/>
                  <a:gd name="T41" fmla="*/ 266 h 562"/>
                  <a:gd name="T42" fmla="*/ 322 w 326"/>
                  <a:gd name="T43" fmla="*/ 259 h 562"/>
                  <a:gd name="T44" fmla="*/ 78 w 326"/>
                  <a:gd name="T45" fmla="*/ 5 h 562"/>
                  <a:gd name="T46" fmla="*/ 76 w 326"/>
                  <a:gd name="T47" fmla="*/ 3 h 562"/>
                  <a:gd name="T48" fmla="*/ 73 w 326"/>
                  <a:gd name="T49" fmla="*/ 0 h 562"/>
                  <a:gd name="T50" fmla="*/ 73 w 326"/>
                  <a:gd name="T51" fmla="*/ 1 h 562"/>
                  <a:gd name="T52" fmla="*/ 75 w 326"/>
                  <a:gd name="T53" fmla="*/ 2 h 562"/>
                  <a:gd name="T54" fmla="*/ 75 w 326"/>
                  <a:gd name="T55" fmla="*/ 2 h 562"/>
                  <a:gd name="T56" fmla="*/ 75 w 326"/>
                  <a:gd name="T57" fmla="*/ 2 h 562"/>
                  <a:gd name="T58" fmla="*/ 74 w 326"/>
                  <a:gd name="T59" fmla="*/ 1 h 562"/>
                  <a:gd name="T60" fmla="*/ 73 w 326"/>
                  <a:gd name="T61"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6" h="562">
                    <a:moveTo>
                      <a:pt x="40" y="529"/>
                    </a:moveTo>
                    <a:lnTo>
                      <a:pt x="4" y="562"/>
                    </a:lnTo>
                    <a:lnTo>
                      <a:pt x="40" y="529"/>
                    </a:lnTo>
                    <a:moveTo>
                      <a:pt x="325" y="268"/>
                    </a:moveTo>
                    <a:lnTo>
                      <a:pt x="2" y="559"/>
                    </a:lnTo>
                    <a:lnTo>
                      <a:pt x="2" y="559"/>
                    </a:lnTo>
                    <a:lnTo>
                      <a:pt x="325" y="268"/>
                    </a:lnTo>
                    <a:lnTo>
                      <a:pt x="325" y="268"/>
                    </a:lnTo>
                    <a:moveTo>
                      <a:pt x="73" y="5"/>
                    </a:moveTo>
                    <a:lnTo>
                      <a:pt x="73" y="5"/>
                    </a:lnTo>
                    <a:lnTo>
                      <a:pt x="72" y="8"/>
                    </a:lnTo>
                    <a:lnTo>
                      <a:pt x="0" y="554"/>
                    </a:lnTo>
                    <a:lnTo>
                      <a:pt x="0" y="554"/>
                    </a:lnTo>
                    <a:lnTo>
                      <a:pt x="73" y="5"/>
                    </a:lnTo>
                    <a:lnTo>
                      <a:pt x="73" y="5"/>
                    </a:lnTo>
                    <a:moveTo>
                      <a:pt x="76" y="3"/>
                    </a:moveTo>
                    <a:lnTo>
                      <a:pt x="73" y="26"/>
                    </a:lnTo>
                    <a:lnTo>
                      <a:pt x="75" y="7"/>
                    </a:lnTo>
                    <a:lnTo>
                      <a:pt x="182" y="118"/>
                    </a:lnTo>
                    <a:lnTo>
                      <a:pt x="326" y="267"/>
                    </a:lnTo>
                    <a:lnTo>
                      <a:pt x="326" y="266"/>
                    </a:lnTo>
                    <a:lnTo>
                      <a:pt x="322" y="259"/>
                    </a:lnTo>
                    <a:lnTo>
                      <a:pt x="78" y="5"/>
                    </a:lnTo>
                    <a:lnTo>
                      <a:pt x="76" y="3"/>
                    </a:lnTo>
                    <a:moveTo>
                      <a:pt x="73" y="0"/>
                    </a:moveTo>
                    <a:lnTo>
                      <a:pt x="73" y="1"/>
                    </a:lnTo>
                    <a:lnTo>
                      <a:pt x="75" y="2"/>
                    </a:lnTo>
                    <a:lnTo>
                      <a:pt x="75" y="2"/>
                    </a:lnTo>
                    <a:lnTo>
                      <a:pt x="75" y="2"/>
                    </a:lnTo>
                    <a:lnTo>
                      <a:pt x="74" y="1"/>
                    </a:lnTo>
                    <a:lnTo>
                      <a:pt x="7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195"/>
              <p:cNvSpPr>
                <a:spLocks noEditPoints="1"/>
              </p:cNvSpPr>
              <p:nvPr/>
            </p:nvSpPr>
            <p:spPr bwMode="auto">
              <a:xfrm>
                <a:off x="5561" y="1884"/>
                <a:ext cx="235" cy="715"/>
              </a:xfrm>
              <a:custGeom>
                <a:avLst/>
                <a:gdLst>
                  <a:gd name="T0" fmla="*/ 159 w 235"/>
                  <a:gd name="T1" fmla="*/ 710 h 715"/>
                  <a:gd name="T2" fmla="*/ 159 w 235"/>
                  <a:gd name="T3" fmla="*/ 711 h 715"/>
                  <a:gd name="T4" fmla="*/ 160 w 235"/>
                  <a:gd name="T5" fmla="*/ 715 h 715"/>
                  <a:gd name="T6" fmla="*/ 161 w 235"/>
                  <a:gd name="T7" fmla="*/ 711 h 715"/>
                  <a:gd name="T8" fmla="*/ 159 w 235"/>
                  <a:gd name="T9" fmla="*/ 710 h 715"/>
                  <a:gd name="T10" fmla="*/ 2 w 235"/>
                  <a:gd name="T11" fmla="*/ 7 h 715"/>
                  <a:gd name="T12" fmla="*/ 2 w 235"/>
                  <a:gd name="T13" fmla="*/ 7 h 715"/>
                  <a:gd name="T14" fmla="*/ 2 w 235"/>
                  <a:gd name="T15" fmla="*/ 7 h 715"/>
                  <a:gd name="T16" fmla="*/ 157 w 235"/>
                  <a:gd name="T17" fmla="*/ 704 h 715"/>
                  <a:gd name="T18" fmla="*/ 157 w 235"/>
                  <a:gd name="T19" fmla="*/ 704 h 715"/>
                  <a:gd name="T20" fmla="*/ 157 w 235"/>
                  <a:gd name="T21" fmla="*/ 704 h 715"/>
                  <a:gd name="T22" fmla="*/ 2 w 235"/>
                  <a:gd name="T23" fmla="*/ 7 h 715"/>
                  <a:gd name="T24" fmla="*/ 159 w 235"/>
                  <a:gd name="T25" fmla="*/ 697 h 715"/>
                  <a:gd name="T26" fmla="*/ 5 w 235"/>
                  <a:gd name="T27" fmla="*/ 7 h 715"/>
                  <a:gd name="T28" fmla="*/ 156 w 235"/>
                  <a:gd name="T29" fmla="*/ 100 h 715"/>
                  <a:gd name="T30" fmla="*/ 232 w 235"/>
                  <a:gd name="T31" fmla="*/ 148 h 715"/>
                  <a:gd name="T32" fmla="*/ 232 w 235"/>
                  <a:gd name="T33" fmla="*/ 148 h 715"/>
                  <a:gd name="T34" fmla="*/ 159 w 235"/>
                  <a:gd name="T35" fmla="*/ 697 h 715"/>
                  <a:gd name="T36" fmla="*/ 4 w 235"/>
                  <a:gd name="T37" fmla="*/ 2 h 715"/>
                  <a:gd name="T38" fmla="*/ 161 w 235"/>
                  <a:gd name="T39" fmla="*/ 703 h 715"/>
                  <a:gd name="T40" fmla="*/ 161 w 235"/>
                  <a:gd name="T41" fmla="*/ 702 h 715"/>
                  <a:gd name="T42" fmla="*/ 161 w 235"/>
                  <a:gd name="T43" fmla="*/ 702 h 715"/>
                  <a:gd name="T44" fmla="*/ 232 w 235"/>
                  <a:gd name="T45" fmla="*/ 169 h 715"/>
                  <a:gd name="T46" fmla="*/ 235 w 235"/>
                  <a:gd name="T47" fmla="*/ 146 h 715"/>
                  <a:gd name="T48" fmla="*/ 235 w 235"/>
                  <a:gd name="T49" fmla="*/ 146 h 715"/>
                  <a:gd name="T50" fmla="*/ 234 w 235"/>
                  <a:gd name="T51" fmla="*/ 145 h 715"/>
                  <a:gd name="T52" fmla="*/ 234 w 235"/>
                  <a:gd name="T53" fmla="*/ 145 h 715"/>
                  <a:gd name="T54" fmla="*/ 232 w 235"/>
                  <a:gd name="T55" fmla="*/ 144 h 715"/>
                  <a:gd name="T56" fmla="*/ 131 w 235"/>
                  <a:gd name="T57" fmla="*/ 81 h 715"/>
                  <a:gd name="T58" fmla="*/ 6 w 235"/>
                  <a:gd name="T59" fmla="*/ 3 h 715"/>
                  <a:gd name="T60" fmla="*/ 6 w 235"/>
                  <a:gd name="T61" fmla="*/ 3 h 715"/>
                  <a:gd name="T62" fmla="*/ 4 w 235"/>
                  <a:gd name="T63" fmla="*/ 2 h 715"/>
                  <a:gd name="T64" fmla="*/ 0 w 235"/>
                  <a:gd name="T65" fmla="*/ 0 h 715"/>
                  <a:gd name="T66" fmla="*/ 1 w 235"/>
                  <a:gd name="T67" fmla="*/ 1 h 715"/>
                  <a:gd name="T68" fmla="*/ 1 w 235"/>
                  <a:gd name="T69" fmla="*/ 3 h 715"/>
                  <a:gd name="T70" fmla="*/ 2 w 235"/>
                  <a:gd name="T71" fmla="*/ 2 h 715"/>
                  <a:gd name="T72" fmla="*/ 2 w 235"/>
                  <a:gd name="T73" fmla="*/ 1 h 715"/>
                  <a:gd name="T74" fmla="*/ 1 w 235"/>
                  <a:gd name="T75" fmla="*/ 0 h 715"/>
                  <a:gd name="T76" fmla="*/ 1 w 235"/>
                  <a:gd name="T77" fmla="*/ 0 h 715"/>
                  <a:gd name="T78" fmla="*/ 0 w 235"/>
                  <a:gd name="T79" fmla="*/ 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5" h="715">
                    <a:moveTo>
                      <a:pt x="159" y="710"/>
                    </a:moveTo>
                    <a:lnTo>
                      <a:pt x="159" y="711"/>
                    </a:lnTo>
                    <a:lnTo>
                      <a:pt x="160" y="715"/>
                    </a:lnTo>
                    <a:lnTo>
                      <a:pt x="161" y="711"/>
                    </a:lnTo>
                    <a:lnTo>
                      <a:pt x="159" y="710"/>
                    </a:lnTo>
                    <a:close/>
                    <a:moveTo>
                      <a:pt x="2" y="7"/>
                    </a:moveTo>
                    <a:lnTo>
                      <a:pt x="2" y="7"/>
                    </a:lnTo>
                    <a:lnTo>
                      <a:pt x="2" y="7"/>
                    </a:lnTo>
                    <a:lnTo>
                      <a:pt x="157" y="704"/>
                    </a:lnTo>
                    <a:lnTo>
                      <a:pt x="157" y="704"/>
                    </a:lnTo>
                    <a:lnTo>
                      <a:pt x="157" y="704"/>
                    </a:lnTo>
                    <a:lnTo>
                      <a:pt x="2" y="7"/>
                    </a:lnTo>
                    <a:close/>
                    <a:moveTo>
                      <a:pt x="159" y="697"/>
                    </a:moveTo>
                    <a:lnTo>
                      <a:pt x="5" y="7"/>
                    </a:lnTo>
                    <a:lnTo>
                      <a:pt x="156" y="100"/>
                    </a:lnTo>
                    <a:lnTo>
                      <a:pt x="232" y="148"/>
                    </a:lnTo>
                    <a:lnTo>
                      <a:pt x="232" y="148"/>
                    </a:lnTo>
                    <a:lnTo>
                      <a:pt x="159" y="697"/>
                    </a:lnTo>
                    <a:close/>
                    <a:moveTo>
                      <a:pt x="4" y="2"/>
                    </a:moveTo>
                    <a:lnTo>
                      <a:pt x="161" y="703"/>
                    </a:lnTo>
                    <a:lnTo>
                      <a:pt x="161" y="702"/>
                    </a:lnTo>
                    <a:lnTo>
                      <a:pt x="161" y="702"/>
                    </a:lnTo>
                    <a:lnTo>
                      <a:pt x="232" y="169"/>
                    </a:lnTo>
                    <a:lnTo>
                      <a:pt x="235" y="146"/>
                    </a:lnTo>
                    <a:lnTo>
                      <a:pt x="235" y="146"/>
                    </a:lnTo>
                    <a:lnTo>
                      <a:pt x="234" y="145"/>
                    </a:lnTo>
                    <a:lnTo>
                      <a:pt x="234" y="145"/>
                    </a:lnTo>
                    <a:lnTo>
                      <a:pt x="232" y="144"/>
                    </a:lnTo>
                    <a:lnTo>
                      <a:pt x="131" y="81"/>
                    </a:lnTo>
                    <a:lnTo>
                      <a:pt x="6" y="3"/>
                    </a:lnTo>
                    <a:lnTo>
                      <a:pt x="6" y="3"/>
                    </a:lnTo>
                    <a:lnTo>
                      <a:pt x="4" y="2"/>
                    </a:lnTo>
                    <a:close/>
                    <a:moveTo>
                      <a:pt x="0" y="0"/>
                    </a:moveTo>
                    <a:lnTo>
                      <a:pt x="1" y="1"/>
                    </a:lnTo>
                    <a:lnTo>
                      <a:pt x="1" y="3"/>
                    </a:lnTo>
                    <a:lnTo>
                      <a:pt x="2" y="2"/>
                    </a:lnTo>
                    <a:lnTo>
                      <a:pt x="2" y="1"/>
                    </a:lnTo>
                    <a:lnTo>
                      <a:pt x="1" y="0"/>
                    </a:lnTo>
                    <a:lnTo>
                      <a:pt x="1"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196"/>
              <p:cNvSpPr>
                <a:spLocks noEditPoints="1"/>
              </p:cNvSpPr>
              <p:nvPr/>
            </p:nvSpPr>
            <p:spPr bwMode="auto">
              <a:xfrm>
                <a:off x="5561" y="1884"/>
                <a:ext cx="235" cy="715"/>
              </a:xfrm>
              <a:custGeom>
                <a:avLst/>
                <a:gdLst>
                  <a:gd name="T0" fmla="*/ 159 w 235"/>
                  <a:gd name="T1" fmla="*/ 710 h 715"/>
                  <a:gd name="T2" fmla="*/ 159 w 235"/>
                  <a:gd name="T3" fmla="*/ 711 h 715"/>
                  <a:gd name="T4" fmla="*/ 160 w 235"/>
                  <a:gd name="T5" fmla="*/ 715 h 715"/>
                  <a:gd name="T6" fmla="*/ 161 w 235"/>
                  <a:gd name="T7" fmla="*/ 711 h 715"/>
                  <a:gd name="T8" fmla="*/ 159 w 235"/>
                  <a:gd name="T9" fmla="*/ 710 h 715"/>
                  <a:gd name="T10" fmla="*/ 2 w 235"/>
                  <a:gd name="T11" fmla="*/ 7 h 715"/>
                  <a:gd name="T12" fmla="*/ 2 w 235"/>
                  <a:gd name="T13" fmla="*/ 7 h 715"/>
                  <a:gd name="T14" fmla="*/ 2 w 235"/>
                  <a:gd name="T15" fmla="*/ 7 h 715"/>
                  <a:gd name="T16" fmla="*/ 157 w 235"/>
                  <a:gd name="T17" fmla="*/ 704 h 715"/>
                  <a:gd name="T18" fmla="*/ 157 w 235"/>
                  <a:gd name="T19" fmla="*/ 704 h 715"/>
                  <a:gd name="T20" fmla="*/ 157 w 235"/>
                  <a:gd name="T21" fmla="*/ 704 h 715"/>
                  <a:gd name="T22" fmla="*/ 2 w 235"/>
                  <a:gd name="T23" fmla="*/ 7 h 715"/>
                  <a:gd name="T24" fmla="*/ 159 w 235"/>
                  <a:gd name="T25" fmla="*/ 697 h 715"/>
                  <a:gd name="T26" fmla="*/ 5 w 235"/>
                  <a:gd name="T27" fmla="*/ 7 h 715"/>
                  <a:gd name="T28" fmla="*/ 156 w 235"/>
                  <a:gd name="T29" fmla="*/ 100 h 715"/>
                  <a:gd name="T30" fmla="*/ 232 w 235"/>
                  <a:gd name="T31" fmla="*/ 148 h 715"/>
                  <a:gd name="T32" fmla="*/ 232 w 235"/>
                  <a:gd name="T33" fmla="*/ 148 h 715"/>
                  <a:gd name="T34" fmla="*/ 159 w 235"/>
                  <a:gd name="T35" fmla="*/ 697 h 715"/>
                  <a:gd name="T36" fmla="*/ 4 w 235"/>
                  <a:gd name="T37" fmla="*/ 2 h 715"/>
                  <a:gd name="T38" fmla="*/ 161 w 235"/>
                  <a:gd name="T39" fmla="*/ 703 h 715"/>
                  <a:gd name="T40" fmla="*/ 161 w 235"/>
                  <a:gd name="T41" fmla="*/ 702 h 715"/>
                  <a:gd name="T42" fmla="*/ 161 w 235"/>
                  <a:gd name="T43" fmla="*/ 702 h 715"/>
                  <a:gd name="T44" fmla="*/ 232 w 235"/>
                  <a:gd name="T45" fmla="*/ 169 h 715"/>
                  <a:gd name="T46" fmla="*/ 235 w 235"/>
                  <a:gd name="T47" fmla="*/ 146 h 715"/>
                  <a:gd name="T48" fmla="*/ 235 w 235"/>
                  <a:gd name="T49" fmla="*/ 146 h 715"/>
                  <a:gd name="T50" fmla="*/ 234 w 235"/>
                  <a:gd name="T51" fmla="*/ 145 h 715"/>
                  <a:gd name="T52" fmla="*/ 234 w 235"/>
                  <a:gd name="T53" fmla="*/ 145 h 715"/>
                  <a:gd name="T54" fmla="*/ 232 w 235"/>
                  <a:gd name="T55" fmla="*/ 144 h 715"/>
                  <a:gd name="T56" fmla="*/ 131 w 235"/>
                  <a:gd name="T57" fmla="*/ 81 h 715"/>
                  <a:gd name="T58" fmla="*/ 6 w 235"/>
                  <a:gd name="T59" fmla="*/ 3 h 715"/>
                  <a:gd name="T60" fmla="*/ 6 w 235"/>
                  <a:gd name="T61" fmla="*/ 3 h 715"/>
                  <a:gd name="T62" fmla="*/ 4 w 235"/>
                  <a:gd name="T63" fmla="*/ 2 h 715"/>
                  <a:gd name="T64" fmla="*/ 0 w 235"/>
                  <a:gd name="T65" fmla="*/ 0 h 715"/>
                  <a:gd name="T66" fmla="*/ 1 w 235"/>
                  <a:gd name="T67" fmla="*/ 1 h 715"/>
                  <a:gd name="T68" fmla="*/ 1 w 235"/>
                  <a:gd name="T69" fmla="*/ 3 h 715"/>
                  <a:gd name="T70" fmla="*/ 2 w 235"/>
                  <a:gd name="T71" fmla="*/ 2 h 715"/>
                  <a:gd name="T72" fmla="*/ 2 w 235"/>
                  <a:gd name="T73" fmla="*/ 1 h 715"/>
                  <a:gd name="T74" fmla="*/ 1 w 235"/>
                  <a:gd name="T75" fmla="*/ 0 h 715"/>
                  <a:gd name="T76" fmla="*/ 1 w 235"/>
                  <a:gd name="T77" fmla="*/ 0 h 715"/>
                  <a:gd name="T78" fmla="*/ 0 w 235"/>
                  <a:gd name="T79" fmla="*/ 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5" h="715">
                    <a:moveTo>
                      <a:pt x="159" y="710"/>
                    </a:moveTo>
                    <a:lnTo>
                      <a:pt x="159" y="711"/>
                    </a:lnTo>
                    <a:lnTo>
                      <a:pt x="160" y="715"/>
                    </a:lnTo>
                    <a:lnTo>
                      <a:pt x="161" y="711"/>
                    </a:lnTo>
                    <a:lnTo>
                      <a:pt x="159" y="710"/>
                    </a:lnTo>
                    <a:moveTo>
                      <a:pt x="2" y="7"/>
                    </a:moveTo>
                    <a:lnTo>
                      <a:pt x="2" y="7"/>
                    </a:lnTo>
                    <a:lnTo>
                      <a:pt x="2" y="7"/>
                    </a:lnTo>
                    <a:lnTo>
                      <a:pt x="157" y="704"/>
                    </a:lnTo>
                    <a:lnTo>
                      <a:pt x="157" y="704"/>
                    </a:lnTo>
                    <a:lnTo>
                      <a:pt x="157" y="704"/>
                    </a:lnTo>
                    <a:lnTo>
                      <a:pt x="2" y="7"/>
                    </a:lnTo>
                    <a:moveTo>
                      <a:pt x="159" y="697"/>
                    </a:moveTo>
                    <a:lnTo>
                      <a:pt x="5" y="7"/>
                    </a:lnTo>
                    <a:lnTo>
                      <a:pt x="156" y="100"/>
                    </a:lnTo>
                    <a:lnTo>
                      <a:pt x="232" y="148"/>
                    </a:lnTo>
                    <a:lnTo>
                      <a:pt x="232" y="148"/>
                    </a:lnTo>
                    <a:lnTo>
                      <a:pt x="159" y="697"/>
                    </a:lnTo>
                    <a:moveTo>
                      <a:pt x="4" y="2"/>
                    </a:moveTo>
                    <a:lnTo>
                      <a:pt x="161" y="703"/>
                    </a:lnTo>
                    <a:lnTo>
                      <a:pt x="161" y="702"/>
                    </a:lnTo>
                    <a:lnTo>
                      <a:pt x="161" y="702"/>
                    </a:lnTo>
                    <a:lnTo>
                      <a:pt x="232" y="169"/>
                    </a:lnTo>
                    <a:lnTo>
                      <a:pt x="235" y="146"/>
                    </a:lnTo>
                    <a:lnTo>
                      <a:pt x="235" y="146"/>
                    </a:lnTo>
                    <a:lnTo>
                      <a:pt x="234" y="145"/>
                    </a:lnTo>
                    <a:lnTo>
                      <a:pt x="234" y="145"/>
                    </a:lnTo>
                    <a:lnTo>
                      <a:pt x="232" y="144"/>
                    </a:lnTo>
                    <a:lnTo>
                      <a:pt x="131" y="81"/>
                    </a:lnTo>
                    <a:lnTo>
                      <a:pt x="6" y="3"/>
                    </a:lnTo>
                    <a:lnTo>
                      <a:pt x="6" y="3"/>
                    </a:lnTo>
                    <a:lnTo>
                      <a:pt x="4" y="2"/>
                    </a:lnTo>
                    <a:moveTo>
                      <a:pt x="0" y="0"/>
                    </a:moveTo>
                    <a:lnTo>
                      <a:pt x="1" y="1"/>
                    </a:lnTo>
                    <a:lnTo>
                      <a:pt x="1" y="3"/>
                    </a:lnTo>
                    <a:lnTo>
                      <a:pt x="2" y="2"/>
                    </a:lnTo>
                    <a:lnTo>
                      <a:pt x="2" y="1"/>
                    </a:lnTo>
                    <a:lnTo>
                      <a:pt x="1" y="0"/>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197"/>
              <p:cNvSpPr>
                <a:spLocks noEditPoints="1"/>
              </p:cNvSpPr>
              <p:nvPr/>
            </p:nvSpPr>
            <p:spPr bwMode="auto">
              <a:xfrm>
                <a:off x="4968" y="1884"/>
                <a:ext cx="754" cy="707"/>
              </a:xfrm>
              <a:custGeom>
                <a:avLst/>
                <a:gdLst>
                  <a:gd name="T0" fmla="*/ 0 w 754"/>
                  <a:gd name="T1" fmla="*/ 597 h 707"/>
                  <a:gd name="T2" fmla="*/ 0 w 754"/>
                  <a:gd name="T3" fmla="*/ 597 h 707"/>
                  <a:gd name="T4" fmla="*/ 0 w 754"/>
                  <a:gd name="T5" fmla="*/ 597 h 707"/>
                  <a:gd name="T6" fmla="*/ 1 w 754"/>
                  <a:gd name="T7" fmla="*/ 597 h 707"/>
                  <a:gd name="T8" fmla="*/ 1 w 754"/>
                  <a:gd name="T9" fmla="*/ 597 h 707"/>
                  <a:gd name="T10" fmla="*/ 0 w 754"/>
                  <a:gd name="T11" fmla="*/ 597 h 707"/>
                  <a:gd name="T12" fmla="*/ 595 w 754"/>
                  <a:gd name="T13" fmla="*/ 7 h 707"/>
                  <a:gd name="T14" fmla="*/ 595 w 754"/>
                  <a:gd name="T15" fmla="*/ 7 h 707"/>
                  <a:gd name="T16" fmla="*/ 750 w 754"/>
                  <a:gd name="T17" fmla="*/ 704 h 707"/>
                  <a:gd name="T18" fmla="*/ 7 w 754"/>
                  <a:gd name="T19" fmla="*/ 595 h 707"/>
                  <a:gd name="T20" fmla="*/ 558 w 754"/>
                  <a:gd name="T21" fmla="*/ 43 h 707"/>
                  <a:gd name="T22" fmla="*/ 595 w 754"/>
                  <a:gd name="T23" fmla="*/ 7 h 707"/>
                  <a:gd name="T24" fmla="*/ 594 w 754"/>
                  <a:gd name="T25" fmla="*/ 3 h 707"/>
                  <a:gd name="T26" fmla="*/ 595 w 754"/>
                  <a:gd name="T27" fmla="*/ 3 h 707"/>
                  <a:gd name="T28" fmla="*/ 594 w 754"/>
                  <a:gd name="T29" fmla="*/ 3 h 707"/>
                  <a:gd name="T30" fmla="*/ 597 w 754"/>
                  <a:gd name="T31" fmla="*/ 0 h 707"/>
                  <a:gd name="T32" fmla="*/ 595 w 754"/>
                  <a:gd name="T33" fmla="*/ 1 h 707"/>
                  <a:gd name="T34" fmla="*/ 595 w 754"/>
                  <a:gd name="T35" fmla="*/ 2 h 707"/>
                  <a:gd name="T36" fmla="*/ 594 w 754"/>
                  <a:gd name="T37" fmla="*/ 3 h 707"/>
                  <a:gd name="T38" fmla="*/ 8 w 754"/>
                  <a:gd name="T39" fmla="*/ 589 h 707"/>
                  <a:gd name="T40" fmla="*/ 5 w 754"/>
                  <a:gd name="T41" fmla="*/ 596 h 707"/>
                  <a:gd name="T42" fmla="*/ 8 w 754"/>
                  <a:gd name="T43" fmla="*/ 599 h 707"/>
                  <a:gd name="T44" fmla="*/ 367 w 754"/>
                  <a:gd name="T45" fmla="*/ 651 h 707"/>
                  <a:gd name="T46" fmla="*/ 748 w 754"/>
                  <a:gd name="T47" fmla="*/ 707 h 707"/>
                  <a:gd name="T48" fmla="*/ 749 w 754"/>
                  <a:gd name="T49" fmla="*/ 707 h 707"/>
                  <a:gd name="T50" fmla="*/ 750 w 754"/>
                  <a:gd name="T51" fmla="*/ 707 h 707"/>
                  <a:gd name="T52" fmla="*/ 750 w 754"/>
                  <a:gd name="T53" fmla="*/ 704 h 707"/>
                  <a:gd name="T54" fmla="*/ 751 w 754"/>
                  <a:gd name="T55" fmla="*/ 705 h 707"/>
                  <a:gd name="T56" fmla="*/ 752 w 754"/>
                  <a:gd name="T57" fmla="*/ 703 h 707"/>
                  <a:gd name="T58" fmla="*/ 753 w 754"/>
                  <a:gd name="T59" fmla="*/ 704 h 707"/>
                  <a:gd name="T60" fmla="*/ 754 w 754"/>
                  <a:gd name="T61" fmla="*/ 703 h 707"/>
                  <a:gd name="T62" fmla="*/ 597 w 754"/>
                  <a:gd name="T63" fmla="*/ 2 h 707"/>
                  <a:gd name="T64" fmla="*/ 597 w 754"/>
                  <a:gd name="T65" fmla="*/ 2 h 707"/>
                  <a:gd name="T66" fmla="*/ 597 w 754"/>
                  <a:gd name="T6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4" h="707">
                    <a:moveTo>
                      <a:pt x="0" y="597"/>
                    </a:moveTo>
                    <a:lnTo>
                      <a:pt x="0" y="597"/>
                    </a:lnTo>
                    <a:lnTo>
                      <a:pt x="0" y="597"/>
                    </a:lnTo>
                    <a:lnTo>
                      <a:pt x="1" y="597"/>
                    </a:lnTo>
                    <a:lnTo>
                      <a:pt x="1" y="597"/>
                    </a:lnTo>
                    <a:lnTo>
                      <a:pt x="0" y="597"/>
                    </a:lnTo>
                    <a:close/>
                    <a:moveTo>
                      <a:pt x="595" y="7"/>
                    </a:moveTo>
                    <a:lnTo>
                      <a:pt x="595" y="7"/>
                    </a:lnTo>
                    <a:lnTo>
                      <a:pt x="750" y="704"/>
                    </a:lnTo>
                    <a:lnTo>
                      <a:pt x="7" y="595"/>
                    </a:lnTo>
                    <a:lnTo>
                      <a:pt x="558" y="43"/>
                    </a:lnTo>
                    <a:lnTo>
                      <a:pt x="595" y="7"/>
                    </a:lnTo>
                    <a:close/>
                    <a:moveTo>
                      <a:pt x="594" y="3"/>
                    </a:moveTo>
                    <a:lnTo>
                      <a:pt x="595" y="3"/>
                    </a:lnTo>
                    <a:lnTo>
                      <a:pt x="594" y="3"/>
                    </a:lnTo>
                    <a:close/>
                    <a:moveTo>
                      <a:pt x="597" y="0"/>
                    </a:moveTo>
                    <a:lnTo>
                      <a:pt x="595" y="1"/>
                    </a:lnTo>
                    <a:lnTo>
                      <a:pt x="595" y="2"/>
                    </a:lnTo>
                    <a:lnTo>
                      <a:pt x="594" y="3"/>
                    </a:lnTo>
                    <a:lnTo>
                      <a:pt x="8" y="589"/>
                    </a:lnTo>
                    <a:lnTo>
                      <a:pt x="5" y="596"/>
                    </a:lnTo>
                    <a:lnTo>
                      <a:pt x="8" y="599"/>
                    </a:lnTo>
                    <a:lnTo>
                      <a:pt x="367" y="651"/>
                    </a:lnTo>
                    <a:lnTo>
                      <a:pt x="748" y="707"/>
                    </a:lnTo>
                    <a:lnTo>
                      <a:pt x="749" y="707"/>
                    </a:lnTo>
                    <a:lnTo>
                      <a:pt x="750" y="707"/>
                    </a:lnTo>
                    <a:lnTo>
                      <a:pt x="750" y="704"/>
                    </a:lnTo>
                    <a:lnTo>
                      <a:pt x="751" y="705"/>
                    </a:lnTo>
                    <a:lnTo>
                      <a:pt x="752" y="703"/>
                    </a:lnTo>
                    <a:lnTo>
                      <a:pt x="753" y="704"/>
                    </a:lnTo>
                    <a:lnTo>
                      <a:pt x="754" y="703"/>
                    </a:lnTo>
                    <a:lnTo>
                      <a:pt x="597" y="2"/>
                    </a:lnTo>
                    <a:lnTo>
                      <a:pt x="597" y="2"/>
                    </a:lnTo>
                    <a:lnTo>
                      <a:pt x="59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198"/>
              <p:cNvSpPr>
                <a:spLocks noEditPoints="1"/>
              </p:cNvSpPr>
              <p:nvPr/>
            </p:nvSpPr>
            <p:spPr bwMode="auto">
              <a:xfrm>
                <a:off x="4968" y="1884"/>
                <a:ext cx="754" cy="707"/>
              </a:xfrm>
              <a:custGeom>
                <a:avLst/>
                <a:gdLst>
                  <a:gd name="T0" fmla="*/ 0 w 754"/>
                  <a:gd name="T1" fmla="*/ 597 h 707"/>
                  <a:gd name="T2" fmla="*/ 0 w 754"/>
                  <a:gd name="T3" fmla="*/ 597 h 707"/>
                  <a:gd name="T4" fmla="*/ 0 w 754"/>
                  <a:gd name="T5" fmla="*/ 597 h 707"/>
                  <a:gd name="T6" fmla="*/ 1 w 754"/>
                  <a:gd name="T7" fmla="*/ 597 h 707"/>
                  <a:gd name="T8" fmla="*/ 1 w 754"/>
                  <a:gd name="T9" fmla="*/ 597 h 707"/>
                  <a:gd name="T10" fmla="*/ 0 w 754"/>
                  <a:gd name="T11" fmla="*/ 597 h 707"/>
                  <a:gd name="T12" fmla="*/ 595 w 754"/>
                  <a:gd name="T13" fmla="*/ 7 h 707"/>
                  <a:gd name="T14" fmla="*/ 595 w 754"/>
                  <a:gd name="T15" fmla="*/ 7 h 707"/>
                  <a:gd name="T16" fmla="*/ 750 w 754"/>
                  <a:gd name="T17" fmla="*/ 704 h 707"/>
                  <a:gd name="T18" fmla="*/ 7 w 754"/>
                  <a:gd name="T19" fmla="*/ 595 h 707"/>
                  <a:gd name="T20" fmla="*/ 558 w 754"/>
                  <a:gd name="T21" fmla="*/ 43 h 707"/>
                  <a:gd name="T22" fmla="*/ 595 w 754"/>
                  <a:gd name="T23" fmla="*/ 7 h 707"/>
                  <a:gd name="T24" fmla="*/ 594 w 754"/>
                  <a:gd name="T25" fmla="*/ 3 h 707"/>
                  <a:gd name="T26" fmla="*/ 595 w 754"/>
                  <a:gd name="T27" fmla="*/ 3 h 707"/>
                  <a:gd name="T28" fmla="*/ 594 w 754"/>
                  <a:gd name="T29" fmla="*/ 3 h 707"/>
                  <a:gd name="T30" fmla="*/ 597 w 754"/>
                  <a:gd name="T31" fmla="*/ 0 h 707"/>
                  <a:gd name="T32" fmla="*/ 595 w 754"/>
                  <a:gd name="T33" fmla="*/ 1 h 707"/>
                  <a:gd name="T34" fmla="*/ 595 w 754"/>
                  <a:gd name="T35" fmla="*/ 2 h 707"/>
                  <a:gd name="T36" fmla="*/ 594 w 754"/>
                  <a:gd name="T37" fmla="*/ 3 h 707"/>
                  <a:gd name="T38" fmla="*/ 8 w 754"/>
                  <a:gd name="T39" fmla="*/ 589 h 707"/>
                  <a:gd name="T40" fmla="*/ 5 w 754"/>
                  <a:gd name="T41" fmla="*/ 596 h 707"/>
                  <a:gd name="T42" fmla="*/ 8 w 754"/>
                  <a:gd name="T43" fmla="*/ 599 h 707"/>
                  <a:gd name="T44" fmla="*/ 367 w 754"/>
                  <a:gd name="T45" fmla="*/ 651 h 707"/>
                  <a:gd name="T46" fmla="*/ 748 w 754"/>
                  <a:gd name="T47" fmla="*/ 707 h 707"/>
                  <a:gd name="T48" fmla="*/ 749 w 754"/>
                  <a:gd name="T49" fmla="*/ 707 h 707"/>
                  <a:gd name="T50" fmla="*/ 750 w 754"/>
                  <a:gd name="T51" fmla="*/ 707 h 707"/>
                  <a:gd name="T52" fmla="*/ 750 w 754"/>
                  <a:gd name="T53" fmla="*/ 704 h 707"/>
                  <a:gd name="T54" fmla="*/ 751 w 754"/>
                  <a:gd name="T55" fmla="*/ 705 h 707"/>
                  <a:gd name="T56" fmla="*/ 752 w 754"/>
                  <a:gd name="T57" fmla="*/ 703 h 707"/>
                  <a:gd name="T58" fmla="*/ 753 w 754"/>
                  <a:gd name="T59" fmla="*/ 704 h 707"/>
                  <a:gd name="T60" fmla="*/ 754 w 754"/>
                  <a:gd name="T61" fmla="*/ 703 h 707"/>
                  <a:gd name="T62" fmla="*/ 597 w 754"/>
                  <a:gd name="T63" fmla="*/ 2 h 707"/>
                  <a:gd name="T64" fmla="*/ 597 w 754"/>
                  <a:gd name="T65" fmla="*/ 2 h 707"/>
                  <a:gd name="T66" fmla="*/ 597 w 754"/>
                  <a:gd name="T6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4" h="707">
                    <a:moveTo>
                      <a:pt x="0" y="597"/>
                    </a:moveTo>
                    <a:lnTo>
                      <a:pt x="0" y="597"/>
                    </a:lnTo>
                    <a:lnTo>
                      <a:pt x="0" y="597"/>
                    </a:lnTo>
                    <a:lnTo>
                      <a:pt x="1" y="597"/>
                    </a:lnTo>
                    <a:lnTo>
                      <a:pt x="1" y="597"/>
                    </a:lnTo>
                    <a:lnTo>
                      <a:pt x="0" y="597"/>
                    </a:lnTo>
                    <a:moveTo>
                      <a:pt x="595" y="7"/>
                    </a:moveTo>
                    <a:lnTo>
                      <a:pt x="595" y="7"/>
                    </a:lnTo>
                    <a:lnTo>
                      <a:pt x="750" y="704"/>
                    </a:lnTo>
                    <a:lnTo>
                      <a:pt x="7" y="595"/>
                    </a:lnTo>
                    <a:lnTo>
                      <a:pt x="558" y="43"/>
                    </a:lnTo>
                    <a:lnTo>
                      <a:pt x="595" y="7"/>
                    </a:lnTo>
                    <a:moveTo>
                      <a:pt x="594" y="3"/>
                    </a:moveTo>
                    <a:lnTo>
                      <a:pt x="595" y="3"/>
                    </a:lnTo>
                    <a:lnTo>
                      <a:pt x="594" y="3"/>
                    </a:lnTo>
                    <a:moveTo>
                      <a:pt x="597" y="0"/>
                    </a:moveTo>
                    <a:lnTo>
                      <a:pt x="595" y="1"/>
                    </a:lnTo>
                    <a:lnTo>
                      <a:pt x="595" y="2"/>
                    </a:lnTo>
                    <a:lnTo>
                      <a:pt x="594" y="3"/>
                    </a:lnTo>
                    <a:lnTo>
                      <a:pt x="8" y="589"/>
                    </a:lnTo>
                    <a:lnTo>
                      <a:pt x="5" y="596"/>
                    </a:lnTo>
                    <a:lnTo>
                      <a:pt x="8" y="599"/>
                    </a:lnTo>
                    <a:lnTo>
                      <a:pt x="367" y="651"/>
                    </a:lnTo>
                    <a:lnTo>
                      <a:pt x="748" y="707"/>
                    </a:lnTo>
                    <a:lnTo>
                      <a:pt x="749" y="707"/>
                    </a:lnTo>
                    <a:lnTo>
                      <a:pt x="750" y="707"/>
                    </a:lnTo>
                    <a:lnTo>
                      <a:pt x="750" y="704"/>
                    </a:lnTo>
                    <a:lnTo>
                      <a:pt x="751" y="705"/>
                    </a:lnTo>
                    <a:lnTo>
                      <a:pt x="752" y="703"/>
                    </a:lnTo>
                    <a:lnTo>
                      <a:pt x="753" y="704"/>
                    </a:lnTo>
                    <a:lnTo>
                      <a:pt x="754" y="703"/>
                    </a:lnTo>
                    <a:lnTo>
                      <a:pt x="597" y="2"/>
                    </a:lnTo>
                    <a:lnTo>
                      <a:pt x="597" y="2"/>
                    </a:lnTo>
                    <a:lnTo>
                      <a:pt x="5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199"/>
              <p:cNvSpPr>
                <a:spLocks noEditPoints="1"/>
              </p:cNvSpPr>
              <p:nvPr/>
            </p:nvSpPr>
            <p:spPr bwMode="auto">
              <a:xfrm>
                <a:off x="3113" y="800"/>
                <a:ext cx="366" cy="373"/>
              </a:xfrm>
              <a:custGeom>
                <a:avLst/>
                <a:gdLst>
                  <a:gd name="T0" fmla="*/ 365 w 366"/>
                  <a:gd name="T1" fmla="*/ 371 h 373"/>
                  <a:gd name="T2" fmla="*/ 363 w 366"/>
                  <a:gd name="T3" fmla="*/ 372 h 373"/>
                  <a:gd name="T4" fmla="*/ 366 w 366"/>
                  <a:gd name="T5" fmla="*/ 373 h 373"/>
                  <a:gd name="T6" fmla="*/ 366 w 366"/>
                  <a:gd name="T7" fmla="*/ 373 h 373"/>
                  <a:gd name="T8" fmla="*/ 365 w 366"/>
                  <a:gd name="T9" fmla="*/ 371 h 373"/>
                  <a:gd name="T10" fmla="*/ 365 w 366"/>
                  <a:gd name="T11" fmla="*/ 371 h 373"/>
                  <a:gd name="T12" fmla="*/ 365 w 366"/>
                  <a:gd name="T13" fmla="*/ 371 h 373"/>
                  <a:gd name="T14" fmla="*/ 75 w 366"/>
                  <a:gd name="T15" fmla="*/ 284 h 373"/>
                  <a:gd name="T16" fmla="*/ 360 w 366"/>
                  <a:gd name="T17" fmla="*/ 371 h 373"/>
                  <a:gd name="T18" fmla="*/ 360 w 366"/>
                  <a:gd name="T19" fmla="*/ 371 h 373"/>
                  <a:gd name="T20" fmla="*/ 75 w 366"/>
                  <a:gd name="T21" fmla="*/ 284 h 373"/>
                  <a:gd name="T22" fmla="*/ 0 w 366"/>
                  <a:gd name="T23" fmla="*/ 258 h 373"/>
                  <a:gd name="T24" fmla="*/ 0 w 366"/>
                  <a:gd name="T25" fmla="*/ 258 h 373"/>
                  <a:gd name="T26" fmla="*/ 30 w 366"/>
                  <a:gd name="T27" fmla="*/ 267 h 373"/>
                  <a:gd name="T28" fmla="*/ 0 w 366"/>
                  <a:gd name="T29" fmla="*/ 258 h 373"/>
                  <a:gd name="T30" fmla="*/ 152 w 366"/>
                  <a:gd name="T31" fmla="*/ 4 h 373"/>
                  <a:gd name="T32" fmla="*/ 151 w 366"/>
                  <a:gd name="T33" fmla="*/ 5 h 373"/>
                  <a:gd name="T34" fmla="*/ 52 w 366"/>
                  <a:gd name="T35" fmla="*/ 172 h 373"/>
                  <a:gd name="T36" fmla="*/ 150 w 366"/>
                  <a:gd name="T37" fmla="*/ 7 h 373"/>
                  <a:gd name="T38" fmla="*/ 150 w 366"/>
                  <a:gd name="T39" fmla="*/ 7 h 373"/>
                  <a:gd name="T40" fmla="*/ 359 w 366"/>
                  <a:gd name="T41" fmla="*/ 367 h 373"/>
                  <a:gd name="T42" fmla="*/ 363 w 366"/>
                  <a:gd name="T43" fmla="*/ 369 h 373"/>
                  <a:gd name="T44" fmla="*/ 364 w 366"/>
                  <a:gd name="T45" fmla="*/ 369 h 373"/>
                  <a:gd name="T46" fmla="*/ 363 w 366"/>
                  <a:gd name="T47" fmla="*/ 368 h 373"/>
                  <a:gd name="T48" fmla="*/ 152 w 366"/>
                  <a:gd name="T49" fmla="*/ 4 h 373"/>
                  <a:gd name="T50" fmla="*/ 150 w 366"/>
                  <a:gd name="T51" fmla="*/ 0 h 373"/>
                  <a:gd name="T52" fmla="*/ 150 w 366"/>
                  <a:gd name="T53" fmla="*/ 1 h 373"/>
                  <a:gd name="T54" fmla="*/ 149 w 366"/>
                  <a:gd name="T55" fmla="*/ 2 h 373"/>
                  <a:gd name="T56" fmla="*/ 150 w 366"/>
                  <a:gd name="T57" fmla="*/ 2 h 373"/>
                  <a:gd name="T58" fmla="*/ 150 w 366"/>
                  <a:gd name="T59" fmla="*/ 0 h 373"/>
                  <a:gd name="T60" fmla="*/ 150 w 366"/>
                  <a:gd name="T61"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66" h="373">
                    <a:moveTo>
                      <a:pt x="365" y="371"/>
                    </a:moveTo>
                    <a:lnTo>
                      <a:pt x="363" y="372"/>
                    </a:lnTo>
                    <a:lnTo>
                      <a:pt x="366" y="373"/>
                    </a:lnTo>
                    <a:lnTo>
                      <a:pt x="366" y="373"/>
                    </a:lnTo>
                    <a:lnTo>
                      <a:pt x="365" y="371"/>
                    </a:lnTo>
                    <a:lnTo>
                      <a:pt x="365" y="371"/>
                    </a:lnTo>
                    <a:lnTo>
                      <a:pt x="365" y="371"/>
                    </a:lnTo>
                    <a:close/>
                    <a:moveTo>
                      <a:pt x="75" y="284"/>
                    </a:moveTo>
                    <a:lnTo>
                      <a:pt x="360" y="371"/>
                    </a:lnTo>
                    <a:lnTo>
                      <a:pt x="360" y="371"/>
                    </a:lnTo>
                    <a:lnTo>
                      <a:pt x="75" y="284"/>
                    </a:lnTo>
                    <a:close/>
                    <a:moveTo>
                      <a:pt x="0" y="258"/>
                    </a:moveTo>
                    <a:lnTo>
                      <a:pt x="0" y="258"/>
                    </a:lnTo>
                    <a:lnTo>
                      <a:pt x="30" y="267"/>
                    </a:lnTo>
                    <a:lnTo>
                      <a:pt x="0" y="258"/>
                    </a:lnTo>
                    <a:close/>
                    <a:moveTo>
                      <a:pt x="152" y="4"/>
                    </a:moveTo>
                    <a:lnTo>
                      <a:pt x="151" y="5"/>
                    </a:lnTo>
                    <a:lnTo>
                      <a:pt x="52" y="172"/>
                    </a:lnTo>
                    <a:lnTo>
                      <a:pt x="150" y="7"/>
                    </a:lnTo>
                    <a:lnTo>
                      <a:pt x="150" y="7"/>
                    </a:lnTo>
                    <a:lnTo>
                      <a:pt x="359" y="367"/>
                    </a:lnTo>
                    <a:lnTo>
                      <a:pt x="363" y="369"/>
                    </a:lnTo>
                    <a:lnTo>
                      <a:pt x="364" y="369"/>
                    </a:lnTo>
                    <a:lnTo>
                      <a:pt x="363" y="368"/>
                    </a:lnTo>
                    <a:lnTo>
                      <a:pt x="152" y="4"/>
                    </a:lnTo>
                    <a:close/>
                    <a:moveTo>
                      <a:pt x="150" y="0"/>
                    </a:moveTo>
                    <a:lnTo>
                      <a:pt x="150" y="1"/>
                    </a:lnTo>
                    <a:lnTo>
                      <a:pt x="149" y="2"/>
                    </a:lnTo>
                    <a:lnTo>
                      <a:pt x="150" y="2"/>
                    </a:lnTo>
                    <a:lnTo>
                      <a:pt x="150" y="0"/>
                    </a:lnTo>
                    <a:lnTo>
                      <a:pt x="15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200"/>
              <p:cNvSpPr>
                <a:spLocks noEditPoints="1"/>
              </p:cNvSpPr>
              <p:nvPr/>
            </p:nvSpPr>
            <p:spPr bwMode="auto">
              <a:xfrm>
                <a:off x="3113" y="800"/>
                <a:ext cx="366" cy="373"/>
              </a:xfrm>
              <a:custGeom>
                <a:avLst/>
                <a:gdLst>
                  <a:gd name="T0" fmla="*/ 365 w 366"/>
                  <a:gd name="T1" fmla="*/ 371 h 373"/>
                  <a:gd name="T2" fmla="*/ 363 w 366"/>
                  <a:gd name="T3" fmla="*/ 372 h 373"/>
                  <a:gd name="T4" fmla="*/ 366 w 366"/>
                  <a:gd name="T5" fmla="*/ 373 h 373"/>
                  <a:gd name="T6" fmla="*/ 366 w 366"/>
                  <a:gd name="T7" fmla="*/ 373 h 373"/>
                  <a:gd name="T8" fmla="*/ 365 w 366"/>
                  <a:gd name="T9" fmla="*/ 371 h 373"/>
                  <a:gd name="T10" fmla="*/ 365 w 366"/>
                  <a:gd name="T11" fmla="*/ 371 h 373"/>
                  <a:gd name="T12" fmla="*/ 365 w 366"/>
                  <a:gd name="T13" fmla="*/ 371 h 373"/>
                  <a:gd name="T14" fmla="*/ 75 w 366"/>
                  <a:gd name="T15" fmla="*/ 284 h 373"/>
                  <a:gd name="T16" fmla="*/ 360 w 366"/>
                  <a:gd name="T17" fmla="*/ 371 h 373"/>
                  <a:gd name="T18" fmla="*/ 360 w 366"/>
                  <a:gd name="T19" fmla="*/ 371 h 373"/>
                  <a:gd name="T20" fmla="*/ 75 w 366"/>
                  <a:gd name="T21" fmla="*/ 284 h 373"/>
                  <a:gd name="T22" fmla="*/ 0 w 366"/>
                  <a:gd name="T23" fmla="*/ 258 h 373"/>
                  <a:gd name="T24" fmla="*/ 0 w 366"/>
                  <a:gd name="T25" fmla="*/ 258 h 373"/>
                  <a:gd name="T26" fmla="*/ 30 w 366"/>
                  <a:gd name="T27" fmla="*/ 267 h 373"/>
                  <a:gd name="T28" fmla="*/ 0 w 366"/>
                  <a:gd name="T29" fmla="*/ 258 h 373"/>
                  <a:gd name="T30" fmla="*/ 152 w 366"/>
                  <a:gd name="T31" fmla="*/ 4 h 373"/>
                  <a:gd name="T32" fmla="*/ 151 w 366"/>
                  <a:gd name="T33" fmla="*/ 5 h 373"/>
                  <a:gd name="T34" fmla="*/ 52 w 366"/>
                  <a:gd name="T35" fmla="*/ 172 h 373"/>
                  <a:gd name="T36" fmla="*/ 150 w 366"/>
                  <a:gd name="T37" fmla="*/ 7 h 373"/>
                  <a:gd name="T38" fmla="*/ 150 w 366"/>
                  <a:gd name="T39" fmla="*/ 7 h 373"/>
                  <a:gd name="T40" fmla="*/ 359 w 366"/>
                  <a:gd name="T41" fmla="*/ 367 h 373"/>
                  <a:gd name="T42" fmla="*/ 363 w 366"/>
                  <a:gd name="T43" fmla="*/ 369 h 373"/>
                  <a:gd name="T44" fmla="*/ 364 w 366"/>
                  <a:gd name="T45" fmla="*/ 369 h 373"/>
                  <a:gd name="T46" fmla="*/ 363 w 366"/>
                  <a:gd name="T47" fmla="*/ 368 h 373"/>
                  <a:gd name="T48" fmla="*/ 152 w 366"/>
                  <a:gd name="T49" fmla="*/ 4 h 373"/>
                  <a:gd name="T50" fmla="*/ 150 w 366"/>
                  <a:gd name="T51" fmla="*/ 0 h 373"/>
                  <a:gd name="T52" fmla="*/ 150 w 366"/>
                  <a:gd name="T53" fmla="*/ 1 h 373"/>
                  <a:gd name="T54" fmla="*/ 149 w 366"/>
                  <a:gd name="T55" fmla="*/ 2 h 373"/>
                  <a:gd name="T56" fmla="*/ 150 w 366"/>
                  <a:gd name="T57" fmla="*/ 2 h 373"/>
                  <a:gd name="T58" fmla="*/ 150 w 366"/>
                  <a:gd name="T59" fmla="*/ 0 h 373"/>
                  <a:gd name="T60" fmla="*/ 150 w 366"/>
                  <a:gd name="T61"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66" h="373">
                    <a:moveTo>
                      <a:pt x="365" y="371"/>
                    </a:moveTo>
                    <a:lnTo>
                      <a:pt x="363" y="372"/>
                    </a:lnTo>
                    <a:lnTo>
                      <a:pt x="366" y="373"/>
                    </a:lnTo>
                    <a:lnTo>
                      <a:pt x="366" y="373"/>
                    </a:lnTo>
                    <a:lnTo>
                      <a:pt x="365" y="371"/>
                    </a:lnTo>
                    <a:lnTo>
                      <a:pt x="365" y="371"/>
                    </a:lnTo>
                    <a:lnTo>
                      <a:pt x="365" y="371"/>
                    </a:lnTo>
                    <a:moveTo>
                      <a:pt x="75" y="284"/>
                    </a:moveTo>
                    <a:lnTo>
                      <a:pt x="360" y="371"/>
                    </a:lnTo>
                    <a:lnTo>
                      <a:pt x="360" y="371"/>
                    </a:lnTo>
                    <a:lnTo>
                      <a:pt x="75" y="284"/>
                    </a:lnTo>
                    <a:moveTo>
                      <a:pt x="0" y="258"/>
                    </a:moveTo>
                    <a:lnTo>
                      <a:pt x="0" y="258"/>
                    </a:lnTo>
                    <a:lnTo>
                      <a:pt x="30" y="267"/>
                    </a:lnTo>
                    <a:lnTo>
                      <a:pt x="0" y="258"/>
                    </a:lnTo>
                    <a:moveTo>
                      <a:pt x="152" y="4"/>
                    </a:moveTo>
                    <a:lnTo>
                      <a:pt x="151" y="5"/>
                    </a:lnTo>
                    <a:lnTo>
                      <a:pt x="52" y="172"/>
                    </a:lnTo>
                    <a:lnTo>
                      <a:pt x="150" y="7"/>
                    </a:lnTo>
                    <a:lnTo>
                      <a:pt x="150" y="7"/>
                    </a:lnTo>
                    <a:lnTo>
                      <a:pt x="359" y="367"/>
                    </a:lnTo>
                    <a:lnTo>
                      <a:pt x="363" y="369"/>
                    </a:lnTo>
                    <a:lnTo>
                      <a:pt x="364" y="369"/>
                    </a:lnTo>
                    <a:lnTo>
                      <a:pt x="363" y="368"/>
                    </a:lnTo>
                    <a:lnTo>
                      <a:pt x="152" y="4"/>
                    </a:lnTo>
                    <a:moveTo>
                      <a:pt x="150" y="0"/>
                    </a:moveTo>
                    <a:lnTo>
                      <a:pt x="150" y="1"/>
                    </a:lnTo>
                    <a:lnTo>
                      <a:pt x="149" y="2"/>
                    </a:lnTo>
                    <a:lnTo>
                      <a:pt x="150" y="2"/>
                    </a:lnTo>
                    <a:lnTo>
                      <a:pt x="150" y="0"/>
                    </a:lnTo>
                    <a:lnTo>
                      <a:pt x="1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201"/>
              <p:cNvSpPr>
                <a:spLocks noEditPoints="1"/>
              </p:cNvSpPr>
              <p:nvPr/>
            </p:nvSpPr>
            <p:spPr bwMode="auto">
              <a:xfrm>
                <a:off x="3041" y="789"/>
                <a:ext cx="223" cy="269"/>
              </a:xfrm>
              <a:custGeom>
                <a:avLst/>
                <a:gdLst>
                  <a:gd name="T0" fmla="*/ 0 w 223"/>
                  <a:gd name="T1" fmla="*/ 2 h 269"/>
                  <a:gd name="T2" fmla="*/ 0 w 223"/>
                  <a:gd name="T3" fmla="*/ 2 h 269"/>
                  <a:gd name="T4" fmla="*/ 10 w 223"/>
                  <a:gd name="T5" fmla="*/ 39 h 269"/>
                  <a:gd name="T6" fmla="*/ 0 w 223"/>
                  <a:gd name="T7" fmla="*/ 2 h 269"/>
                  <a:gd name="T8" fmla="*/ 2 w 223"/>
                  <a:gd name="T9" fmla="*/ 0 h 269"/>
                  <a:gd name="T10" fmla="*/ 70 w 223"/>
                  <a:gd name="T11" fmla="*/ 269 h 269"/>
                  <a:gd name="T12" fmla="*/ 71 w 223"/>
                  <a:gd name="T13" fmla="*/ 269 h 269"/>
                  <a:gd name="T14" fmla="*/ 71 w 223"/>
                  <a:gd name="T15" fmla="*/ 269 h 269"/>
                  <a:gd name="T16" fmla="*/ 72 w 223"/>
                  <a:gd name="T17" fmla="*/ 269 h 269"/>
                  <a:gd name="T18" fmla="*/ 72 w 223"/>
                  <a:gd name="T19" fmla="*/ 269 h 269"/>
                  <a:gd name="T20" fmla="*/ 124 w 223"/>
                  <a:gd name="T21" fmla="*/ 183 h 269"/>
                  <a:gd name="T22" fmla="*/ 223 w 223"/>
                  <a:gd name="T23" fmla="*/ 16 h 269"/>
                  <a:gd name="T24" fmla="*/ 223 w 223"/>
                  <a:gd name="T25" fmla="*/ 16 h 269"/>
                  <a:gd name="T26" fmla="*/ 222 w 223"/>
                  <a:gd name="T27" fmla="*/ 16 h 269"/>
                  <a:gd name="T28" fmla="*/ 222 w 223"/>
                  <a:gd name="T29" fmla="*/ 16 h 269"/>
                  <a:gd name="T30" fmla="*/ 218 w 223"/>
                  <a:gd name="T31" fmla="*/ 18 h 269"/>
                  <a:gd name="T32" fmla="*/ 70 w 223"/>
                  <a:gd name="T33" fmla="*/ 266 h 269"/>
                  <a:gd name="T34" fmla="*/ 2 w 223"/>
                  <a:gd name="T35" fmla="*/ 0 h 269"/>
                  <a:gd name="T36" fmla="*/ 2 w 223"/>
                  <a:gd name="T3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3" h="269">
                    <a:moveTo>
                      <a:pt x="0" y="2"/>
                    </a:moveTo>
                    <a:lnTo>
                      <a:pt x="0" y="2"/>
                    </a:lnTo>
                    <a:lnTo>
                      <a:pt x="10" y="39"/>
                    </a:lnTo>
                    <a:lnTo>
                      <a:pt x="0" y="2"/>
                    </a:lnTo>
                    <a:close/>
                    <a:moveTo>
                      <a:pt x="2" y="0"/>
                    </a:moveTo>
                    <a:lnTo>
                      <a:pt x="70" y="269"/>
                    </a:lnTo>
                    <a:lnTo>
                      <a:pt x="71" y="269"/>
                    </a:lnTo>
                    <a:lnTo>
                      <a:pt x="71" y="269"/>
                    </a:lnTo>
                    <a:lnTo>
                      <a:pt x="72" y="269"/>
                    </a:lnTo>
                    <a:lnTo>
                      <a:pt x="72" y="269"/>
                    </a:lnTo>
                    <a:lnTo>
                      <a:pt x="124" y="183"/>
                    </a:lnTo>
                    <a:lnTo>
                      <a:pt x="223" y="16"/>
                    </a:lnTo>
                    <a:lnTo>
                      <a:pt x="223" y="16"/>
                    </a:lnTo>
                    <a:lnTo>
                      <a:pt x="222" y="16"/>
                    </a:lnTo>
                    <a:lnTo>
                      <a:pt x="222" y="16"/>
                    </a:lnTo>
                    <a:lnTo>
                      <a:pt x="218" y="18"/>
                    </a:lnTo>
                    <a:lnTo>
                      <a:pt x="70" y="266"/>
                    </a:lnTo>
                    <a:lnTo>
                      <a:pt x="2" y="0"/>
                    </a:lnTo>
                    <a:lnTo>
                      <a:pt x="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202"/>
              <p:cNvSpPr>
                <a:spLocks noEditPoints="1"/>
              </p:cNvSpPr>
              <p:nvPr/>
            </p:nvSpPr>
            <p:spPr bwMode="auto">
              <a:xfrm>
                <a:off x="3041" y="789"/>
                <a:ext cx="223" cy="269"/>
              </a:xfrm>
              <a:custGeom>
                <a:avLst/>
                <a:gdLst>
                  <a:gd name="T0" fmla="*/ 0 w 223"/>
                  <a:gd name="T1" fmla="*/ 2 h 269"/>
                  <a:gd name="T2" fmla="*/ 0 w 223"/>
                  <a:gd name="T3" fmla="*/ 2 h 269"/>
                  <a:gd name="T4" fmla="*/ 10 w 223"/>
                  <a:gd name="T5" fmla="*/ 39 h 269"/>
                  <a:gd name="T6" fmla="*/ 0 w 223"/>
                  <a:gd name="T7" fmla="*/ 2 h 269"/>
                  <a:gd name="T8" fmla="*/ 2 w 223"/>
                  <a:gd name="T9" fmla="*/ 0 h 269"/>
                  <a:gd name="T10" fmla="*/ 70 w 223"/>
                  <a:gd name="T11" fmla="*/ 269 h 269"/>
                  <a:gd name="T12" fmla="*/ 71 w 223"/>
                  <a:gd name="T13" fmla="*/ 269 h 269"/>
                  <a:gd name="T14" fmla="*/ 71 w 223"/>
                  <a:gd name="T15" fmla="*/ 269 h 269"/>
                  <a:gd name="T16" fmla="*/ 72 w 223"/>
                  <a:gd name="T17" fmla="*/ 269 h 269"/>
                  <a:gd name="T18" fmla="*/ 72 w 223"/>
                  <a:gd name="T19" fmla="*/ 269 h 269"/>
                  <a:gd name="T20" fmla="*/ 124 w 223"/>
                  <a:gd name="T21" fmla="*/ 183 h 269"/>
                  <a:gd name="T22" fmla="*/ 223 w 223"/>
                  <a:gd name="T23" fmla="*/ 16 h 269"/>
                  <a:gd name="T24" fmla="*/ 223 w 223"/>
                  <a:gd name="T25" fmla="*/ 16 h 269"/>
                  <a:gd name="T26" fmla="*/ 222 w 223"/>
                  <a:gd name="T27" fmla="*/ 16 h 269"/>
                  <a:gd name="T28" fmla="*/ 222 w 223"/>
                  <a:gd name="T29" fmla="*/ 16 h 269"/>
                  <a:gd name="T30" fmla="*/ 218 w 223"/>
                  <a:gd name="T31" fmla="*/ 18 h 269"/>
                  <a:gd name="T32" fmla="*/ 70 w 223"/>
                  <a:gd name="T33" fmla="*/ 266 h 269"/>
                  <a:gd name="T34" fmla="*/ 2 w 223"/>
                  <a:gd name="T35" fmla="*/ 0 h 269"/>
                  <a:gd name="T36" fmla="*/ 2 w 223"/>
                  <a:gd name="T3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3" h="269">
                    <a:moveTo>
                      <a:pt x="0" y="2"/>
                    </a:moveTo>
                    <a:lnTo>
                      <a:pt x="0" y="2"/>
                    </a:lnTo>
                    <a:lnTo>
                      <a:pt x="10" y="39"/>
                    </a:lnTo>
                    <a:lnTo>
                      <a:pt x="0" y="2"/>
                    </a:lnTo>
                    <a:moveTo>
                      <a:pt x="2" y="0"/>
                    </a:moveTo>
                    <a:lnTo>
                      <a:pt x="70" y="269"/>
                    </a:lnTo>
                    <a:lnTo>
                      <a:pt x="71" y="269"/>
                    </a:lnTo>
                    <a:lnTo>
                      <a:pt x="71" y="269"/>
                    </a:lnTo>
                    <a:lnTo>
                      <a:pt x="72" y="269"/>
                    </a:lnTo>
                    <a:lnTo>
                      <a:pt x="72" y="269"/>
                    </a:lnTo>
                    <a:lnTo>
                      <a:pt x="124" y="183"/>
                    </a:lnTo>
                    <a:lnTo>
                      <a:pt x="223" y="16"/>
                    </a:lnTo>
                    <a:lnTo>
                      <a:pt x="223" y="16"/>
                    </a:lnTo>
                    <a:lnTo>
                      <a:pt x="222" y="16"/>
                    </a:lnTo>
                    <a:lnTo>
                      <a:pt x="222" y="16"/>
                    </a:lnTo>
                    <a:lnTo>
                      <a:pt x="218" y="18"/>
                    </a:lnTo>
                    <a:lnTo>
                      <a:pt x="70" y="266"/>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Freeform 203"/>
              <p:cNvSpPr>
                <a:spLocks noEditPoints="1"/>
              </p:cNvSpPr>
              <p:nvPr/>
            </p:nvSpPr>
            <p:spPr bwMode="auto">
              <a:xfrm>
                <a:off x="2991" y="1058"/>
                <a:ext cx="488" cy="512"/>
              </a:xfrm>
              <a:custGeom>
                <a:avLst/>
                <a:gdLst>
                  <a:gd name="T0" fmla="*/ 2 w 488"/>
                  <a:gd name="T1" fmla="*/ 509 h 512"/>
                  <a:gd name="T2" fmla="*/ 0 w 488"/>
                  <a:gd name="T3" fmla="*/ 511 h 512"/>
                  <a:gd name="T4" fmla="*/ 0 w 488"/>
                  <a:gd name="T5" fmla="*/ 512 h 512"/>
                  <a:gd name="T6" fmla="*/ 2 w 488"/>
                  <a:gd name="T7" fmla="*/ 510 h 512"/>
                  <a:gd name="T8" fmla="*/ 2 w 488"/>
                  <a:gd name="T9" fmla="*/ 509 h 512"/>
                  <a:gd name="T10" fmla="*/ 485 w 488"/>
                  <a:gd name="T11" fmla="*/ 113 h 512"/>
                  <a:gd name="T12" fmla="*/ 485 w 488"/>
                  <a:gd name="T13" fmla="*/ 111 h 512"/>
                  <a:gd name="T14" fmla="*/ 485 w 488"/>
                  <a:gd name="T15" fmla="*/ 113 h 512"/>
                  <a:gd name="T16" fmla="*/ 483 w 488"/>
                  <a:gd name="T17" fmla="*/ 111 h 512"/>
                  <a:gd name="T18" fmla="*/ 485 w 488"/>
                  <a:gd name="T19" fmla="*/ 113 h 512"/>
                  <a:gd name="T20" fmla="*/ 121 w 488"/>
                  <a:gd name="T21" fmla="*/ 0 h 512"/>
                  <a:gd name="T22" fmla="*/ 121 w 488"/>
                  <a:gd name="T23" fmla="*/ 1 h 512"/>
                  <a:gd name="T24" fmla="*/ 121 w 488"/>
                  <a:gd name="T25" fmla="*/ 3 h 512"/>
                  <a:gd name="T26" fmla="*/ 121 w 488"/>
                  <a:gd name="T27" fmla="*/ 3 h 512"/>
                  <a:gd name="T28" fmla="*/ 120 w 488"/>
                  <a:gd name="T29" fmla="*/ 4 h 512"/>
                  <a:gd name="T30" fmla="*/ 197 w 488"/>
                  <a:gd name="T31" fmla="*/ 26 h 512"/>
                  <a:gd name="T32" fmla="*/ 482 w 488"/>
                  <a:gd name="T33" fmla="*/ 113 h 512"/>
                  <a:gd name="T34" fmla="*/ 482 w 488"/>
                  <a:gd name="T35" fmla="*/ 113 h 512"/>
                  <a:gd name="T36" fmla="*/ 480 w 488"/>
                  <a:gd name="T37" fmla="*/ 113 h 512"/>
                  <a:gd name="T38" fmla="*/ 5 w 488"/>
                  <a:gd name="T39" fmla="*/ 503 h 512"/>
                  <a:gd name="T40" fmla="*/ 112 w 488"/>
                  <a:gd name="T41" fmla="*/ 42 h 512"/>
                  <a:gd name="T42" fmla="*/ 4 w 488"/>
                  <a:gd name="T43" fmla="*/ 505 h 512"/>
                  <a:gd name="T44" fmla="*/ 10 w 488"/>
                  <a:gd name="T45" fmla="*/ 503 h 512"/>
                  <a:gd name="T46" fmla="*/ 483 w 488"/>
                  <a:gd name="T47" fmla="*/ 116 h 512"/>
                  <a:gd name="T48" fmla="*/ 483 w 488"/>
                  <a:gd name="T49" fmla="*/ 116 h 512"/>
                  <a:gd name="T50" fmla="*/ 484 w 488"/>
                  <a:gd name="T51" fmla="*/ 115 h 512"/>
                  <a:gd name="T52" fmla="*/ 485 w 488"/>
                  <a:gd name="T53" fmla="*/ 114 h 512"/>
                  <a:gd name="T54" fmla="*/ 487 w 488"/>
                  <a:gd name="T55" fmla="*/ 113 h 512"/>
                  <a:gd name="T56" fmla="*/ 488 w 488"/>
                  <a:gd name="T57" fmla="*/ 112 h 512"/>
                  <a:gd name="T58" fmla="*/ 486 w 488"/>
                  <a:gd name="T59" fmla="*/ 111 h 512"/>
                  <a:gd name="T60" fmla="*/ 485 w 488"/>
                  <a:gd name="T61" fmla="*/ 111 h 512"/>
                  <a:gd name="T62" fmla="*/ 481 w 488"/>
                  <a:gd name="T63" fmla="*/ 109 h 512"/>
                  <a:gd name="T64" fmla="*/ 481 w 488"/>
                  <a:gd name="T65" fmla="*/ 109 h 512"/>
                  <a:gd name="T66" fmla="*/ 152 w 488"/>
                  <a:gd name="T67" fmla="*/ 9 h 512"/>
                  <a:gd name="T68" fmla="*/ 122 w 488"/>
                  <a:gd name="T69" fmla="*/ 0 h 512"/>
                  <a:gd name="T70" fmla="*/ 121 w 488"/>
                  <a:gd name="T71"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88" h="512">
                    <a:moveTo>
                      <a:pt x="2" y="509"/>
                    </a:moveTo>
                    <a:lnTo>
                      <a:pt x="0" y="511"/>
                    </a:lnTo>
                    <a:lnTo>
                      <a:pt x="0" y="512"/>
                    </a:lnTo>
                    <a:lnTo>
                      <a:pt x="2" y="510"/>
                    </a:lnTo>
                    <a:lnTo>
                      <a:pt x="2" y="509"/>
                    </a:lnTo>
                    <a:close/>
                    <a:moveTo>
                      <a:pt x="485" y="113"/>
                    </a:moveTo>
                    <a:lnTo>
                      <a:pt x="485" y="111"/>
                    </a:lnTo>
                    <a:lnTo>
                      <a:pt x="485" y="113"/>
                    </a:lnTo>
                    <a:lnTo>
                      <a:pt x="483" y="111"/>
                    </a:lnTo>
                    <a:lnTo>
                      <a:pt x="485" y="113"/>
                    </a:lnTo>
                    <a:close/>
                    <a:moveTo>
                      <a:pt x="121" y="0"/>
                    </a:moveTo>
                    <a:lnTo>
                      <a:pt x="121" y="1"/>
                    </a:lnTo>
                    <a:lnTo>
                      <a:pt x="121" y="3"/>
                    </a:lnTo>
                    <a:lnTo>
                      <a:pt x="121" y="3"/>
                    </a:lnTo>
                    <a:lnTo>
                      <a:pt x="120" y="4"/>
                    </a:lnTo>
                    <a:lnTo>
                      <a:pt x="197" y="26"/>
                    </a:lnTo>
                    <a:lnTo>
                      <a:pt x="482" y="113"/>
                    </a:lnTo>
                    <a:lnTo>
                      <a:pt x="482" y="113"/>
                    </a:lnTo>
                    <a:lnTo>
                      <a:pt x="480" y="113"/>
                    </a:lnTo>
                    <a:lnTo>
                      <a:pt x="5" y="503"/>
                    </a:lnTo>
                    <a:lnTo>
                      <a:pt x="112" y="42"/>
                    </a:lnTo>
                    <a:lnTo>
                      <a:pt x="4" y="505"/>
                    </a:lnTo>
                    <a:lnTo>
                      <a:pt x="10" y="503"/>
                    </a:lnTo>
                    <a:lnTo>
                      <a:pt x="483" y="116"/>
                    </a:lnTo>
                    <a:lnTo>
                      <a:pt x="483" y="116"/>
                    </a:lnTo>
                    <a:lnTo>
                      <a:pt x="484" y="115"/>
                    </a:lnTo>
                    <a:lnTo>
                      <a:pt x="485" y="114"/>
                    </a:lnTo>
                    <a:lnTo>
                      <a:pt x="487" y="113"/>
                    </a:lnTo>
                    <a:lnTo>
                      <a:pt x="488" y="112"/>
                    </a:lnTo>
                    <a:lnTo>
                      <a:pt x="486" y="111"/>
                    </a:lnTo>
                    <a:lnTo>
                      <a:pt x="485" y="111"/>
                    </a:lnTo>
                    <a:lnTo>
                      <a:pt x="481" y="109"/>
                    </a:lnTo>
                    <a:lnTo>
                      <a:pt x="481" y="109"/>
                    </a:lnTo>
                    <a:lnTo>
                      <a:pt x="152" y="9"/>
                    </a:lnTo>
                    <a:lnTo>
                      <a:pt x="122" y="0"/>
                    </a:lnTo>
                    <a:lnTo>
                      <a:pt x="12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Freeform 204"/>
              <p:cNvSpPr>
                <a:spLocks noEditPoints="1"/>
              </p:cNvSpPr>
              <p:nvPr/>
            </p:nvSpPr>
            <p:spPr bwMode="auto">
              <a:xfrm>
                <a:off x="2991" y="1058"/>
                <a:ext cx="488" cy="512"/>
              </a:xfrm>
              <a:custGeom>
                <a:avLst/>
                <a:gdLst>
                  <a:gd name="T0" fmla="*/ 2 w 488"/>
                  <a:gd name="T1" fmla="*/ 509 h 512"/>
                  <a:gd name="T2" fmla="*/ 0 w 488"/>
                  <a:gd name="T3" fmla="*/ 511 h 512"/>
                  <a:gd name="T4" fmla="*/ 0 w 488"/>
                  <a:gd name="T5" fmla="*/ 512 h 512"/>
                  <a:gd name="T6" fmla="*/ 2 w 488"/>
                  <a:gd name="T7" fmla="*/ 510 h 512"/>
                  <a:gd name="T8" fmla="*/ 2 w 488"/>
                  <a:gd name="T9" fmla="*/ 509 h 512"/>
                  <a:gd name="T10" fmla="*/ 485 w 488"/>
                  <a:gd name="T11" fmla="*/ 113 h 512"/>
                  <a:gd name="T12" fmla="*/ 485 w 488"/>
                  <a:gd name="T13" fmla="*/ 111 h 512"/>
                  <a:gd name="T14" fmla="*/ 485 w 488"/>
                  <a:gd name="T15" fmla="*/ 113 h 512"/>
                  <a:gd name="T16" fmla="*/ 483 w 488"/>
                  <a:gd name="T17" fmla="*/ 111 h 512"/>
                  <a:gd name="T18" fmla="*/ 485 w 488"/>
                  <a:gd name="T19" fmla="*/ 113 h 512"/>
                  <a:gd name="T20" fmla="*/ 121 w 488"/>
                  <a:gd name="T21" fmla="*/ 0 h 512"/>
                  <a:gd name="T22" fmla="*/ 121 w 488"/>
                  <a:gd name="T23" fmla="*/ 1 h 512"/>
                  <a:gd name="T24" fmla="*/ 121 w 488"/>
                  <a:gd name="T25" fmla="*/ 3 h 512"/>
                  <a:gd name="T26" fmla="*/ 121 w 488"/>
                  <a:gd name="T27" fmla="*/ 3 h 512"/>
                  <a:gd name="T28" fmla="*/ 120 w 488"/>
                  <a:gd name="T29" fmla="*/ 4 h 512"/>
                  <a:gd name="T30" fmla="*/ 197 w 488"/>
                  <a:gd name="T31" fmla="*/ 26 h 512"/>
                  <a:gd name="T32" fmla="*/ 482 w 488"/>
                  <a:gd name="T33" fmla="*/ 113 h 512"/>
                  <a:gd name="T34" fmla="*/ 482 w 488"/>
                  <a:gd name="T35" fmla="*/ 113 h 512"/>
                  <a:gd name="T36" fmla="*/ 480 w 488"/>
                  <a:gd name="T37" fmla="*/ 113 h 512"/>
                  <a:gd name="T38" fmla="*/ 5 w 488"/>
                  <a:gd name="T39" fmla="*/ 503 h 512"/>
                  <a:gd name="T40" fmla="*/ 112 w 488"/>
                  <a:gd name="T41" fmla="*/ 42 h 512"/>
                  <a:gd name="T42" fmla="*/ 4 w 488"/>
                  <a:gd name="T43" fmla="*/ 505 h 512"/>
                  <a:gd name="T44" fmla="*/ 10 w 488"/>
                  <a:gd name="T45" fmla="*/ 503 h 512"/>
                  <a:gd name="T46" fmla="*/ 483 w 488"/>
                  <a:gd name="T47" fmla="*/ 116 h 512"/>
                  <a:gd name="T48" fmla="*/ 483 w 488"/>
                  <a:gd name="T49" fmla="*/ 116 h 512"/>
                  <a:gd name="T50" fmla="*/ 484 w 488"/>
                  <a:gd name="T51" fmla="*/ 115 h 512"/>
                  <a:gd name="T52" fmla="*/ 485 w 488"/>
                  <a:gd name="T53" fmla="*/ 114 h 512"/>
                  <a:gd name="T54" fmla="*/ 487 w 488"/>
                  <a:gd name="T55" fmla="*/ 113 h 512"/>
                  <a:gd name="T56" fmla="*/ 488 w 488"/>
                  <a:gd name="T57" fmla="*/ 112 h 512"/>
                  <a:gd name="T58" fmla="*/ 486 w 488"/>
                  <a:gd name="T59" fmla="*/ 111 h 512"/>
                  <a:gd name="T60" fmla="*/ 485 w 488"/>
                  <a:gd name="T61" fmla="*/ 111 h 512"/>
                  <a:gd name="T62" fmla="*/ 481 w 488"/>
                  <a:gd name="T63" fmla="*/ 109 h 512"/>
                  <a:gd name="T64" fmla="*/ 481 w 488"/>
                  <a:gd name="T65" fmla="*/ 109 h 512"/>
                  <a:gd name="T66" fmla="*/ 152 w 488"/>
                  <a:gd name="T67" fmla="*/ 9 h 512"/>
                  <a:gd name="T68" fmla="*/ 122 w 488"/>
                  <a:gd name="T69" fmla="*/ 0 h 512"/>
                  <a:gd name="T70" fmla="*/ 121 w 488"/>
                  <a:gd name="T71"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88" h="512">
                    <a:moveTo>
                      <a:pt x="2" y="509"/>
                    </a:moveTo>
                    <a:lnTo>
                      <a:pt x="0" y="511"/>
                    </a:lnTo>
                    <a:lnTo>
                      <a:pt x="0" y="512"/>
                    </a:lnTo>
                    <a:lnTo>
                      <a:pt x="2" y="510"/>
                    </a:lnTo>
                    <a:lnTo>
                      <a:pt x="2" y="509"/>
                    </a:lnTo>
                    <a:moveTo>
                      <a:pt x="485" y="113"/>
                    </a:moveTo>
                    <a:lnTo>
                      <a:pt x="485" y="111"/>
                    </a:lnTo>
                    <a:lnTo>
                      <a:pt x="485" y="113"/>
                    </a:lnTo>
                    <a:lnTo>
                      <a:pt x="483" y="111"/>
                    </a:lnTo>
                    <a:lnTo>
                      <a:pt x="485" y="113"/>
                    </a:lnTo>
                    <a:moveTo>
                      <a:pt x="121" y="0"/>
                    </a:moveTo>
                    <a:lnTo>
                      <a:pt x="121" y="1"/>
                    </a:lnTo>
                    <a:lnTo>
                      <a:pt x="121" y="3"/>
                    </a:lnTo>
                    <a:lnTo>
                      <a:pt x="121" y="3"/>
                    </a:lnTo>
                    <a:lnTo>
                      <a:pt x="120" y="4"/>
                    </a:lnTo>
                    <a:lnTo>
                      <a:pt x="197" y="26"/>
                    </a:lnTo>
                    <a:lnTo>
                      <a:pt x="482" y="113"/>
                    </a:lnTo>
                    <a:lnTo>
                      <a:pt x="482" y="113"/>
                    </a:lnTo>
                    <a:lnTo>
                      <a:pt x="480" y="113"/>
                    </a:lnTo>
                    <a:lnTo>
                      <a:pt x="5" y="503"/>
                    </a:lnTo>
                    <a:lnTo>
                      <a:pt x="112" y="42"/>
                    </a:lnTo>
                    <a:lnTo>
                      <a:pt x="4" y="505"/>
                    </a:lnTo>
                    <a:lnTo>
                      <a:pt x="10" y="503"/>
                    </a:lnTo>
                    <a:lnTo>
                      <a:pt x="483" y="116"/>
                    </a:lnTo>
                    <a:lnTo>
                      <a:pt x="483" y="116"/>
                    </a:lnTo>
                    <a:lnTo>
                      <a:pt x="484" y="115"/>
                    </a:lnTo>
                    <a:lnTo>
                      <a:pt x="485" y="114"/>
                    </a:lnTo>
                    <a:lnTo>
                      <a:pt x="487" y="113"/>
                    </a:lnTo>
                    <a:lnTo>
                      <a:pt x="488" y="112"/>
                    </a:lnTo>
                    <a:lnTo>
                      <a:pt x="486" y="111"/>
                    </a:lnTo>
                    <a:lnTo>
                      <a:pt x="485" y="111"/>
                    </a:lnTo>
                    <a:lnTo>
                      <a:pt x="481" y="109"/>
                    </a:lnTo>
                    <a:lnTo>
                      <a:pt x="481" y="109"/>
                    </a:lnTo>
                    <a:lnTo>
                      <a:pt x="152" y="9"/>
                    </a:lnTo>
                    <a:lnTo>
                      <a:pt x="122" y="0"/>
                    </a:lnTo>
                    <a:lnTo>
                      <a:pt x="1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Group 406"/>
            <p:cNvGrpSpPr>
              <a:grpSpLocks/>
            </p:cNvGrpSpPr>
            <p:nvPr/>
          </p:nvGrpSpPr>
          <p:grpSpPr bwMode="auto">
            <a:xfrm>
              <a:off x="3594539" y="572715"/>
              <a:ext cx="5349563" cy="5570962"/>
              <a:chOff x="1686" y="-214"/>
              <a:chExt cx="4760" cy="4957"/>
            </a:xfrm>
          </p:grpSpPr>
          <p:sp>
            <p:nvSpPr>
              <p:cNvPr id="296" name="Freeform 206"/>
              <p:cNvSpPr>
                <a:spLocks noEditPoints="1"/>
              </p:cNvSpPr>
              <p:nvPr/>
            </p:nvSpPr>
            <p:spPr bwMode="auto">
              <a:xfrm>
                <a:off x="2748" y="784"/>
                <a:ext cx="364" cy="283"/>
              </a:xfrm>
              <a:custGeom>
                <a:avLst/>
                <a:gdLst>
                  <a:gd name="T0" fmla="*/ 3 w 364"/>
                  <a:gd name="T1" fmla="*/ 283 h 283"/>
                  <a:gd name="T2" fmla="*/ 0 w 364"/>
                  <a:gd name="T3" fmla="*/ 283 h 283"/>
                  <a:gd name="T4" fmla="*/ 0 w 364"/>
                  <a:gd name="T5" fmla="*/ 283 h 283"/>
                  <a:gd name="T6" fmla="*/ 3 w 364"/>
                  <a:gd name="T7" fmla="*/ 283 h 283"/>
                  <a:gd name="T8" fmla="*/ 3 w 364"/>
                  <a:gd name="T9" fmla="*/ 283 h 283"/>
                  <a:gd name="T10" fmla="*/ 364 w 364"/>
                  <a:gd name="T11" fmla="*/ 275 h 283"/>
                  <a:gd name="T12" fmla="*/ 364 w 364"/>
                  <a:gd name="T13" fmla="*/ 277 h 283"/>
                  <a:gd name="T14" fmla="*/ 364 w 364"/>
                  <a:gd name="T15" fmla="*/ 277 h 283"/>
                  <a:gd name="T16" fmla="*/ 364 w 364"/>
                  <a:gd name="T17" fmla="*/ 275 h 283"/>
                  <a:gd name="T18" fmla="*/ 288 w 364"/>
                  <a:gd name="T19" fmla="*/ 7 h 283"/>
                  <a:gd name="T20" fmla="*/ 288 w 364"/>
                  <a:gd name="T21" fmla="*/ 7 h 283"/>
                  <a:gd name="T22" fmla="*/ 4 w 364"/>
                  <a:gd name="T23" fmla="*/ 279 h 283"/>
                  <a:gd name="T24" fmla="*/ 4 w 364"/>
                  <a:gd name="T25" fmla="*/ 279 h 283"/>
                  <a:gd name="T26" fmla="*/ 288 w 364"/>
                  <a:gd name="T27" fmla="*/ 7 h 283"/>
                  <a:gd name="T28" fmla="*/ 294 w 364"/>
                  <a:gd name="T29" fmla="*/ 5 h 283"/>
                  <a:gd name="T30" fmla="*/ 8 w 364"/>
                  <a:gd name="T31" fmla="*/ 280 h 283"/>
                  <a:gd name="T32" fmla="*/ 8 w 364"/>
                  <a:gd name="T33" fmla="*/ 280 h 283"/>
                  <a:gd name="T34" fmla="*/ 293 w 364"/>
                  <a:gd name="T35" fmla="*/ 7 h 283"/>
                  <a:gd name="T36" fmla="*/ 293 w 364"/>
                  <a:gd name="T37" fmla="*/ 7 h 283"/>
                  <a:gd name="T38" fmla="*/ 303 w 364"/>
                  <a:gd name="T39" fmla="*/ 44 h 283"/>
                  <a:gd name="T40" fmla="*/ 360 w 364"/>
                  <a:gd name="T41" fmla="*/ 274 h 283"/>
                  <a:gd name="T42" fmla="*/ 363 w 364"/>
                  <a:gd name="T43" fmla="*/ 274 h 283"/>
                  <a:gd name="T44" fmla="*/ 295 w 364"/>
                  <a:gd name="T45" fmla="*/ 5 h 283"/>
                  <a:gd name="T46" fmla="*/ 294 w 364"/>
                  <a:gd name="T47" fmla="*/ 5 h 283"/>
                  <a:gd name="T48" fmla="*/ 295 w 364"/>
                  <a:gd name="T49" fmla="*/ 0 h 283"/>
                  <a:gd name="T50" fmla="*/ 294 w 364"/>
                  <a:gd name="T51" fmla="*/ 1 h 283"/>
                  <a:gd name="T52" fmla="*/ 294 w 364"/>
                  <a:gd name="T53" fmla="*/ 1 h 283"/>
                  <a:gd name="T54" fmla="*/ 295 w 364"/>
                  <a:gd name="T55" fmla="*/ 1 h 283"/>
                  <a:gd name="T56" fmla="*/ 295 w 364"/>
                  <a:gd name="T5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4" h="283">
                    <a:moveTo>
                      <a:pt x="3" y="283"/>
                    </a:moveTo>
                    <a:lnTo>
                      <a:pt x="0" y="283"/>
                    </a:lnTo>
                    <a:lnTo>
                      <a:pt x="0" y="283"/>
                    </a:lnTo>
                    <a:lnTo>
                      <a:pt x="3" y="283"/>
                    </a:lnTo>
                    <a:lnTo>
                      <a:pt x="3" y="283"/>
                    </a:lnTo>
                    <a:close/>
                    <a:moveTo>
                      <a:pt x="364" y="275"/>
                    </a:moveTo>
                    <a:lnTo>
                      <a:pt x="364" y="277"/>
                    </a:lnTo>
                    <a:lnTo>
                      <a:pt x="364" y="277"/>
                    </a:lnTo>
                    <a:lnTo>
                      <a:pt x="364" y="275"/>
                    </a:lnTo>
                    <a:close/>
                    <a:moveTo>
                      <a:pt x="288" y="7"/>
                    </a:moveTo>
                    <a:lnTo>
                      <a:pt x="288" y="7"/>
                    </a:lnTo>
                    <a:lnTo>
                      <a:pt x="4" y="279"/>
                    </a:lnTo>
                    <a:lnTo>
                      <a:pt x="4" y="279"/>
                    </a:lnTo>
                    <a:lnTo>
                      <a:pt x="288" y="7"/>
                    </a:lnTo>
                    <a:close/>
                    <a:moveTo>
                      <a:pt x="294" y="5"/>
                    </a:moveTo>
                    <a:lnTo>
                      <a:pt x="8" y="280"/>
                    </a:lnTo>
                    <a:lnTo>
                      <a:pt x="8" y="280"/>
                    </a:lnTo>
                    <a:lnTo>
                      <a:pt x="293" y="7"/>
                    </a:lnTo>
                    <a:lnTo>
                      <a:pt x="293" y="7"/>
                    </a:lnTo>
                    <a:lnTo>
                      <a:pt x="303" y="44"/>
                    </a:lnTo>
                    <a:lnTo>
                      <a:pt x="360" y="274"/>
                    </a:lnTo>
                    <a:lnTo>
                      <a:pt x="363" y="274"/>
                    </a:lnTo>
                    <a:lnTo>
                      <a:pt x="295" y="5"/>
                    </a:lnTo>
                    <a:lnTo>
                      <a:pt x="294" y="5"/>
                    </a:lnTo>
                    <a:close/>
                    <a:moveTo>
                      <a:pt x="295" y="0"/>
                    </a:moveTo>
                    <a:lnTo>
                      <a:pt x="294" y="1"/>
                    </a:lnTo>
                    <a:lnTo>
                      <a:pt x="294" y="1"/>
                    </a:lnTo>
                    <a:lnTo>
                      <a:pt x="295" y="1"/>
                    </a:lnTo>
                    <a:lnTo>
                      <a:pt x="29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207"/>
              <p:cNvSpPr>
                <a:spLocks noEditPoints="1"/>
              </p:cNvSpPr>
              <p:nvPr/>
            </p:nvSpPr>
            <p:spPr bwMode="auto">
              <a:xfrm>
                <a:off x="2748" y="784"/>
                <a:ext cx="364" cy="283"/>
              </a:xfrm>
              <a:custGeom>
                <a:avLst/>
                <a:gdLst>
                  <a:gd name="T0" fmla="*/ 3 w 364"/>
                  <a:gd name="T1" fmla="*/ 283 h 283"/>
                  <a:gd name="T2" fmla="*/ 0 w 364"/>
                  <a:gd name="T3" fmla="*/ 283 h 283"/>
                  <a:gd name="T4" fmla="*/ 0 w 364"/>
                  <a:gd name="T5" fmla="*/ 283 h 283"/>
                  <a:gd name="T6" fmla="*/ 3 w 364"/>
                  <a:gd name="T7" fmla="*/ 283 h 283"/>
                  <a:gd name="T8" fmla="*/ 3 w 364"/>
                  <a:gd name="T9" fmla="*/ 283 h 283"/>
                  <a:gd name="T10" fmla="*/ 364 w 364"/>
                  <a:gd name="T11" fmla="*/ 275 h 283"/>
                  <a:gd name="T12" fmla="*/ 364 w 364"/>
                  <a:gd name="T13" fmla="*/ 277 h 283"/>
                  <a:gd name="T14" fmla="*/ 364 w 364"/>
                  <a:gd name="T15" fmla="*/ 277 h 283"/>
                  <a:gd name="T16" fmla="*/ 364 w 364"/>
                  <a:gd name="T17" fmla="*/ 275 h 283"/>
                  <a:gd name="T18" fmla="*/ 288 w 364"/>
                  <a:gd name="T19" fmla="*/ 7 h 283"/>
                  <a:gd name="T20" fmla="*/ 288 w 364"/>
                  <a:gd name="T21" fmla="*/ 7 h 283"/>
                  <a:gd name="T22" fmla="*/ 4 w 364"/>
                  <a:gd name="T23" fmla="*/ 279 h 283"/>
                  <a:gd name="T24" fmla="*/ 4 w 364"/>
                  <a:gd name="T25" fmla="*/ 279 h 283"/>
                  <a:gd name="T26" fmla="*/ 288 w 364"/>
                  <a:gd name="T27" fmla="*/ 7 h 283"/>
                  <a:gd name="T28" fmla="*/ 294 w 364"/>
                  <a:gd name="T29" fmla="*/ 5 h 283"/>
                  <a:gd name="T30" fmla="*/ 8 w 364"/>
                  <a:gd name="T31" fmla="*/ 280 h 283"/>
                  <a:gd name="T32" fmla="*/ 8 w 364"/>
                  <a:gd name="T33" fmla="*/ 280 h 283"/>
                  <a:gd name="T34" fmla="*/ 293 w 364"/>
                  <a:gd name="T35" fmla="*/ 7 h 283"/>
                  <a:gd name="T36" fmla="*/ 293 w 364"/>
                  <a:gd name="T37" fmla="*/ 7 h 283"/>
                  <a:gd name="T38" fmla="*/ 303 w 364"/>
                  <a:gd name="T39" fmla="*/ 44 h 283"/>
                  <a:gd name="T40" fmla="*/ 360 w 364"/>
                  <a:gd name="T41" fmla="*/ 274 h 283"/>
                  <a:gd name="T42" fmla="*/ 363 w 364"/>
                  <a:gd name="T43" fmla="*/ 274 h 283"/>
                  <a:gd name="T44" fmla="*/ 295 w 364"/>
                  <a:gd name="T45" fmla="*/ 5 h 283"/>
                  <a:gd name="T46" fmla="*/ 294 w 364"/>
                  <a:gd name="T47" fmla="*/ 5 h 283"/>
                  <a:gd name="T48" fmla="*/ 295 w 364"/>
                  <a:gd name="T49" fmla="*/ 0 h 283"/>
                  <a:gd name="T50" fmla="*/ 294 w 364"/>
                  <a:gd name="T51" fmla="*/ 1 h 283"/>
                  <a:gd name="T52" fmla="*/ 294 w 364"/>
                  <a:gd name="T53" fmla="*/ 1 h 283"/>
                  <a:gd name="T54" fmla="*/ 295 w 364"/>
                  <a:gd name="T55" fmla="*/ 1 h 283"/>
                  <a:gd name="T56" fmla="*/ 295 w 364"/>
                  <a:gd name="T5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4" h="283">
                    <a:moveTo>
                      <a:pt x="3" y="283"/>
                    </a:moveTo>
                    <a:lnTo>
                      <a:pt x="0" y="283"/>
                    </a:lnTo>
                    <a:lnTo>
                      <a:pt x="0" y="283"/>
                    </a:lnTo>
                    <a:lnTo>
                      <a:pt x="3" y="283"/>
                    </a:lnTo>
                    <a:lnTo>
                      <a:pt x="3" y="283"/>
                    </a:lnTo>
                    <a:moveTo>
                      <a:pt x="364" y="275"/>
                    </a:moveTo>
                    <a:lnTo>
                      <a:pt x="364" y="277"/>
                    </a:lnTo>
                    <a:lnTo>
                      <a:pt x="364" y="277"/>
                    </a:lnTo>
                    <a:lnTo>
                      <a:pt x="364" y="275"/>
                    </a:lnTo>
                    <a:moveTo>
                      <a:pt x="288" y="7"/>
                    </a:moveTo>
                    <a:lnTo>
                      <a:pt x="288" y="7"/>
                    </a:lnTo>
                    <a:lnTo>
                      <a:pt x="4" y="279"/>
                    </a:lnTo>
                    <a:lnTo>
                      <a:pt x="4" y="279"/>
                    </a:lnTo>
                    <a:lnTo>
                      <a:pt x="288" y="7"/>
                    </a:lnTo>
                    <a:moveTo>
                      <a:pt x="294" y="5"/>
                    </a:moveTo>
                    <a:lnTo>
                      <a:pt x="8" y="280"/>
                    </a:lnTo>
                    <a:lnTo>
                      <a:pt x="8" y="280"/>
                    </a:lnTo>
                    <a:lnTo>
                      <a:pt x="293" y="7"/>
                    </a:lnTo>
                    <a:lnTo>
                      <a:pt x="293" y="7"/>
                    </a:lnTo>
                    <a:lnTo>
                      <a:pt x="303" y="44"/>
                    </a:lnTo>
                    <a:lnTo>
                      <a:pt x="360" y="274"/>
                    </a:lnTo>
                    <a:lnTo>
                      <a:pt x="363" y="274"/>
                    </a:lnTo>
                    <a:lnTo>
                      <a:pt x="295" y="5"/>
                    </a:lnTo>
                    <a:lnTo>
                      <a:pt x="294" y="5"/>
                    </a:lnTo>
                    <a:moveTo>
                      <a:pt x="295" y="0"/>
                    </a:moveTo>
                    <a:lnTo>
                      <a:pt x="294" y="1"/>
                    </a:lnTo>
                    <a:lnTo>
                      <a:pt x="294" y="1"/>
                    </a:lnTo>
                    <a:lnTo>
                      <a:pt x="295" y="1"/>
                    </a:lnTo>
                    <a:lnTo>
                      <a:pt x="29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208"/>
              <p:cNvSpPr>
                <a:spLocks noEditPoints="1"/>
              </p:cNvSpPr>
              <p:nvPr/>
            </p:nvSpPr>
            <p:spPr bwMode="auto">
              <a:xfrm>
                <a:off x="2754" y="1058"/>
                <a:ext cx="358" cy="512"/>
              </a:xfrm>
              <a:custGeom>
                <a:avLst/>
                <a:gdLst>
                  <a:gd name="T0" fmla="*/ 241 w 358"/>
                  <a:gd name="T1" fmla="*/ 509 h 512"/>
                  <a:gd name="T2" fmla="*/ 240 w 358"/>
                  <a:gd name="T3" fmla="*/ 509 h 512"/>
                  <a:gd name="T4" fmla="*/ 239 w 358"/>
                  <a:gd name="T5" fmla="*/ 509 h 512"/>
                  <a:gd name="T6" fmla="*/ 239 w 358"/>
                  <a:gd name="T7" fmla="*/ 510 h 512"/>
                  <a:gd name="T8" fmla="*/ 239 w 358"/>
                  <a:gd name="T9" fmla="*/ 511 h 512"/>
                  <a:gd name="T10" fmla="*/ 240 w 358"/>
                  <a:gd name="T11" fmla="*/ 512 h 512"/>
                  <a:gd name="T12" fmla="*/ 240 w 358"/>
                  <a:gd name="T13" fmla="*/ 512 h 512"/>
                  <a:gd name="T14" fmla="*/ 240 w 358"/>
                  <a:gd name="T15" fmla="*/ 512 h 512"/>
                  <a:gd name="T16" fmla="*/ 241 w 358"/>
                  <a:gd name="T17" fmla="*/ 509 h 512"/>
                  <a:gd name="T18" fmla="*/ 0 w 358"/>
                  <a:gd name="T19" fmla="*/ 15 h 512"/>
                  <a:gd name="T20" fmla="*/ 0 w 358"/>
                  <a:gd name="T21" fmla="*/ 15 h 512"/>
                  <a:gd name="T22" fmla="*/ 236 w 358"/>
                  <a:gd name="T23" fmla="*/ 505 h 512"/>
                  <a:gd name="T24" fmla="*/ 237 w 358"/>
                  <a:gd name="T25" fmla="*/ 506 h 512"/>
                  <a:gd name="T26" fmla="*/ 237 w 358"/>
                  <a:gd name="T27" fmla="*/ 506 h 512"/>
                  <a:gd name="T28" fmla="*/ 0 w 358"/>
                  <a:gd name="T29" fmla="*/ 15 h 512"/>
                  <a:gd name="T30" fmla="*/ 358 w 358"/>
                  <a:gd name="T31" fmla="*/ 0 h 512"/>
                  <a:gd name="T32" fmla="*/ 357 w 358"/>
                  <a:gd name="T33" fmla="*/ 0 h 512"/>
                  <a:gd name="T34" fmla="*/ 354 w 358"/>
                  <a:gd name="T35" fmla="*/ 0 h 512"/>
                  <a:gd name="T36" fmla="*/ 2 w 358"/>
                  <a:gd name="T37" fmla="*/ 6 h 512"/>
                  <a:gd name="T38" fmla="*/ 2 w 358"/>
                  <a:gd name="T39" fmla="*/ 6 h 512"/>
                  <a:gd name="T40" fmla="*/ 0 w 358"/>
                  <a:gd name="T41" fmla="*/ 8 h 512"/>
                  <a:gd name="T42" fmla="*/ 1 w 358"/>
                  <a:gd name="T43" fmla="*/ 9 h 512"/>
                  <a:gd name="T44" fmla="*/ 354 w 358"/>
                  <a:gd name="T45" fmla="*/ 3 h 512"/>
                  <a:gd name="T46" fmla="*/ 239 w 358"/>
                  <a:gd name="T47" fmla="*/ 502 h 512"/>
                  <a:gd name="T48" fmla="*/ 240 w 358"/>
                  <a:gd name="T49" fmla="*/ 505 h 512"/>
                  <a:gd name="T50" fmla="*/ 241 w 358"/>
                  <a:gd name="T51" fmla="*/ 505 h 512"/>
                  <a:gd name="T52" fmla="*/ 349 w 358"/>
                  <a:gd name="T53" fmla="*/ 42 h 512"/>
                  <a:gd name="T54" fmla="*/ 357 w 358"/>
                  <a:gd name="T55" fmla="*/ 4 h 512"/>
                  <a:gd name="T56" fmla="*/ 358 w 358"/>
                  <a:gd name="T57" fmla="*/ 3 h 512"/>
                  <a:gd name="T58" fmla="*/ 358 w 358"/>
                  <a:gd name="T59" fmla="*/ 1 h 512"/>
                  <a:gd name="T60" fmla="*/ 358 w 358"/>
                  <a:gd name="T61" fmla="*/ 0 h 512"/>
                  <a:gd name="T62" fmla="*/ 358 w 358"/>
                  <a:gd name="T63"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512">
                    <a:moveTo>
                      <a:pt x="241" y="509"/>
                    </a:moveTo>
                    <a:lnTo>
                      <a:pt x="240" y="509"/>
                    </a:lnTo>
                    <a:lnTo>
                      <a:pt x="239" y="509"/>
                    </a:lnTo>
                    <a:lnTo>
                      <a:pt x="239" y="510"/>
                    </a:lnTo>
                    <a:lnTo>
                      <a:pt x="239" y="511"/>
                    </a:lnTo>
                    <a:lnTo>
                      <a:pt x="240" y="512"/>
                    </a:lnTo>
                    <a:lnTo>
                      <a:pt x="240" y="512"/>
                    </a:lnTo>
                    <a:lnTo>
                      <a:pt x="240" y="512"/>
                    </a:lnTo>
                    <a:lnTo>
                      <a:pt x="241" y="509"/>
                    </a:lnTo>
                    <a:close/>
                    <a:moveTo>
                      <a:pt x="0" y="15"/>
                    </a:moveTo>
                    <a:lnTo>
                      <a:pt x="0" y="15"/>
                    </a:lnTo>
                    <a:lnTo>
                      <a:pt x="236" y="505"/>
                    </a:lnTo>
                    <a:lnTo>
                      <a:pt x="237" y="506"/>
                    </a:lnTo>
                    <a:lnTo>
                      <a:pt x="237" y="506"/>
                    </a:lnTo>
                    <a:lnTo>
                      <a:pt x="0" y="15"/>
                    </a:lnTo>
                    <a:close/>
                    <a:moveTo>
                      <a:pt x="358" y="0"/>
                    </a:moveTo>
                    <a:lnTo>
                      <a:pt x="357" y="0"/>
                    </a:lnTo>
                    <a:lnTo>
                      <a:pt x="354" y="0"/>
                    </a:lnTo>
                    <a:lnTo>
                      <a:pt x="2" y="6"/>
                    </a:lnTo>
                    <a:lnTo>
                      <a:pt x="2" y="6"/>
                    </a:lnTo>
                    <a:lnTo>
                      <a:pt x="0" y="8"/>
                    </a:lnTo>
                    <a:lnTo>
                      <a:pt x="1" y="9"/>
                    </a:lnTo>
                    <a:lnTo>
                      <a:pt x="354" y="3"/>
                    </a:lnTo>
                    <a:lnTo>
                      <a:pt x="239" y="502"/>
                    </a:lnTo>
                    <a:lnTo>
                      <a:pt x="240" y="505"/>
                    </a:lnTo>
                    <a:lnTo>
                      <a:pt x="241" y="505"/>
                    </a:lnTo>
                    <a:lnTo>
                      <a:pt x="349" y="42"/>
                    </a:lnTo>
                    <a:lnTo>
                      <a:pt x="357" y="4"/>
                    </a:lnTo>
                    <a:lnTo>
                      <a:pt x="358" y="3"/>
                    </a:lnTo>
                    <a:lnTo>
                      <a:pt x="358" y="1"/>
                    </a:lnTo>
                    <a:lnTo>
                      <a:pt x="358" y="0"/>
                    </a:lnTo>
                    <a:lnTo>
                      <a:pt x="35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209"/>
              <p:cNvSpPr>
                <a:spLocks noEditPoints="1"/>
              </p:cNvSpPr>
              <p:nvPr/>
            </p:nvSpPr>
            <p:spPr bwMode="auto">
              <a:xfrm>
                <a:off x="2754" y="1058"/>
                <a:ext cx="358" cy="512"/>
              </a:xfrm>
              <a:custGeom>
                <a:avLst/>
                <a:gdLst>
                  <a:gd name="T0" fmla="*/ 241 w 358"/>
                  <a:gd name="T1" fmla="*/ 509 h 512"/>
                  <a:gd name="T2" fmla="*/ 240 w 358"/>
                  <a:gd name="T3" fmla="*/ 509 h 512"/>
                  <a:gd name="T4" fmla="*/ 239 w 358"/>
                  <a:gd name="T5" fmla="*/ 509 h 512"/>
                  <a:gd name="T6" fmla="*/ 239 w 358"/>
                  <a:gd name="T7" fmla="*/ 510 h 512"/>
                  <a:gd name="T8" fmla="*/ 239 w 358"/>
                  <a:gd name="T9" fmla="*/ 511 h 512"/>
                  <a:gd name="T10" fmla="*/ 240 w 358"/>
                  <a:gd name="T11" fmla="*/ 512 h 512"/>
                  <a:gd name="T12" fmla="*/ 240 w 358"/>
                  <a:gd name="T13" fmla="*/ 512 h 512"/>
                  <a:gd name="T14" fmla="*/ 240 w 358"/>
                  <a:gd name="T15" fmla="*/ 512 h 512"/>
                  <a:gd name="T16" fmla="*/ 241 w 358"/>
                  <a:gd name="T17" fmla="*/ 509 h 512"/>
                  <a:gd name="T18" fmla="*/ 0 w 358"/>
                  <a:gd name="T19" fmla="*/ 15 h 512"/>
                  <a:gd name="T20" fmla="*/ 0 w 358"/>
                  <a:gd name="T21" fmla="*/ 15 h 512"/>
                  <a:gd name="T22" fmla="*/ 236 w 358"/>
                  <a:gd name="T23" fmla="*/ 505 h 512"/>
                  <a:gd name="T24" fmla="*/ 237 w 358"/>
                  <a:gd name="T25" fmla="*/ 506 h 512"/>
                  <a:gd name="T26" fmla="*/ 237 w 358"/>
                  <a:gd name="T27" fmla="*/ 506 h 512"/>
                  <a:gd name="T28" fmla="*/ 0 w 358"/>
                  <a:gd name="T29" fmla="*/ 15 h 512"/>
                  <a:gd name="T30" fmla="*/ 358 w 358"/>
                  <a:gd name="T31" fmla="*/ 0 h 512"/>
                  <a:gd name="T32" fmla="*/ 357 w 358"/>
                  <a:gd name="T33" fmla="*/ 0 h 512"/>
                  <a:gd name="T34" fmla="*/ 354 w 358"/>
                  <a:gd name="T35" fmla="*/ 0 h 512"/>
                  <a:gd name="T36" fmla="*/ 2 w 358"/>
                  <a:gd name="T37" fmla="*/ 6 h 512"/>
                  <a:gd name="T38" fmla="*/ 2 w 358"/>
                  <a:gd name="T39" fmla="*/ 6 h 512"/>
                  <a:gd name="T40" fmla="*/ 0 w 358"/>
                  <a:gd name="T41" fmla="*/ 8 h 512"/>
                  <a:gd name="T42" fmla="*/ 1 w 358"/>
                  <a:gd name="T43" fmla="*/ 9 h 512"/>
                  <a:gd name="T44" fmla="*/ 354 w 358"/>
                  <a:gd name="T45" fmla="*/ 3 h 512"/>
                  <a:gd name="T46" fmla="*/ 239 w 358"/>
                  <a:gd name="T47" fmla="*/ 502 h 512"/>
                  <a:gd name="T48" fmla="*/ 240 w 358"/>
                  <a:gd name="T49" fmla="*/ 505 h 512"/>
                  <a:gd name="T50" fmla="*/ 241 w 358"/>
                  <a:gd name="T51" fmla="*/ 505 h 512"/>
                  <a:gd name="T52" fmla="*/ 349 w 358"/>
                  <a:gd name="T53" fmla="*/ 42 h 512"/>
                  <a:gd name="T54" fmla="*/ 357 w 358"/>
                  <a:gd name="T55" fmla="*/ 4 h 512"/>
                  <a:gd name="T56" fmla="*/ 358 w 358"/>
                  <a:gd name="T57" fmla="*/ 3 h 512"/>
                  <a:gd name="T58" fmla="*/ 358 w 358"/>
                  <a:gd name="T59" fmla="*/ 1 h 512"/>
                  <a:gd name="T60" fmla="*/ 358 w 358"/>
                  <a:gd name="T61" fmla="*/ 0 h 512"/>
                  <a:gd name="T62" fmla="*/ 358 w 358"/>
                  <a:gd name="T63"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512">
                    <a:moveTo>
                      <a:pt x="241" y="509"/>
                    </a:moveTo>
                    <a:lnTo>
                      <a:pt x="240" y="509"/>
                    </a:lnTo>
                    <a:lnTo>
                      <a:pt x="239" y="509"/>
                    </a:lnTo>
                    <a:lnTo>
                      <a:pt x="239" y="510"/>
                    </a:lnTo>
                    <a:lnTo>
                      <a:pt x="239" y="511"/>
                    </a:lnTo>
                    <a:lnTo>
                      <a:pt x="240" y="512"/>
                    </a:lnTo>
                    <a:lnTo>
                      <a:pt x="240" y="512"/>
                    </a:lnTo>
                    <a:lnTo>
                      <a:pt x="240" y="512"/>
                    </a:lnTo>
                    <a:lnTo>
                      <a:pt x="241" y="509"/>
                    </a:lnTo>
                    <a:moveTo>
                      <a:pt x="0" y="15"/>
                    </a:moveTo>
                    <a:lnTo>
                      <a:pt x="0" y="15"/>
                    </a:lnTo>
                    <a:lnTo>
                      <a:pt x="236" y="505"/>
                    </a:lnTo>
                    <a:lnTo>
                      <a:pt x="237" y="506"/>
                    </a:lnTo>
                    <a:lnTo>
                      <a:pt x="237" y="506"/>
                    </a:lnTo>
                    <a:lnTo>
                      <a:pt x="0" y="15"/>
                    </a:lnTo>
                    <a:moveTo>
                      <a:pt x="358" y="0"/>
                    </a:moveTo>
                    <a:lnTo>
                      <a:pt x="357" y="0"/>
                    </a:lnTo>
                    <a:lnTo>
                      <a:pt x="354" y="0"/>
                    </a:lnTo>
                    <a:lnTo>
                      <a:pt x="2" y="6"/>
                    </a:lnTo>
                    <a:lnTo>
                      <a:pt x="2" y="6"/>
                    </a:lnTo>
                    <a:lnTo>
                      <a:pt x="0" y="8"/>
                    </a:lnTo>
                    <a:lnTo>
                      <a:pt x="1" y="9"/>
                    </a:lnTo>
                    <a:lnTo>
                      <a:pt x="354" y="3"/>
                    </a:lnTo>
                    <a:lnTo>
                      <a:pt x="239" y="502"/>
                    </a:lnTo>
                    <a:lnTo>
                      <a:pt x="240" y="505"/>
                    </a:lnTo>
                    <a:lnTo>
                      <a:pt x="241" y="505"/>
                    </a:lnTo>
                    <a:lnTo>
                      <a:pt x="349" y="42"/>
                    </a:lnTo>
                    <a:lnTo>
                      <a:pt x="357" y="4"/>
                    </a:lnTo>
                    <a:lnTo>
                      <a:pt x="358" y="3"/>
                    </a:lnTo>
                    <a:lnTo>
                      <a:pt x="358" y="1"/>
                    </a:lnTo>
                    <a:lnTo>
                      <a:pt x="358" y="0"/>
                    </a:lnTo>
                    <a:lnTo>
                      <a:pt x="3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210"/>
              <p:cNvSpPr>
                <a:spLocks noEditPoints="1"/>
              </p:cNvSpPr>
              <p:nvPr/>
            </p:nvSpPr>
            <p:spPr bwMode="auto">
              <a:xfrm>
                <a:off x="4792" y="1292"/>
                <a:ext cx="401" cy="480"/>
              </a:xfrm>
              <a:custGeom>
                <a:avLst/>
                <a:gdLst>
                  <a:gd name="T0" fmla="*/ 345 w 401"/>
                  <a:gd name="T1" fmla="*/ 479 h 480"/>
                  <a:gd name="T2" fmla="*/ 345 w 401"/>
                  <a:gd name="T3" fmla="*/ 479 h 480"/>
                  <a:gd name="T4" fmla="*/ 346 w 401"/>
                  <a:gd name="T5" fmla="*/ 480 h 480"/>
                  <a:gd name="T6" fmla="*/ 346 w 401"/>
                  <a:gd name="T7" fmla="*/ 479 h 480"/>
                  <a:gd name="T8" fmla="*/ 345 w 401"/>
                  <a:gd name="T9" fmla="*/ 479 h 480"/>
                  <a:gd name="T10" fmla="*/ 32 w 401"/>
                  <a:gd name="T11" fmla="*/ 231 h 480"/>
                  <a:gd name="T12" fmla="*/ 342 w 401"/>
                  <a:gd name="T13" fmla="*/ 477 h 480"/>
                  <a:gd name="T14" fmla="*/ 342 w 401"/>
                  <a:gd name="T15" fmla="*/ 477 h 480"/>
                  <a:gd name="T16" fmla="*/ 32 w 401"/>
                  <a:gd name="T17" fmla="*/ 231 h 480"/>
                  <a:gd name="T18" fmla="*/ 284 w 401"/>
                  <a:gd name="T19" fmla="*/ 60 h 480"/>
                  <a:gd name="T20" fmla="*/ 0 w 401"/>
                  <a:gd name="T21" fmla="*/ 202 h 480"/>
                  <a:gd name="T22" fmla="*/ 0 w 401"/>
                  <a:gd name="T23" fmla="*/ 202 h 480"/>
                  <a:gd name="T24" fmla="*/ 284 w 401"/>
                  <a:gd name="T25" fmla="*/ 60 h 480"/>
                  <a:gd name="T26" fmla="*/ 401 w 401"/>
                  <a:gd name="T27" fmla="*/ 6 h 480"/>
                  <a:gd name="T28" fmla="*/ 347 w 401"/>
                  <a:gd name="T29" fmla="*/ 473 h 480"/>
                  <a:gd name="T30" fmla="*/ 401 w 401"/>
                  <a:gd name="T31" fmla="*/ 6 h 480"/>
                  <a:gd name="T32" fmla="*/ 397 w 401"/>
                  <a:gd name="T33" fmla="*/ 0 h 480"/>
                  <a:gd name="T34" fmla="*/ 0 w 401"/>
                  <a:gd name="T35" fmla="*/ 199 h 480"/>
                  <a:gd name="T36" fmla="*/ 0 w 401"/>
                  <a:gd name="T37" fmla="*/ 199 h 480"/>
                  <a:gd name="T38" fmla="*/ 397 w 401"/>
                  <a:gd name="T3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1" h="480">
                    <a:moveTo>
                      <a:pt x="345" y="479"/>
                    </a:moveTo>
                    <a:lnTo>
                      <a:pt x="345" y="479"/>
                    </a:lnTo>
                    <a:lnTo>
                      <a:pt x="346" y="480"/>
                    </a:lnTo>
                    <a:lnTo>
                      <a:pt x="346" y="479"/>
                    </a:lnTo>
                    <a:lnTo>
                      <a:pt x="345" y="479"/>
                    </a:lnTo>
                    <a:close/>
                    <a:moveTo>
                      <a:pt x="32" y="231"/>
                    </a:moveTo>
                    <a:lnTo>
                      <a:pt x="342" y="477"/>
                    </a:lnTo>
                    <a:lnTo>
                      <a:pt x="342" y="477"/>
                    </a:lnTo>
                    <a:lnTo>
                      <a:pt x="32" y="231"/>
                    </a:lnTo>
                    <a:close/>
                    <a:moveTo>
                      <a:pt x="284" y="60"/>
                    </a:moveTo>
                    <a:lnTo>
                      <a:pt x="0" y="202"/>
                    </a:lnTo>
                    <a:lnTo>
                      <a:pt x="0" y="202"/>
                    </a:lnTo>
                    <a:lnTo>
                      <a:pt x="284" y="60"/>
                    </a:lnTo>
                    <a:close/>
                    <a:moveTo>
                      <a:pt x="401" y="6"/>
                    </a:moveTo>
                    <a:lnTo>
                      <a:pt x="347" y="473"/>
                    </a:lnTo>
                    <a:lnTo>
                      <a:pt x="401" y="6"/>
                    </a:lnTo>
                    <a:close/>
                    <a:moveTo>
                      <a:pt x="397" y="0"/>
                    </a:moveTo>
                    <a:lnTo>
                      <a:pt x="0" y="199"/>
                    </a:lnTo>
                    <a:lnTo>
                      <a:pt x="0" y="199"/>
                    </a:lnTo>
                    <a:lnTo>
                      <a:pt x="39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211"/>
              <p:cNvSpPr>
                <a:spLocks noEditPoints="1"/>
              </p:cNvSpPr>
              <p:nvPr/>
            </p:nvSpPr>
            <p:spPr bwMode="auto">
              <a:xfrm>
                <a:off x="4792" y="1292"/>
                <a:ext cx="401" cy="480"/>
              </a:xfrm>
              <a:custGeom>
                <a:avLst/>
                <a:gdLst>
                  <a:gd name="T0" fmla="*/ 345 w 401"/>
                  <a:gd name="T1" fmla="*/ 479 h 480"/>
                  <a:gd name="T2" fmla="*/ 345 w 401"/>
                  <a:gd name="T3" fmla="*/ 479 h 480"/>
                  <a:gd name="T4" fmla="*/ 346 w 401"/>
                  <a:gd name="T5" fmla="*/ 480 h 480"/>
                  <a:gd name="T6" fmla="*/ 346 w 401"/>
                  <a:gd name="T7" fmla="*/ 479 h 480"/>
                  <a:gd name="T8" fmla="*/ 345 w 401"/>
                  <a:gd name="T9" fmla="*/ 479 h 480"/>
                  <a:gd name="T10" fmla="*/ 32 w 401"/>
                  <a:gd name="T11" fmla="*/ 231 h 480"/>
                  <a:gd name="T12" fmla="*/ 342 w 401"/>
                  <a:gd name="T13" fmla="*/ 477 h 480"/>
                  <a:gd name="T14" fmla="*/ 342 w 401"/>
                  <a:gd name="T15" fmla="*/ 477 h 480"/>
                  <a:gd name="T16" fmla="*/ 32 w 401"/>
                  <a:gd name="T17" fmla="*/ 231 h 480"/>
                  <a:gd name="T18" fmla="*/ 284 w 401"/>
                  <a:gd name="T19" fmla="*/ 60 h 480"/>
                  <a:gd name="T20" fmla="*/ 0 w 401"/>
                  <a:gd name="T21" fmla="*/ 202 h 480"/>
                  <a:gd name="T22" fmla="*/ 0 w 401"/>
                  <a:gd name="T23" fmla="*/ 202 h 480"/>
                  <a:gd name="T24" fmla="*/ 284 w 401"/>
                  <a:gd name="T25" fmla="*/ 60 h 480"/>
                  <a:gd name="T26" fmla="*/ 401 w 401"/>
                  <a:gd name="T27" fmla="*/ 6 h 480"/>
                  <a:gd name="T28" fmla="*/ 347 w 401"/>
                  <a:gd name="T29" fmla="*/ 473 h 480"/>
                  <a:gd name="T30" fmla="*/ 401 w 401"/>
                  <a:gd name="T31" fmla="*/ 6 h 480"/>
                  <a:gd name="T32" fmla="*/ 397 w 401"/>
                  <a:gd name="T33" fmla="*/ 0 h 480"/>
                  <a:gd name="T34" fmla="*/ 0 w 401"/>
                  <a:gd name="T35" fmla="*/ 199 h 480"/>
                  <a:gd name="T36" fmla="*/ 0 w 401"/>
                  <a:gd name="T37" fmla="*/ 199 h 480"/>
                  <a:gd name="T38" fmla="*/ 397 w 401"/>
                  <a:gd name="T3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1" h="480">
                    <a:moveTo>
                      <a:pt x="345" y="479"/>
                    </a:moveTo>
                    <a:lnTo>
                      <a:pt x="345" y="479"/>
                    </a:lnTo>
                    <a:lnTo>
                      <a:pt x="346" y="480"/>
                    </a:lnTo>
                    <a:lnTo>
                      <a:pt x="346" y="479"/>
                    </a:lnTo>
                    <a:lnTo>
                      <a:pt x="345" y="479"/>
                    </a:lnTo>
                    <a:moveTo>
                      <a:pt x="32" y="231"/>
                    </a:moveTo>
                    <a:lnTo>
                      <a:pt x="342" y="477"/>
                    </a:lnTo>
                    <a:lnTo>
                      <a:pt x="342" y="477"/>
                    </a:lnTo>
                    <a:lnTo>
                      <a:pt x="32" y="231"/>
                    </a:lnTo>
                    <a:moveTo>
                      <a:pt x="284" y="60"/>
                    </a:moveTo>
                    <a:lnTo>
                      <a:pt x="0" y="202"/>
                    </a:lnTo>
                    <a:lnTo>
                      <a:pt x="0" y="202"/>
                    </a:lnTo>
                    <a:lnTo>
                      <a:pt x="284" y="60"/>
                    </a:lnTo>
                    <a:moveTo>
                      <a:pt x="401" y="6"/>
                    </a:moveTo>
                    <a:lnTo>
                      <a:pt x="347" y="473"/>
                    </a:lnTo>
                    <a:lnTo>
                      <a:pt x="401" y="6"/>
                    </a:lnTo>
                    <a:moveTo>
                      <a:pt x="397" y="0"/>
                    </a:moveTo>
                    <a:lnTo>
                      <a:pt x="0" y="199"/>
                    </a:lnTo>
                    <a:lnTo>
                      <a:pt x="0" y="199"/>
                    </a:lnTo>
                    <a:lnTo>
                      <a:pt x="3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212"/>
              <p:cNvSpPr>
                <a:spLocks noEditPoints="1"/>
              </p:cNvSpPr>
              <p:nvPr/>
            </p:nvSpPr>
            <p:spPr bwMode="auto">
              <a:xfrm>
                <a:off x="5007" y="1768"/>
                <a:ext cx="285" cy="71"/>
              </a:xfrm>
              <a:custGeom>
                <a:avLst/>
                <a:gdLst>
                  <a:gd name="T0" fmla="*/ 4 w 285"/>
                  <a:gd name="T1" fmla="*/ 69 h 71"/>
                  <a:gd name="T2" fmla="*/ 0 w 285"/>
                  <a:gd name="T3" fmla="*/ 71 h 71"/>
                  <a:gd name="T4" fmla="*/ 3 w 285"/>
                  <a:gd name="T5" fmla="*/ 71 h 71"/>
                  <a:gd name="T6" fmla="*/ 5 w 285"/>
                  <a:gd name="T7" fmla="*/ 70 h 71"/>
                  <a:gd name="T8" fmla="*/ 4 w 285"/>
                  <a:gd name="T9" fmla="*/ 69 h 71"/>
                  <a:gd name="T10" fmla="*/ 213 w 285"/>
                  <a:gd name="T11" fmla="*/ 49 h 71"/>
                  <a:gd name="T12" fmla="*/ 10 w 285"/>
                  <a:gd name="T13" fmla="*/ 70 h 71"/>
                  <a:gd name="T14" fmla="*/ 10 w 285"/>
                  <a:gd name="T15" fmla="*/ 70 h 71"/>
                  <a:gd name="T16" fmla="*/ 213 w 285"/>
                  <a:gd name="T17" fmla="*/ 49 h 71"/>
                  <a:gd name="T18" fmla="*/ 282 w 285"/>
                  <a:gd name="T19" fmla="*/ 40 h 71"/>
                  <a:gd name="T20" fmla="*/ 278 w 285"/>
                  <a:gd name="T21" fmla="*/ 42 h 71"/>
                  <a:gd name="T22" fmla="*/ 278 w 285"/>
                  <a:gd name="T23" fmla="*/ 42 h 71"/>
                  <a:gd name="T24" fmla="*/ 285 w 285"/>
                  <a:gd name="T25" fmla="*/ 41 h 71"/>
                  <a:gd name="T26" fmla="*/ 285 w 285"/>
                  <a:gd name="T27" fmla="*/ 41 h 71"/>
                  <a:gd name="T28" fmla="*/ 285 w 285"/>
                  <a:gd name="T29" fmla="*/ 41 h 71"/>
                  <a:gd name="T30" fmla="*/ 282 w 285"/>
                  <a:gd name="T31" fmla="*/ 40 h 71"/>
                  <a:gd name="T32" fmla="*/ 268 w 285"/>
                  <a:gd name="T33" fmla="*/ 39 h 71"/>
                  <a:gd name="T34" fmla="*/ 15 w 285"/>
                  <a:gd name="T35" fmla="*/ 66 h 71"/>
                  <a:gd name="T36" fmla="*/ 15 w 285"/>
                  <a:gd name="T37" fmla="*/ 66 h 71"/>
                  <a:gd name="T38" fmla="*/ 268 w 285"/>
                  <a:gd name="T39" fmla="*/ 39 h 71"/>
                  <a:gd name="T40" fmla="*/ 127 w 285"/>
                  <a:gd name="T41" fmla="*/ 1 h 71"/>
                  <a:gd name="T42" fmla="*/ 127 w 285"/>
                  <a:gd name="T43" fmla="*/ 1 h 71"/>
                  <a:gd name="T44" fmla="*/ 9 w 285"/>
                  <a:gd name="T45" fmla="*/ 66 h 71"/>
                  <a:gd name="T46" fmla="*/ 127 w 285"/>
                  <a:gd name="T47" fmla="*/ 1 h 71"/>
                  <a:gd name="T48" fmla="*/ 127 w 285"/>
                  <a:gd name="T49" fmla="*/ 1 h 71"/>
                  <a:gd name="T50" fmla="*/ 133 w 285"/>
                  <a:gd name="T51" fmla="*/ 0 h 71"/>
                  <a:gd name="T52" fmla="*/ 133 w 285"/>
                  <a:gd name="T53" fmla="*/ 0 h 71"/>
                  <a:gd name="T54" fmla="*/ 276 w 285"/>
                  <a:gd name="T55" fmla="*/ 38 h 71"/>
                  <a:gd name="T56" fmla="*/ 133 w 285"/>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5" h="71">
                    <a:moveTo>
                      <a:pt x="4" y="69"/>
                    </a:moveTo>
                    <a:lnTo>
                      <a:pt x="0" y="71"/>
                    </a:lnTo>
                    <a:lnTo>
                      <a:pt x="3" y="71"/>
                    </a:lnTo>
                    <a:lnTo>
                      <a:pt x="5" y="70"/>
                    </a:lnTo>
                    <a:lnTo>
                      <a:pt x="4" y="69"/>
                    </a:lnTo>
                    <a:close/>
                    <a:moveTo>
                      <a:pt x="213" y="49"/>
                    </a:moveTo>
                    <a:lnTo>
                      <a:pt x="10" y="70"/>
                    </a:lnTo>
                    <a:lnTo>
                      <a:pt x="10" y="70"/>
                    </a:lnTo>
                    <a:lnTo>
                      <a:pt x="213" y="49"/>
                    </a:lnTo>
                    <a:close/>
                    <a:moveTo>
                      <a:pt x="282" y="40"/>
                    </a:moveTo>
                    <a:lnTo>
                      <a:pt x="278" y="42"/>
                    </a:lnTo>
                    <a:lnTo>
                      <a:pt x="278" y="42"/>
                    </a:lnTo>
                    <a:lnTo>
                      <a:pt x="285" y="41"/>
                    </a:lnTo>
                    <a:lnTo>
                      <a:pt x="285" y="41"/>
                    </a:lnTo>
                    <a:lnTo>
                      <a:pt x="285" y="41"/>
                    </a:lnTo>
                    <a:lnTo>
                      <a:pt x="282" y="40"/>
                    </a:lnTo>
                    <a:close/>
                    <a:moveTo>
                      <a:pt x="268" y="39"/>
                    </a:moveTo>
                    <a:lnTo>
                      <a:pt x="15" y="66"/>
                    </a:lnTo>
                    <a:lnTo>
                      <a:pt x="15" y="66"/>
                    </a:lnTo>
                    <a:lnTo>
                      <a:pt x="268" y="39"/>
                    </a:lnTo>
                    <a:close/>
                    <a:moveTo>
                      <a:pt x="127" y="1"/>
                    </a:moveTo>
                    <a:lnTo>
                      <a:pt x="127" y="1"/>
                    </a:lnTo>
                    <a:lnTo>
                      <a:pt x="9" y="66"/>
                    </a:lnTo>
                    <a:lnTo>
                      <a:pt x="127" y="1"/>
                    </a:lnTo>
                    <a:lnTo>
                      <a:pt x="127" y="1"/>
                    </a:lnTo>
                    <a:close/>
                    <a:moveTo>
                      <a:pt x="133" y="0"/>
                    </a:moveTo>
                    <a:lnTo>
                      <a:pt x="133" y="0"/>
                    </a:lnTo>
                    <a:lnTo>
                      <a:pt x="276" y="38"/>
                    </a:lnTo>
                    <a:lnTo>
                      <a:pt x="13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213"/>
              <p:cNvSpPr>
                <a:spLocks noEditPoints="1"/>
              </p:cNvSpPr>
              <p:nvPr/>
            </p:nvSpPr>
            <p:spPr bwMode="auto">
              <a:xfrm>
                <a:off x="5007" y="1768"/>
                <a:ext cx="285" cy="71"/>
              </a:xfrm>
              <a:custGeom>
                <a:avLst/>
                <a:gdLst>
                  <a:gd name="T0" fmla="*/ 4 w 285"/>
                  <a:gd name="T1" fmla="*/ 69 h 71"/>
                  <a:gd name="T2" fmla="*/ 0 w 285"/>
                  <a:gd name="T3" fmla="*/ 71 h 71"/>
                  <a:gd name="T4" fmla="*/ 3 w 285"/>
                  <a:gd name="T5" fmla="*/ 71 h 71"/>
                  <a:gd name="T6" fmla="*/ 5 w 285"/>
                  <a:gd name="T7" fmla="*/ 70 h 71"/>
                  <a:gd name="T8" fmla="*/ 4 w 285"/>
                  <a:gd name="T9" fmla="*/ 69 h 71"/>
                  <a:gd name="T10" fmla="*/ 213 w 285"/>
                  <a:gd name="T11" fmla="*/ 49 h 71"/>
                  <a:gd name="T12" fmla="*/ 10 w 285"/>
                  <a:gd name="T13" fmla="*/ 70 h 71"/>
                  <a:gd name="T14" fmla="*/ 10 w 285"/>
                  <a:gd name="T15" fmla="*/ 70 h 71"/>
                  <a:gd name="T16" fmla="*/ 213 w 285"/>
                  <a:gd name="T17" fmla="*/ 49 h 71"/>
                  <a:gd name="T18" fmla="*/ 282 w 285"/>
                  <a:gd name="T19" fmla="*/ 40 h 71"/>
                  <a:gd name="T20" fmla="*/ 278 w 285"/>
                  <a:gd name="T21" fmla="*/ 42 h 71"/>
                  <a:gd name="T22" fmla="*/ 278 w 285"/>
                  <a:gd name="T23" fmla="*/ 42 h 71"/>
                  <a:gd name="T24" fmla="*/ 285 w 285"/>
                  <a:gd name="T25" fmla="*/ 41 h 71"/>
                  <a:gd name="T26" fmla="*/ 285 w 285"/>
                  <a:gd name="T27" fmla="*/ 41 h 71"/>
                  <a:gd name="T28" fmla="*/ 285 w 285"/>
                  <a:gd name="T29" fmla="*/ 41 h 71"/>
                  <a:gd name="T30" fmla="*/ 282 w 285"/>
                  <a:gd name="T31" fmla="*/ 40 h 71"/>
                  <a:gd name="T32" fmla="*/ 268 w 285"/>
                  <a:gd name="T33" fmla="*/ 39 h 71"/>
                  <a:gd name="T34" fmla="*/ 15 w 285"/>
                  <a:gd name="T35" fmla="*/ 66 h 71"/>
                  <a:gd name="T36" fmla="*/ 15 w 285"/>
                  <a:gd name="T37" fmla="*/ 66 h 71"/>
                  <a:gd name="T38" fmla="*/ 268 w 285"/>
                  <a:gd name="T39" fmla="*/ 39 h 71"/>
                  <a:gd name="T40" fmla="*/ 127 w 285"/>
                  <a:gd name="T41" fmla="*/ 1 h 71"/>
                  <a:gd name="T42" fmla="*/ 127 w 285"/>
                  <a:gd name="T43" fmla="*/ 1 h 71"/>
                  <a:gd name="T44" fmla="*/ 9 w 285"/>
                  <a:gd name="T45" fmla="*/ 66 h 71"/>
                  <a:gd name="T46" fmla="*/ 127 w 285"/>
                  <a:gd name="T47" fmla="*/ 1 h 71"/>
                  <a:gd name="T48" fmla="*/ 127 w 285"/>
                  <a:gd name="T49" fmla="*/ 1 h 71"/>
                  <a:gd name="T50" fmla="*/ 133 w 285"/>
                  <a:gd name="T51" fmla="*/ 0 h 71"/>
                  <a:gd name="T52" fmla="*/ 133 w 285"/>
                  <a:gd name="T53" fmla="*/ 0 h 71"/>
                  <a:gd name="T54" fmla="*/ 276 w 285"/>
                  <a:gd name="T55" fmla="*/ 38 h 71"/>
                  <a:gd name="T56" fmla="*/ 133 w 285"/>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5" h="71">
                    <a:moveTo>
                      <a:pt x="4" y="69"/>
                    </a:moveTo>
                    <a:lnTo>
                      <a:pt x="0" y="71"/>
                    </a:lnTo>
                    <a:lnTo>
                      <a:pt x="3" y="71"/>
                    </a:lnTo>
                    <a:lnTo>
                      <a:pt x="5" y="70"/>
                    </a:lnTo>
                    <a:lnTo>
                      <a:pt x="4" y="69"/>
                    </a:lnTo>
                    <a:moveTo>
                      <a:pt x="213" y="49"/>
                    </a:moveTo>
                    <a:lnTo>
                      <a:pt x="10" y="70"/>
                    </a:lnTo>
                    <a:lnTo>
                      <a:pt x="10" y="70"/>
                    </a:lnTo>
                    <a:lnTo>
                      <a:pt x="213" y="49"/>
                    </a:lnTo>
                    <a:moveTo>
                      <a:pt x="282" y="40"/>
                    </a:moveTo>
                    <a:lnTo>
                      <a:pt x="278" y="42"/>
                    </a:lnTo>
                    <a:lnTo>
                      <a:pt x="278" y="42"/>
                    </a:lnTo>
                    <a:lnTo>
                      <a:pt x="285" y="41"/>
                    </a:lnTo>
                    <a:lnTo>
                      <a:pt x="285" y="41"/>
                    </a:lnTo>
                    <a:lnTo>
                      <a:pt x="285" y="41"/>
                    </a:lnTo>
                    <a:lnTo>
                      <a:pt x="282" y="40"/>
                    </a:lnTo>
                    <a:moveTo>
                      <a:pt x="268" y="39"/>
                    </a:moveTo>
                    <a:lnTo>
                      <a:pt x="15" y="66"/>
                    </a:lnTo>
                    <a:lnTo>
                      <a:pt x="15" y="66"/>
                    </a:lnTo>
                    <a:lnTo>
                      <a:pt x="268" y="39"/>
                    </a:lnTo>
                    <a:moveTo>
                      <a:pt x="127" y="1"/>
                    </a:moveTo>
                    <a:lnTo>
                      <a:pt x="127" y="1"/>
                    </a:lnTo>
                    <a:lnTo>
                      <a:pt x="9" y="66"/>
                    </a:lnTo>
                    <a:lnTo>
                      <a:pt x="127" y="1"/>
                    </a:lnTo>
                    <a:lnTo>
                      <a:pt x="127" y="1"/>
                    </a:lnTo>
                    <a:moveTo>
                      <a:pt x="133" y="0"/>
                    </a:moveTo>
                    <a:lnTo>
                      <a:pt x="133" y="0"/>
                    </a:lnTo>
                    <a:lnTo>
                      <a:pt x="276" y="38"/>
                    </a:lnTo>
                    <a:lnTo>
                      <a:pt x="1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214"/>
              <p:cNvSpPr>
                <a:spLocks noEditPoints="1"/>
              </p:cNvSpPr>
              <p:nvPr/>
            </p:nvSpPr>
            <p:spPr bwMode="auto">
              <a:xfrm>
                <a:off x="4783" y="1487"/>
                <a:ext cx="352" cy="348"/>
              </a:xfrm>
              <a:custGeom>
                <a:avLst/>
                <a:gdLst>
                  <a:gd name="T0" fmla="*/ 165 w 352"/>
                  <a:gd name="T1" fmla="*/ 251 h 348"/>
                  <a:gd name="T2" fmla="*/ 228 w 352"/>
                  <a:gd name="T3" fmla="*/ 347 h 348"/>
                  <a:gd name="T4" fmla="*/ 228 w 352"/>
                  <a:gd name="T5" fmla="*/ 347 h 348"/>
                  <a:gd name="T6" fmla="*/ 165 w 352"/>
                  <a:gd name="T7" fmla="*/ 251 h 348"/>
                  <a:gd name="T8" fmla="*/ 10 w 352"/>
                  <a:gd name="T9" fmla="*/ 8 h 348"/>
                  <a:gd name="T10" fmla="*/ 9 w 352"/>
                  <a:gd name="T11" fmla="*/ 8 h 348"/>
                  <a:gd name="T12" fmla="*/ 13 w 352"/>
                  <a:gd name="T13" fmla="*/ 14 h 348"/>
                  <a:gd name="T14" fmla="*/ 41 w 352"/>
                  <a:gd name="T15" fmla="*/ 36 h 348"/>
                  <a:gd name="T16" fmla="*/ 351 w 352"/>
                  <a:gd name="T17" fmla="*/ 282 h 348"/>
                  <a:gd name="T18" fmla="*/ 351 w 352"/>
                  <a:gd name="T19" fmla="*/ 282 h 348"/>
                  <a:gd name="T20" fmla="*/ 233 w 352"/>
                  <a:gd name="T21" fmla="*/ 347 h 348"/>
                  <a:gd name="T22" fmla="*/ 233 w 352"/>
                  <a:gd name="T23" fmla="*/ 347 h 348"/>
                  <a:gd name="T24" fmla="*/ 121 w 352"/>
                  <a:gd name="T25" fmla="*/ 179 h 348"/>
                  <a:gd name="T26" fmla="*/ 233 w 352"/>
                  <a:gd name="T27" fmla="*/ 348 h 348"/>
                  <a:gd name="T28" fmla="*/ 239 w 352"/>
                  <a:gd name="T29" fmla="*/ 347 h 348"/>
                  <a:gd name="T30" fmla="*/ 239 w 352"/>
                  <a:gd name="T31" fmla="*/ 347 h 348"/>
                  <a:gd name="T32" fmla="*/ 352 w 352"/>
                  <a:gd name="T33" fmla="*/ 285 h 348"/>
                  <a:gd name="T34" fmla="*/ 352 w 352"/>
                  <a:gd name="T35" fmla="*/ 283 h 348"/>
                  <a:gd name="T36" fmla="*/ 351 w 352"/>
                  <a:gd name="T37" fmla="*/ 283 h 348"/>
                  <a:gd name="T38" fmla="*/ 352 w 352"/>
                  <a:gd name="T39" fmla="*/ 282 h 348"/>
                  <a:gd name="T40" fmla="*/ 352 w 352"/>
                  <a:gd name="T41" fmla="*/ 279 h 348"/>
                  <a:gd name="T42" fmla="*/ 10 w 352"/>
                  <a:gd name="T43" fmla="*/ 8 h 348"/>
                  <a:gd name="T44" fmla="*/ 0 w 352"/>
                  <a:gd name="T45" fmla="*/ 0 h 348"/>
                  <a:gd name="T46" fmla="*/ 1 w 352"/>
                  <a:gd name="T47" fmla="*/ 2 h 348"/>
                  <a:gd name="T48" fmla="*/ 5 w 352"/>
                  <a:gd name="T49" fmla="*/ 4 h 348"/>
                  <a:gd name="T50" fmla="*/ 5 w 352"/>
                  <a:gd name="T51" fmla="*/ 4 h 348"/>
                  <a:gd name="T52" fmla="*/ 0 w 352"/>
                  <a:gd name="T53"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48">
                    <a:moveTo>
                      <a:pt x="165" y="251"/>
                    </a:moveTo>
                    <a:lnTo>
                      <a:pt x="228" y="347"/>
                    </a:lnTo>
                    <a:lnTo>
                      <a:pt x="228" y="347"/>
                    </a:lnTo>
                    <a:lnTo>
                      <a:pt x="165" y="251"/>
                    </a:lnTo>
                    <a:close/>
                    <a:moveTo>
                      <a:pt x="10" y="8"/>
                    </a:moveTo>
                    <a:lnTo>
                      <a:pt x="9" y="8"/>
                    </a:lnTo>
                    <a:lnTo>
                      <a:pt x="13" y="14"/>
                    </a:lnTo>
                    <a:lnTo>
                      <a:pt x="41" y="36"/>
                    </a:lnTo>
                    <a:lnTo>
                      <a:pt x="351" y="282"/>
                    </a:lnTo>
                    <a:lnTo>
                      <a:pt x="351" y="282"/>
                    </a:lnTo>
                    <a:lnTo>
                      <a:pt x="233" y="347"/>
                    </a:lnTo>
                    <a:lnTo>
                      <a:pt x="233" y="347"/>
                    </a:lnTo>
                    <a:lnTo>
                      <a:pt x="121" y="179"/>
                    </a:lnTo>
                    <a:lnTo>
                      <a:pt x="233" y="348"/>
                    </a:lnTo>
                    <a:lnTo>
                      <a:pt x="239" y="347"/>
                    </a:lnTo>
                    <a:lnTo>
                      <a:pt x="239" y="347"/>
                    </a:lnTo>
                    <a:lnTo>
                      <a:pt x="352" y="285"/>
                    </a:lnTo>
                    <a:lnTo>
                      <a:pt x="352" y="283"/>
                    </a:lnTo>
                    <a:lnTo>
                      <a:pt x="351" y="283"/>
                    </a:lnTo>
                    <a:lnTo>
                      <a:pt x="352" y="282"/>
                    </a:lnTo>
                    <a:lnTo>
                      <a:pt x="352" y="279"/>
                    </a:lnTo>
                    <a:lnTo>
                      <a:pt x="10" y="8"/>
                    </a:lnTo>
                    <a:close/>
                    <a:moveTo>
                      <a:pt x="0" y="0"/>
                    </a:moveTo>
                    <a:lnTo>
                      <a:pt x="1" y="2"/>
                    </a:lnTo>
                    <a:lnTo>
                      <a:pt x="5" y="4"/>
                    </a:lnTo>
                    <a:lnTo>
                      <a:pt x="5" y="4"/>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215"/>
              <p:cNvSpPr>
                <a:spLocks noEditPoints="1"/>
              </p:cNvSpPr>
              <p:nvPr/>
            </p:nvSpPr>
            <p:spPr bwMode="auto">
              <a:xfrm>
                <a:off x="4783" y="1487"/>
                <a:ext cx="352" cy="348"/>
              </a:xfrm>
              <a:custGeom>
                <a:avLst/>
                <a:gdLst>
                  <a:gd name="T0" fmla="*/ 165 w 352"/>
                  <a:gd name="T1" fmla="*/ 251 h 348"/>
                  <a:gd name="T2" fmla="*/ 228 w 352"/>
                  <a:gd name="T3" fmla="*/ 347 h 348"/>
                  <a:gd name="T4" fmla="*/ 228 w 352"/>
                  <a:gd name="T5" fmla="*/ 347 h 348"/>
                  <a:gd name="T6" fmla="*/ 165 w 352"/>
                  <a:gd name="T7" fmla="*/ 251 h 348"/>
                  <a:gd name="T8" fmla="*/ 10 w 352"/>
                  <a:gd name="T9" fmla="*/ 8 h 348"/>
                  <a:gd name="T10" fmla="*/ 9 w 352"/>
                  <a:gd name="T11" fmla="*/ 8 h 348"/>
                  <a:gd name="T12" fmla="*/ 13 w 352"/>
                  <a:gd name="T13" fmla="*/ 14 h 348"/>
                  <a:gd name="T14" fmla="*/ 41 w 352"/>
                  <a:gd name="T15" fmla="*/ 36 h 348"/>
                  <a:gd name="T16" fmla="*/ 351 w 352"/>
                  <a:gd name="T17" fmla="*/ 282 h 348"/>
                  <a:gd name="T18" fmla="*/ 351 w 352"/>
                  <a:gd name="T19" fmla="*/ 282 h 348"/>
                  <a:gd name="T20" fmla="*/ 233 w 352"/>
                  <a:gd name="T21" fmla="*/ 347 h 348"/>
                  <a:gd name="T22" fmla="*/ 233 w 352"/>
                  <a:gd name="T23" fmla="*/ 347 h 348"/>
                  <a:gd name="T24" fmla="*/ 121 w 352"/>
                  <a:gd name="T25" fmla="*/ 179 h 348"/>
                  <a:gd name="T26" fmla="*/ 233 w 352"/>
                  <a:gd name="T27" fmla="*/ 348 h 348"/>
                  <a:gd name="T28" fmla="*/ 239 w 352"/>
                  <a:gd name="T29" fmla="*/ 347 h 348"/>
                  <a:gd name="T30" fmla="*/ 239 w 352"/>
                  <a:gd name="T31" fmla="*/ 347 h 348"/>
                  <a:gd name="T32" fmla="*/ 352 w 352"/>
                  <a:gd name="T33" fmla="*/ 285 h 348"/>
                  <a:gd name="T34" fmla="*/ 352 w 352"/>
                  <a:gd name="T35" fmla="*/ 283 h 348"/>
                  <a:gd name="T36" fmla="*/ 351 w 352"/>
                  <a:gd name="T37" fmla="*/ 283 h 348"/>
                  <a:gd name="T38" fmla="*/ 352 w 352"/>
                  <a:gd name="T39" fmla="*/ 282 h 348"/>
                  <a:gd name="T40" fmla="*/ 352 w 352"/>
                  <a:gd name="T41" fmla="*/ 279 h 348"/>
                  <a:gd name="T42" fmla="*/ 10 w 352"/>
                  <a:gd name="T43" fmla="*/ 8 h 348"/>
                  <a:gd name="T44" fmla="*/ 0 w 352"/>
                  <a:gd name="T45" fmla="*/ 0 h 348"/>
                  <a:gd name="T46" fmla="*/ 1 w 352"/>
                  <a:gd name="T47" fmla="*/ 2 h 348"/>
                  <a:gd name="T48" fmla="*/ 5 w 352"/>
                  <a:gd name="T49" fmla="*/ 4 h 348"/>
                  <a:gd name="T50" fmla="*/ 5 w 352"/>
                  <a:gd name="T51" fmla="*/ 4 h 348"/>
                  <a:gd name="T52" fmla="*/ 0 w 352"/>
                  <a:gd name="T53"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48">
                    <a:moveTo>
                      <a:pt x="165" y="251"/>
                    </a:moveTo>
                    <a:lnTo>
                      <a:pt x="228" y="347"/>
                    </a:lnTo>
                    <a:lnTo>
                      <a:pt x="228" y="347"/>
                    </a:lnTo>
                    <a:lnTo>
                      <a:pt x="165" y="251"/>
                    </a:lnTo>
                    <a:moveTo>
                      <a:pt x="10" y="8"/>
                    </a:moveTo>
                    <a:lnTo>
                      <a:pt x="9" y="8"/>
                    </a:lnTo>
                    <a:lnTo>
                      <a:pt x="13" y="14"/>
                    </a:lnTo>
                    <a:lnTo>
                      <a:pt x="41" y="36"/>
                    </a:lnTo>
                    <a:lnTo>
                      <a:pt x="351" y="282"/>
                    </a:lnTo>
                    <a:lnTo>
                      <a:pt x="351" y="282"/>
                    </a:lnTo>
                    <a:lnTo>
                      <a:pt x="233" y="347"/>
                    </a:lnTo>
                    <a:lnTo>
                      <a:pt x="233" y="347"/>
                    </a:lnTo>
                    <a:lnTo>
                      <a:pt x="121" y="179"/>
                    </a:lnTo>
                    <a:lnTo>
                      <a:pt x="233" y="348"/>
                    </a:lnTo>
                    <a:lnTo>
                      <a:pt x="239" y="347"/>
                    </a:lnTo>
                    <a:lnTo>
                      <a:pt x="239" y="347"/>
                    </a:lnTo>
                    <a:lnTo>
                      <a:pt x="352" y="285"/>
                    </a:lnTo>
                    <a:lnTo>
                      <a:pt x="352" y="283"/>
                    </a:lnTo>
                    <a:lnTo>
                      <a:pt x="351" y="283"/>
                    </a:lnTo>
                    <a:lnTo>
                      <a:pt x="352" y="282"/>
                    </a:lnTo>
                    <a:lnTo>
                      <a:pt x="352" y="279"/>
                    </a:lnTo>
                    <a:lnTo>
                      <a:pt x="10" y="8"/>
                    </a:lnTo>
                    <a:moveTo>
                      <a:pt x="0" y="0"/>
                    </a:moveTo>
                    <a:lnTo>
                      <a:pt x="1" y="2"/>
                    </a:lnTo>
                    <a:lnTo>
                      <a:pt x="5" y="4"/>
                    </a:lnTo>
                    <a:lnTo>
                      <a:pt x="5"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216"/>
              <p:cNvSpPr>
                <a:spLocks noEditPoints="1"/>
              </p:cNvSpPr>
              <p:nvPr/>
            </p:nvSpPr>
            <p:spPr bwMode="auto">
              <a:xfrm>
                <a:off x="4595" y="1495"/>
                <a:ext cx="424" cy="345"/>
              </a:xfrm>
              <a:custGeom>
                <a:avLst/>
                <a:gdLst>
                  <a:gd name="T0" fmla="*/ 422 w 424"/>
                  <a:gd name="T1" fmla="*/ 343 h 345"/>
                  <a:gd name="T2" fmla="*/ 421 w 424"/>
                  <a:gd name="T3" fmla="*/ 343 h 345"/>
                  <a:gd name="T4" fmla="*/ 420 w 424"/>
                  <a:gd name="T5" fmla="*/ 343 h 345"/>
                  <a:gd name="T6" fmla="*/ 424 w 424"/>
                  <a:gd name="T7" fmla="*/ 345 h 345"/>
                  <a:gd name="T8" fmla="*/ 422 w 424"/>
                  <a:gd name="T9" fmla="*/ 343 h 345"/>
                  <a:gd name="T10" fmla="*/ 422 w 424"/>
                  <a:gd name="T11" fmla="*/ 343 h 345"/>
                  <a:gd name="T12" fmla="*/ 5 w 424"/>
                  <a:gd name="T13" fmla="*/ 182 h 345"/>
                  <a:gd name="T14" fmla="*/ 5 w 424"/>
                  <a:gd name="T15" fmla="*/ 182 h 345"/>
                  <a:gd name="T16" fmla="*/ 416 w 424"/>
                  <a:gd name="T17" fmla="*/ 342 h 345"/>
                  <a:gd name="T18" fmla="*/ 417 w 424"/>
                  <a:gd name="T19" fmla="*/ 343 h 345"/>
                  <a:gd name="T20" fmla="*/ 417 w 424"/>
                  <a:gd name="T21" fmla="*/ 343 h 345"/>
                  <a:gd name="T22" fmla="*/ 5 w 424"/>
                  <a:gd name="T23" fmla="*/ 182 h 345"/>
                  <a:gd name="T24" fmla="*/ 197 w 424"/>
                  <a:gd name="T25" fmla="*/ 0 h 345"/>
                  <a:gd name="T26" fmla="*/ 196 w 424"/>
                  <a:gd name="T27" fmla="*/ 0 h 345"/>
                  <a:gd name="T28" fmla="*/ 195 w 424"/>
                  <a:gd name="T29" fmla="*/ 1 h 345"/>
                  <a:gd name="T30" fmla="*/ 194 w 424"/>
                  <a:gd name="T31" fmla="*/ 0 h 345"/>
                  <a:gd name="T32" fmla="*/ 191 w 424"/>
                  <a:gd name="T33" fmla="*/ 2 h 345"/>
                  <a:gd name="T34" fmla="*/ 192 w 424"/>
                  <a:gd name="T35" fmla="*/ 0 h 345"/>
                  <a:gd name="T36" fmla="*/ 189 w 424"/>
                  <a:gd name="T37" fmla="*/ 0 h 345"/>
                  <a:gd name="T38" fmla="*/ 2 w 424"/>
                  <a:gd name="T39" fmla="*/ 172 h 345"/>
                  <a:gd name="T40" fmla="*/ 1 w 424"/>
                  <a:gd name="T41" fmla="*/ 173 h 345"/>
                  <a:gd name="T42" fmla="*/ 2 w 424"/>
                  <a:gd name="T43" fmla="*/ 172 h 345"/>
                  <a:gd name="T44" fmla="*/ 0 w 424"/>
                  <a:gd name="T45" fmla="*/ 177 h 345"/>
                  <a:gd name="T46" fmla="*/ 1 w 424"/>
                  <a:gd name="T47" fmla="*/ 177 h 345"/>
                  <a:gd name="T48" fmla="*/ 194 w 424"/>
                  <a:gd name="T49" fmla="*/ 1 h 345"/>
                  <a:gd name="T50" fmla="*/ 353 w 424"/>
                  <a:gd name="T51" fmla="*/ 243 h 345"/>
                  <a:gd name="T52" fmla="*/ 416 w 424"/>
                  <a:gd name="T53" fmla="*/ 339 h 345"/>
                  <a:gd name="T54" fmla="*/ 1 w 424"/>
                  <a:gd name="T55" fmla="*/ 178 h 345"/>
                  <a:gd name="T56" fmla="*/ 1 w 424"/>
                  <a:gd name="T57" fmla="*/ 178 h 345"/>
                  <a:gd name="T58" fmla="*/ 420 w 424"/>
                  <a:gd name="T59" fmla="*/ 340 h 345"/>
                  <a:gd name="T60" fmla="*/ 421 w 424"/>
                  <a:gd name="T61" fmla="*/ 340 h 345"/>
                  <a:gd name="T62" fmla="*/ 309 w 424"/>
                  <a:gd name="T63" fmla="*/ 171 h 345"/>
                  <a:gd name="T64" fmla="*/ 201 w 424"/>
                  <a:gd name="T65" fmla="*/ 6 h 345"/>
                  <a:gd name="T66" fmla="*/ 197 w 424"/>
                  <a:gd name="T67"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4" h="345">
                    <a:moveTo>
                      <a:pt x="422" y="343"/>
                    </a:moveTo>
                    <a:lnTo>
                      <a:pt x="421" y="343"/>
                    </a:lnTo>
                    <a:lnTo>
                      <a:pt x="420" y="343"/>
                    </a:lnTo>
                    <a:lnTo>
                      <a:pt x="424" y="345"/>
                    </a:lnTo>
                    <a:lnTo>
                      <a:pt x="422" y="343"/>
                    </a:lnTo>
                    <a:lnTo>
                      <a:pt x="422" y="343"/>
                    </a:lnTo>
                    <a:close/>
                    <a:moveTo>
                      <a:pt x="5" y="182"/>
                    </a:moveTo>
                    <a:lnTo>
                      <a:pt x="5" y="182"/>
                    </a:lnTo>
                    <a:lnTo>
                      <a:pt x="416" y="342"/>
                    </a:lnTo>
                    <a:lnTo>
                      <a:pt x="417" y="343"/>
                    </a:lnTo>
                    <a:lnTo>
                      <a:pt x="417" y="343"/>
                    </a:lnTo>
                    <a:lnTo>
                      <a:pt x="5" y="182"/>
                    </a:lnTo>
                    <a:close/>
                    <a:moveTo>
                      <a:pt x="197" y="0"/>
                    </a:moveTo>
                    <a:lnTo>
                      <a:pt x="196" y="0"/>
                    </a:lnTo>
                    <a:lnTo>
                      <a:pt x="195" y="1"/>
                    </a:lnTo>
                    <a:lnTo>
                      <a:pt x="194" y="0"/>
                    </a:lnTo>
                    <a:lnTo>
                      <a:pt x="191" y="2"/>
                    </a:lnTo>
                    <a:lnTo>
                      <a:pt x="192" y="0"/>
                    </a:lnTo>
                    <a:lnTo>
                      <a:pt x="189" y="0"/>
                    </a:lnTo>
                    <a:lnTo>
                      <a:pt x="2" y="172"/>
                    </a:lnTo>
                    <a:lnTo>
                      <a:pt x="1" y="173"/>
                    </a:lnTo>
                    <a:lnTo>
                      <a:pt x="2" y="172"/>
                    </a:lnTo>
                    <a:lnTo>
                      <a:pt x="0" y="177"/>
                    </a:lnTo>
                    <a:lnTo>
                      <a:pt x="1" y="177"/>
                    </a:lnTo>
                    <a:lnTo>
                      <a:pt x="194" y="1"/>
                    </a:lnTo>
                    <a:lnTo>
                      <a:pt x="353" y="243"/>
                    </a:lnTo>
                    <a:lnTo>
                      <a:pt x="416" y="339"/>
                    </a:lnTo>
                    <a:lnTo>
                      <a:pt x="1" y="178"/>
                    </a:lnTo>
                    <a:lnTo>
                      <a:pt x="1" y="178"/>
                    </a:lnTo>
                    <a:lnTo>
                      <a:pt x="420" y="340"/>
                    </a:lnTo>
                    <a:lnTo>
                      <a:pt x="421" y="340"/>
                    </a:lnTo>
                    <a:lnTo>
                      <a:pt x="309" y="171"/>
                    </a:lnTo>
                    <a:lnTo>
                      <a:pt x="201" y="6"/>
                    </a:lnTo>
                    <a:lnTo>
                      <a:pt x="19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217"/>
              <p:cNvSpPr>
                <a:spLocks noEditPoints="1"/>
              </p:cNvSpPr>
              <p:nvPr/>
            </p:nvSpPr>
            <p:spPr bwMode="auto">
              <a:xfrm>
                <a:off x="4595" y="1495"/>
                <a:ext cx="424" cy="345"/>
              </a:xfrm>
              <a:custGeom>
                <a:avLst/>
                <a:gdLst>
                  <a:gd name="T0" fmla="*/ 422 w 424"/>
                  <a:gd name="T1" fmla="*/ 343 h 345"/>
                  <a:gd name="T2" fmla="*/ 421 w 424"/>
                  <a:gd name="T3" fmla="*/ 343 h 345"/>
                  <a:gd name="T4" fmla="*/ 420 w 424"/>
                  <a:gd name="T5" fmla="*/ 343 h 345"/>
                  <a:gd name="T6" fmla="*/ 424 w 424"/>
                  <a:gd name="T7" fmla="*/ 345 h 345"/>
                  <a:gd name="T8" fmla="*/ 422 w 424"/>
                  <a:gd name="T9" fmla="*/ 343 h 345"/>
                  <a:gd name="T10" fmla="*/ 422 w 424"/>
                  <a:gd name="T11" fmla="*/ 343 h 345"/>
                  <a:gd name="T12" fmla="*/ 5 w 424"/>
                  <a:gd name="T13" fmla="*/ 182 h 345"/>
                  <a:gd name="T14" fmla="*/ 5 w 424"/>
                  <a:gd name="T15" fmla="*/ 182 h 345"/>
                  <a:gd name="T16" fmla="*/ 416 w 424"/>
                  <a:gd name="T17" fmla="*/ 342 h 345"/>
                  <a:gd name="T18" fmla="*/ 417 w 424"/>
                  <a:gd name="T19" fmla="*/ 343 h 345"/>
                  <a:gd name="T20" fmla="*/ 417 w 424"/>
                  <a:gd name="T21" fmla="*/ 343 h 345"/>
                  <a:gd name="T22" fmla="*/ 5 w 424"/>
                  <a:gd name="T23" fmla="*/ 182 h 345"/>
                  <a:gd name="T24" fmla="*/ 197 w 424"/>
                  <a:gd name="T25" fmla="*/ 0 h 345"/>
                  <a:gd name="T26" fmla="*/ 196 w 424"/>
                  <a:gd name="T27" fmla="*/ 0 h 345"/>
                  <a:gd name="T28" fmla="*/ 195 w 424"/>
                  <a:gd name="T29" fmla="*/ 1 h 345"/>
                  <a:gd name="T30" fmla="*/ 194 w 424"/>
                  <a:gd name="T31" fmla="*/ 0 h 345"/>
                  <a:gd name="T32" fmla="*/ 191 w 424"/>
                  <a:gd name="T33" fmla="*/ 2 h 345"/>
                  <a:gd name="T34" fmla="*/ 192 w 424"/>
                  <a:gd name="T35" fmla="*/ 0 h 345"/>
                  <a:gd name="T36" fmla="*/ 189 w 424"/>
                  <a:gd name="T37" fmla="*/ 0 h 345"/>
                  <a:gd name="T38" fmla="*/ 2 w 424"/>
                  <a:gd name="T39" fmla="*/ 172 h 345"/>
                  <a:gd name="T40" fmla="*/ 1 w 424"/>
                  <a:gd name="T41" fmla="*/ 173 h 345"/>
                  <a:gd name="T42" fmla="*/ 2 w 424"/>
                  <a:gd name="T43" fmla="*/ 172 h 345"/>
                  <a:gd name="T44" fmla="*/ 0 w 424"/>
                  <a:gd name="T45" fmla="*/ 177 h 345"/>
                  <a:gd name="T46" fmla="*/ 1 w 424"/>
                  <a:gd name="T47" fmla="*/ 177 h 345"/>
                  <a:gd name="T48" fmla="*/ 194 w 424"/>
                  <a:gd name="T49" fmla="*/ 1 h 345"/>
                  <a:gd name="T50" fmla="*/ 353 w 424"/>
                  <a:gd name="T51" fmla="*/ 243 h 345"/>
                  <a:gd name="T52" fmla="*/ 416 w 424"/>
                  <a:gd name="T53" fmla="*/ 339 h 345"/>
                  <a:gd name="T54" fmla="*/ 1 w 424"/>
                  <a:gd name="T55" fmla="*/ 178 h 345"/>
                  <a:gd name="T56" fmla="*/ 1 w 424"/>
                  <a:gd name="T57" fmla="*/ 178 h 345"/>
                  <a:gd name="T58" fmla="*/ 420 w 424"/>
                  <a:gd name="T59" fmla="*/ 340 h 345"/>
                  <a:gd name="T60" fmla="*/ 421 w 424"/>
                  <a:gd name="T61" fmla="*/ 340 h 345"/>
                  <a:gd name="T62" fmla="*/ 309 w 424"/>
                  <a:gd name="T63" fmla="*/ 171 h 345"/>
                  <a:gd name="T64" fmla="*/ 201 w 424"/>
                  <a:gd name="T65" fmla="*/ 6 h 345"/>
                  <a:gd name="T66" fmla="*/ 197 w 424"/>
                  <a:gd name="T67"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4" h="345">
                    <a:moveTo>
                      <a:pt x="422" y="343"/>
                    </a:moveTo>
                    <a:lnTo>
                      <a:pt x="421" y="343"/>
                    </a:lnTo>
                    <a:lnTo>
                      <a:pt x="420" y="343"/>
                    </a:lnTo>
                    <a:lnTo>
                      <a:pt x="424" y="345"/>
                    </a:lnTo>
                    <a:lnTo>
                      <a:pt x="422" y="343"/>
                    </a:lnTo>
                    <a:lnTo>
                      <a:pt x="422" y="343"/>
                    </a:lnTo>
                    <a:moveTo>
                      <a:pt x="5" y="182"/>
                    </a:moveTo>
                    <a:lnTo>
                      <a:pt x="5" y="182"/>
                    </a:lnTo>
                    <a:lnTo>
                      <a:pt x="416" y="342"/>
                    </a:lnTo>
                    <a:lnTo>
                      <a:pt x="417" y="343"/>
                    </a:lnTo>
                    <a:lnTo>
                      <a:pt x="417" y="343"/>
                    </a:lnTo>
                    <a:lnTo>
                      <a:pt x="5" y="182"/>
                    </a:lnTo>
                    <a:moveTo>
                      <a:pt x="197" y="0"/>
                    </a:moveTo>
                    <a:lnTo>
                      <a:pt x="196" y="0"/>
                    </a:lnTo>
                    <a:lnTo>
                      <a:pt x="195" y="1"/>
                    </a:lnTo>
                    <a:lnTo>
                      <a:pt x="194" y="0"/>
                    </a:lnTo>
                    <a:lnTo>
                      <a:pt x="191" y="2"/>
                    </a:lnTo>
                    <a:lnTo>
                      <a:pt x="192" y="0"/>
                    </a:lnTo>
                    <a:lnTo>
                      <a:pt x="189" y="0"/>
                    </a:lnTo>
                    <a:lnTo>
                      <a:pt x="2" y="172"/>
                    </a:lnTo>
                    <a:lnTo>
                      <a:pt x="1" y="173"/>
                    </a:lnTo>
                    <a:lnTo>
                      <a:pt x="2" y="172"/>
                    </a:lnTo>
                    <a:lnTo>
                      <a:pt x="0" y="177"/>
                    </a:lnTo>
                    <a:lnTo>
                      <a:pt x="1" y="177"/>
                    </a:lnTo>
                    <a:lnTo>
                      <a:pt x="194" y="1"/>
                    </a:lnTo>
                    <a:lnTo>
                      <a:pt x="353" y="243"/>
                    </a:lnTo>
                    <a:lnTo>
                      <a:pt x="416" y="339"/>
                    </a:lnTo>
                    <a:lnTo>
                      <a:pt x="1" y="178"/>
                    </a:lnTo>
                    <a:lnTo>
                      <a:pt x="1" y="178"/>
                    </a:lnTo>
                    <a:lnTo>
                      <a:pt x="420" y="340"/>
                    </a:lnTo>
                    <a:lnTo>
                      <a:pt x="421" y="340"/>
                    </a:lnTo>
                    <a:lnTo>
                      <a:pt x="309" y="171"/>
                    </a:lnTo>
                    <a:lnTo>
                      <a:pt x="201" y="6"/>
                    </a:lnTo>
                    <a:lnTo>
                      <a:pt x="1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218"/>
              <p:cNvSpPr>
                <a:spLocks noEditPoints="1"/>
              </p:cNvSpPr>
              <p:nvPr/>
            </p:nvSpPr>
            <p:spPr bwMode="auto">
              <a:xfrm>
                <a:off x="3882" y="3220"/>
                <a:ext cx="219" cy="152"/>
              </a:xfrm>
              <a:custGeom>
                <a:avLst/>
                <a:gdLst>
                  <a:gd name="T0" fmla="*/ 1 w 219"/>
                  <a:gd name="T1" fmla="*/ 119 h 152"/>
                  <a:gd name="T2" fmla="*/ 1 w 219"/>
                  <a:gd name="T3" fmla="*/ 119 h 152"/>
                  <a:gd name="T4" fmla="*/ 0 w 219"/>
                  <a:gd name="T5" fmla="*/ 152 h 152"/>
                  <a:gd name="T6" fmla="*/ 1 w 219"/>
                  <a:gd name="T7" fmla="*/ 119 h 152"/>
                  <a:gd name="T8" fmla="*/ 219 w 219"/>
                  <a:gd name="T9" fmla="*/ 0 h 152"/>
                  <a:gd name="T10" fmla="*/ 7 w 219"/>
                  <a:gd name="T11" fmla="*/ 108 h 152"/>
                  <a:gd name="T12" fmla="*/ 5 w 219"/>
                  <a:gd name="T13" fmla="*/ 111 h 152"/>
                  <a:gd name="T14" fmla="*/ 6 w 219"/>
                  <a:gd name="T15" fmla="*/ 112 h 152"/>
                  <a:gd name="T16" fmla="*/ 202 w 219"/>
                  <a:gd name="T17" fmla="*/ 12 h 152"/>
                  <a:gd name="T18" fmla="*/ 202 w 219"/>
                  <a:gd name="T19" fmla="*/ 12 h 152"/>
                  <a:gd name="T20" fmla="*/ 3 w 219"/>
                  <a:gd name="T21" fmla="*/ 151 h 152"/>
                  <a:gd name="T22" fmla="*/ 4 w 219"/>
                  <a:gd name="T23" fmla="*/ 114 h 152"/>
                  <a:gd name="T24" fmla="*/ 4 w 219"/>
                  <a:gd name="T25" fmla="*/ 114 h 152"/>
                  <a:gd name="T26" fmla="*/ 3 w 219"/>
                  <a:gd name="T27" fmla="*/ 151 h 152"/>
                  <a:gd name="T28" fmla="*/ 219 w 219"/>
                  <a:gd name="T29" fmla="*/ 0 h 152"/>
                  <a:gd name="T30" fmla="*/ 219 w 219"/>
                  <a:gd name="T3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9" h="152">
                    <a:moveTo>
                      <a:pt x="1" y="119"/>
                    </a:moveTo>
                    <a:lnTo>
                      <a:pt x="1" y="119"/>
                    </a:lnTo>
                    <a:lnTo>
                      <a:pt x="0" y="152"/>
                    </a:lnTo>
                    <a:lnTo>
                      <a:pt x="1" y="119"/>
                    </a:lnTo>
                    <a:close/>
                    <a:moveTo>
                      <a:pt x="219" y="0"/>
                    </a:moveTo>
                    <a:lnTo>
                      <a:pt x="7" y="108"/>
                    </a:lnTo>
                    <a:lnTo>
                      <a:pt x="5" y="111"/>
                    </a:lnTo>
                    <a:lnTo>
                      <a:pt x="6" y="112"/>
                    </a:lnTo>
                    <a:lnTo>
                      <a:pt x="202" y="12"/>
                    </a:lnTo>
                    <a:lnTo>
                      <a:pt x="202" y="12"/>
                    </a:lnTo>
                    <a:lnTo>
                      <a:pt x="3" y="151"/>
                    </a:lnTo>
                    <a:lnTo>
                      <a:pt x="4" y="114"/>
                    </a:lnTo>
                    <a:lnTo>
                      <a:pt x="4" y="114"/>
                    </a:lnTo>
                    <a:lnTo>
                      <a:pt x="3" y="151"/>
                    </a:lnTo>
                    <a:lnTo>
                      <a:pt x="219" y="0"/>
                    </a:lnTo>
                    <a:lnTo>
                      <a:pt x="21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219"/>
              <p:cNvSpPr>
                <a:spLocks noEditPoints="1"/>
              </p:cNvSpPr>
              <p:nvPr/>
            </p:nvSpPr>
            <p:spPr bwMode="auto">
              <a:xfrm>
                <a:off x="3882" y="3220"/>
                <a:ext cx="219" cy="152"/>
              </a:xfrm>
              <a:custGeom>
                <a:avLst/>
                <a:gdLst>
                  <a:gd name="T0" fmla="*/ 1 w 219"/>
                  <a:gd name="T1" fmla="*/ 119 h 152"/>
                  <a:gd name="T2" fmla="*/ 1 w 219"/>
                  <a:gd name="T3" fmla="*/ 119 h 152"/>
                  <a:gd name="T4" fmla="*/ 0 w 219"/>
                  <a:gd name="T5" fmla="*/ 152 h 152"/>
                  <a:gd name="T6" fmla="*/ 1 w 219"/>
                  <a:gd name="T7" fmla="*/ 119 h 152"/>
                  <a:gd name="T8" fmla="*/ 219 w 219"/>
                  <a:gd name="T9" fmla="*/ 0 h 152"/>
                  <a:gd name="T10" fmla="*/ 7 w 219"/>
                  <a:gd name="T11" fmla="*/ 108 h 152"/>
                  <a:gd name="T12" fmla="*/ 5 w 219"/>
                  <a:gd name="T13" fmla="*/ 111 h 152"/>
                  <a:gd name="T14" fmla="*/ 6 w 219"/>
                  <a:gd name="T15" fmla="*/ 112 h 152"/>
                  <a:gd name="T16" fmla="*/ 202 w 219"/>
                  <a:gd name="T17" fmla="*/ 12 h 152"/>
                  <a:gd name="T18" fmla="*/ 202 w 219"/>
                  <a:gd name="T19" fmla="*/ 12 h 152"/>
                  <a:gd name="T20" fmla="*/ 3 w 219"/>
                  <a:gd name="T21" fmla="*/ 151 h 152"/>
                  <a:gd name="T22" fmla="*/ 4 w 219"/>
                  <a:gd name="T23" fmla="*/ 114 h 152"/>
                  <a:gd name="T24" fmla="*/ 4 w 219"/>
                  <a:gd name="T25" fmla="*/ 114 h 152"/>
                  <a:gd name="T26" fmla="*/ 3 w 219"/>
                  <a:gd name="T27" fmla="*/ 151 h 152"/>
                  <a:gd name="T28" fmla="*/ 219 w 219"/>
                  <a:gd name="T29" fmla="*/ 0 h 152"/>
                  <a:gd name="T30" fmla="*/ 219 w 219"/>
                  <a:gd name="T3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9" h="152">
                    <a:moveTo>
                      <a:pt x="1" y="119"/>
                    </a:moveTo>
                    <a:lnTo>
                      <a:pt x="1" y="119"/>
                    </a:lnTo>
                    <a:lnTo>
                      <a:pt x="0" y="152"/>
                    </a:lnTo>
                    <a:lnTo>
                      <a:pt x="1" y="119"/>
                    </a:lnTo>
                    <a:moveTo>
                      <a:pt x="219" y="0"/>
                    </a:moveTo>
                    <a:lnTo>
                      <a:pt x="7" y="108"/>
                    </a:lnTo>
                    <a:lnTo>
                      <a:pt x="5" y="111"/>
                    </a:lnTo>
                    <a:lnTo>
                      <a:pt x="6" y="112"/>
                    </a:lnTo>
                    <a:lnTo>
                      <a:pt x="202" y="12"/>
                    </a:lnTo>
                    <a:lnTo>
                      <a:pt x="202" y="12"/>
                    </a:lnTo>
                    <a:lnTo>
                      <a:pt x="3" y="151"/>
                    </a:lnTo>
                    <a:lnTo>
                      <a:pt x="4" y="114"/>
                    </a:lnTo>
                    <a:lnTo>
                      <a:pt x="4" y="114"/>
                    </a:lnTo>
                    <a:lnTo>
                      <a:pt x="3" y="151"/>
                    </a:lnTo>
                    <a:lnTo>
                      <a:pt x="219" y="0"/>
                    </a:lnTo>
                    <a:lnTo>
                      <a:pt x="2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220"/>
              <p:cNvSpPr>
                <a:spLocks noEditPoints="1"/>
              </p:cNvSpPr>
              <p:nvPr/>
            </p:nvSpPr>
            <p:spPr bwMode="auto">
              <a:xfrm>
                <a:off x="3641" y="3375"/>
                <a:ext cx="316" cy="384"/>
              </a:xfrm>
              <a:custGeom>
                <a:avLst/>
                <a:gdLst>
                  <a:gd name="T0" fmla="*/ 295 w 316"/>
                  <a:gd name="T1" fmla="*/ 157 h 384"/>
                  <a:gd name="T2" fmla="*/ 312 w 316"/>
                  <a:gd name="T3" fmla="*/ 206 h 384"/>
                  <a:gd name="T4" fmla="*/ 312 w 316"/>
                  <a:gd name="T5" fmla="*/ 207 h 384"/>
                  <a:gd name="T6" fmla="*/ 312 w 316"/>
                  <a:gd name="T7" fmla="*/ 207 h 384"/>
                  <a:gd name="T8" fmla="*/ 295 w 316"/>
                  <a:gd name="T9" fmla="*/ 157 h 384"/>
                  <a:gd name="T10" fmla="*/ 287 w 316"/>
                  <a:gd name="T11" fmla="*/ 124 h 384"/>
                  <a:gd name="T12" fmla="*/ 316 w 316"/>
                  <a:gd name="T13" fmla="*/ 206 h 384"/>
                  <a:gd name="T14" fmla="*/ 316 w 316"/>
                  <a:gd name="T15" fmla="*/ 206 h 384"/>
                  <a:gd name="T16" fmla="*/ 287 w 316"/>
                  <a:gd name="T17" fmla="*/ 124 h 384"/>
                  <a:gd name="T18" fmla="*/ 241 w 316"/>
                  <a:gd name="T19" fmla="*/ 4 h 384"/>
                  <a:gd name="T20" fmla="*/ 1 w 316"/>
                  <a:gd name="T21" fmla="*/ 382 h 384"/>
                  <a:gd name="T22" fmla="*/ 2 w 316"/>
                  <a:gd name="T23" fmla="*/ 382 h 384"/>
                  <a:gd name="T24" fmla="*/ 0 w 316"/>
                  <a:gd name="T25" fmla="*/ 384 h 384"/>
                  <a:gd name="T26" fmla="*/ 1 w 316"/>
                  <a:gd name="T27" fmla="*/ 384 h 384"/>
                  <a:gd name="T28" fmla="*/ 220 w 316"/>
                  <a:gd name="T29" fmla="*/ 263 h 384"/>
                  <a:gd name="T30" fmla="*/ 308 w 316"/>
                  <a:gd name="T31" fmla="*/ 215 h 384"/>
                  <a:gd name="T32" fmla="*/ 308 w 316"/>
                  <a:gd name="T33" fmla="*/ 215 h 384"/>
                  <a:gd name="T34" fmla="*/ 314 w 316"/>
                  <a:gd name="T35" fmla="*/ 211 h 384"/>
                  <a:gd name="T36" fmla="*/ 314 w 316"/>
                  <a:gd name="T37" fmla="*/ 210 h 384"/>
                  <a:gd name="T38" fmla="*/ 311 w 316"/>
                  <a:gd name="T39" fmla="*/ 211 h 384"/>
                  <a:gd name="T40" fmla="*/ 312 w 316"/>
                  <a:gd name="T41" fmla="*/ 210 h 384"/>
                  <a:gd name="T42" fmla="*/ 312 w 316"/>
                  <a:gd name="T43" fmla="*/ 209 h 384"/>
                  <a:gd name="T44" fmla="*/ 2 w 316"/>
                  <a:gd name="T45" fmla="*/ 380 h 384"/>
                  <a:gd name="T46" fmla="*/ 241 w 316"/>
                  <a:gd name="T47" fmla="*/ 4 h 384"/>
                  <a:gd name="T48" fmla="*/ 240 w 316"/>
                  <a:gd name="T49" fmla="*/ 0 h 384"/>
                  <a:gd name="T50" fmla="*/ 56 w 316"/>
                  <a:gd name="T51" fmla="*/ 290 h 384"/>
                  <a:gd name="T52" fmla="*/ 240 w 316"/>
                  <a:gd name="T53" fmla="*/ 0 h 384"/>
                  <a:gd name="T54" fmla="*/ 240 w 316"/>
                  <a:gd name="T55"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384">
                    <a:moveTo>
                      <a:pt x="295" y="157"/>
                    </a:moveTo>
                    <a:lnTo>
                      <a:pt x="312" y="206"/>
                    </a:lnTo>
                    <a:lnTo>
                      <a:pt x="312" y="207"/>
                    </a:lnTo>
                    <a:lnTo>
                      <a:pt x="312" y="207"/>
                    </a:lnTo>
                    <a:lnTo>
                      <a:pt x="295" y="157"/>
                    </a:lnTo>
                    <a:close/>
                    <a:moveTo>
                      <a:pt x="287" y="124"/>
                    </a:moveTo>
                    <a:lnTo>
                      <a:pt x="316" y="206"/>
                    </a:lnTo>
                    <a:lnTo>
                      <a:pt x="316" y="206"/>
                    </a:lnTo>
                    <a:lnTo>
                      <a:pt x="287" y="124"/>
                    </a:lnTo>
                    <a:close/>
                    <a:moveTo>
                      <a:pt x="241" y="4"/>
                    </a:moveTo>
                    <a:lnTo>
                      <a:pt x="1" y="382"/>
                    </a:lnTo>
                    <a:lnTo>
                      <a:pt x="2" y="382"/>
                    </a:lnTo>
                    <a:lnTo>
                      <a:pt x="0" y="384"/>
                    </a:lnTo>
                    <a:lnTo>
                      <a:pt x="1" y="384"/>
                    </a:lnTo>
                    <a:lnTo>
                      <a:pt x="220" y="263"/>
                    </a:lnTo>
                    <a:lnTo>
                      <a:pt x="308" y="215"/>
                    </a:lnTo>
                    <a:lnTo>
                      <a:pt x="308" y="215"/>
                    </a:lnTo>
                    <a:lnTo>
                      <a:pt x="314" y="211"/>
                    </a:lnTo>
                    <a:lnTo>
                      <a:pt x="314" y="210"/>
                    </a:lnTo>
                    <a:lnTo>
                      <a:pt x="311" y="211"/>
                    </a:lnTo>
                    <a:lnTo>
                      <a:pt x="312" y="210"/>
                    </a:lnTo>
                    <a:lnTo>
                      <a:pt x="312" y="209"/>
                    </a:lnTo>
                    <a:lnTo>
                      <a:pt x="2" y="380"/>
                    </a:lnTo>
                    <a:lnTo>
                      <a:pt x="241" y="4"/>
                    </a:lnTo>
                    <a:close/>
                    <a:moveTo>
                      <a:pt x="240" y="0"/>
                    </a:moveTo>
                    <a:lnTo>
                      <a:pt x="56" y="290"/>
                    </a:lnTo>
                    <a:lnTo>
                      <a:pt x="240" y="0"/>
                    </a:lnTo>
                    <a:lnTo>
                      <a:pt x="24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221"/>
              <p:cNvSpPr>
                <a:spLocks noEditPoints="1"/>
              </p:cNvSpPr>
              <p:nvPr/>
            </p:nvSpPr>
            <p:spPr bwMode="auto">
              <a:xfrm>
                <a:off x="3641" y="3375"/>
                <a:ext cx="316" cy="384"/>
              </a:xfrm>
              <a:custGeom>
                <a:avLst/>
                <a:gdLst>
                  <a:gd name="T0" fmla="*/ 295 w 316"/>
                  <a:gd name="T1" fmla="*/ 157 h 384"/>
                  <a:gd name="T2" fmla="*/ 312 w 316"/>
                  <a:gd name="T3" fmla="*/ 206 h 384"/>
                  <a:gd name="T4" fmla="*/ 312 w 316"/>
                  <a:gd name="T5" fmla="*/ 207 h 384"/>
                  <a:gd name="T6" fmla="*/ 312 w 316"/>
                  <a:gd name="T7" fmla="*/ 207 h 384"/>
                  <a:gd name="T8" fmla="*/ 295 w 316"/>
                  <a:gd name="T9" fmla="*/ 157 h 384"/>
                  <a:gd name="T10" fmla="*/ 287 w 316"/>
                  <a:gd name="T11" fmla="*/ 124 h 384"/>
                  <a:gd name="T12" fmla="*/ 316 w 316"/>
                  <a:gd name="T13" fmla="*/ 206 h 384"/>
                  <a:gd name="T14" fmla="*/ 316 w 316"/>
                  <a:gd name="T15" fmla="*/ 206 h 384"/>
                  <a:gd name="T16" fmla="*/ 287 w 316"/>
                  <a:gd name="T17" fmla="*/ 124 h 384"/>
                  <a:gd name="T18" fmla="*/ 241 w 316"/>
                  <a:gd name="T19" fmla="*/ 4 h 384"/>
                  <a:gd name="T20" fmla="*/ 1 w 316"/>
                  <a:gd name="T21" fmla="*/ 382 h 384"/>
                  <a:gd name="T22" fmla="*/ 2 w 316"/>
                  <a:gd name="T23" fmla="*/ 382 h 384"/>
                  <a:gd name="T24" fmla="*/ 0 w 316"/>
                  <a:gd name="T25" fmla="*/ 384 h 384"/>
                  <a:gd name="T26" fmla="*/ 1 w 316"/>
                  <a:gd name="T27" fmla="*/ 384 h 384"/>
                  <a:gd name="T28" fmla="*/ 220 w 316"/>
                  <a:gd name="T29" fmla="*/ 263 h 384"/>
                  <a:gd name="T30" fmla="*/ 308 w 316"/>
                  <a:gd name="T31" fmla="*/ 215 h 384"/>
                  <a:gd name="T32" fmla="*/ 308 w 316"/>
                  <a:gd name="T33" fmla="*/ 215 h 384"/>
                  <a:gd name="T34" fmla="*/ 314 w 316"/>
                  <a:gd name="T35" fmla="*/ 211 h 384"/>
                  <a:gd name="T36" fmla="*/ 314 w 316"/>
                  <a:gd name="T37" fmla="*/ 210 h 384"/>
                  <a:gd name="T38" fmla="*/ 311 w 316"/>
                  <a:gd name="T39" fmla="*/ 211 h 384"/>
                  <a:gd name="T40" fmla="*/ 312 w 316"/>
                  <a:gd name="T41" fmla="*/ 210 h 384"/>
                  <a:gd name="T42" fmla="*/ 312 w 316"/>
                  <a:gd name="T43" fmla="*/ 209 h 384"/>
                  <a:gd name="T44" fmla="*/ 2 w 316"/>
                  <a:gd name="T45" fmla="*/ 380 h 384"/>
                  <a:gd name="T46" fmla="*/ 241 w 316"/>
                  <a:gd name="T47" fmla="*/ 4 h 384"/>
                  <a:gd name="T48" fmla="*/ 240 w 316"/>
                  <a:gd name="T49" fmla="*/ 0 h 384"/>
                  <a:gd name="T50" fmla="*/ 56 w 316"/>
                  <a:gd name="T51" fmla="*/ 290 h 384"/>
                  <a:gd name="T52" fmla="*/ 240 w 316"/>
                  <a:gd name="T53" fmla="*/ 0 h 384"/>
                  <a:gd name="T54" fmla="*/ 240 w 316"/>
                  <a:gd name="T55"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384">
                    <a:moveTo>
                      <a:pt x="295" y="157"/>
                    </a:moveTo>
                    <a:lnTo>
                      <a:pt x="312" y="206"/>
                    </a:lnTo>
                    <a:lnTo>
                      <a:pt x="312" y="207"/>
                    </a:lnTo>
                    <a:lnTo>
                      <a:pt x="312" y="207"/>
                    </a:lnTo>
                    <a:lnTo>
                      <a:pt x="295" y="157"/>
                    </a:lnTo>
                    <a:moveTo>
                      <a:pt x="287" y="124"/>
                    </a:moveTo>
                    <a:lnTo>
                      <a:pt x="316" y="206"/>
                    </a:lnTo>
                    <a:lnTo>
                      <a:pt x="316" y="206"/>
                    </a:lnTo>
                    <a:lnTo>
                      <a:pt x="287" y="124"/>
                    </a:lnTo>
                    <a:moveTo>
                      <a:pt x="241" y="4"/>
                    </a:moveTo>
                    <a:lnTo>
                      <a:pt x="1" y="382"/>
                    </a:lnTo>
                    <a:lnTo>
                      <a:pt x="2" y="382"/>
                    </a:lnTo>
                    <a:lnTo>
                      <a:pt x="0" y="384"/>
                    </a:lnTo>
                    <a:lnTo>
                      <a:pt x="1" y="384"/>
                    </a:lnTo>
                    <a:lnTo>
                      <a:pt x="220" y="263"/>
                    </a:lnTo>
                    <a:lnTo>
                      <a:pt x="308" y="215"/>
                    </a:lnTo>
                    <a:lnTo>
                      <a:pt x="308" y="215"/>
                    </a:lnTo>
                    <a:lnTo>
                      <a:pt x="314" y="211"/>
                    </a:lnTo>
                    <a:lnTo>
                      <a:pt x="314" y="210"/>
                    </a:lnTo>
                    <a:lnTo>
                      <a:pt x="311" y="211"/>
                    </a:lnTo>
                    <a:lnTo>
                      <a:pt x="312" y="210"/>
                    </a:lnTo>
                    <a:lnTo>
                      <a:pt x="312" y="209"/>
                    </a:lnTo>
                    <a:lnTo>
                      <a:pt x="2" y="380"/>
                    </a:lnTo>
                    <a:lnTo>
                      <a:pt x="241" y="4"/>
                    </a:lnTo>
                    <a:moveTo>
                      <a:pt x="240" y="0"/>
                    </a:moveTo>
                    <a:lnTo>
                      <a:pt x="56" y="290"/>
                    </a:lnTo>
                    <a:lnTo>
                      <a:pt x="240" y="0"/>
                    </a:lnTo>
                    <a:lnTo>
                      <a:pt x="2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222"/>
              <p:cNvSpPr>
                <a:spLocks noEditPoints="1"/>
              </p:cNvSpPr>
              <p:nvPr/>
            </p:nvSpPr>
            <p:spPr bwMode="auto">
              <a:xfrm>
                <a:off x="3044" y="2182"/>
                <a:ext cx="301" cy="403"/>
              </a:xfrm>
              <a:custGeom>
                <a:avLst/>
                <a:gdLst>
                  <a:gd name="T0" fmla="*/ 154 w 301"/>
                  <a:gd name="T1" fmla="*/ 386 h 403"/>
                  <a:gd name="T2" fmla="*/ 87 w 301"/>
                  <a:gd name="T3" fmla="*/ 403 h 403"/>
                  <a:gd name="T4" fmla="*/ 154 w 301"/>
                  <a:gd name="T5" fmla="*/ 386 h 403"/>
                  <a:gd name="T6" fmla="*/ 298 w 301"/>
                  <a:gd name="T7" fmla="*/ 345 h 403"/>
                  <a:gd name="T8" fmla="*/ 221 w 301"/>
                  <a:gd name="T9" fmla="*/ 365 h 403"/>
                  <a:gd name="T10" fmla="*/ 298 w 301"/>
                  <a:gd name="T11" fmla="*/ 345 h 403"/>
                  <a:gd name="T12" fmla="*/ 298 w 301"/>
                  <a:gd name="T13" fmla="*/ 345 h 403"/>
                  <a:gd name="T14" fmla="*/ 3 w 301"/>
                  <a:gd name="T15" fmla="*/ 16 h 403"/>
                  <a:gd name="T16" fmla="*/ 3 w 301"/>
                  <a:gd name="T17" fmla="*/ 16 h 403"/>
                  <a:gd name="T18" fmla="*/ 83 w 301"/>
                  <a:gd name="T19" fmla="*/ 401 h 403"/>
                  <a:gd name="T20" fmla="*/ 83 w 301"/>
                  <a:gd name="T21" fmla="*/ 401 h 403"/>
                  <a:gd name="T22" fmla="*/ 3 w 301"/>
                  <a:gd name="T23" fmla="*/ 16 h 403"/>
                  <a:gd name="T24" fmla="*/ 5 w 301"/>
                  <a:gd name="T25" fmla="*/ 5 h 403"/>
                  <a:gd name="T26" fmla="*/ 6 w 301"/>
                  <a:gd name="T27" fmla="*/ 12 h 403"/>
                  <a:gd name="T28" fmla="*/ 298 w 301"/>
                  <a:gd name="T29" fmla="*/ 344 h 403"/>
                  <a:gd name="T30" fmla="*/ 300 w 301"/>
                  <a:gd name="T31" fmla="*/ 344 h 403"/>
                  <a:gd name="T32" fmla="*/ 301 w 301"/>
                  <a:gd name="T33" fmla="*/ 344 h 403"/>
                  <a:gd name="T34" fmla="*/ 300 w 301"/>
                  <a:gd name="T35" fmla="*/ 343 h 403"/>
                  <a:gd name="T36" fmla="*/ 6 w 301"/>
                  <a:gd name="T37" fmla="*/ 7 h 403"/>
                  <a:gd name="T38" fmla="*/ 5 w 301"/>
                  <a:gd name="T39" fmla="*/ 6 h 403"/>
                  <a:gd name="T40" fmla="*/ 5 w 301"/>
                  <a:gd name="T41" fmla="*/ 5 h 403"/>
                  <a:gd name="T42" fmla="*/ 0 w 301"/>
                  <a:gd name="T43" fmla="*/ 0 h 403"/>
                  <a:gd name="T44" fmla="*/ 1 w 301"/>
                  <a:gd name="T45" fmla="*/ 2 h 403"/>
                  <a:gd name="T46" fmla="*/ 2 w 301"/>
                  <a:gd name="T47" fmla="*/ 6 h 403"/>
                  <a:gd name="T48" fmla="*/ 2 w 301"/>
                  <a:gd name="T49" fmla="*/ 6 h 403"/>
                  <a:gd name="T50" fmla="*/ 2 w 301"/>
                  <a:gd name="T51" fmla="*/ 3 h 403"/>
                  <a:gd name="T52" fmla="*/ 0 w 301"/>
                  <a:gd name="T5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1" h="403">
                    <a:moveTo>
                      <a:pt x="154" y="386"/>
                    </a:moveTo>
                    <a:lnTo>
                      <a:pt x="87" y="403"/>
                    </a:lnTo>
                    <a:lnTo>
                      <a:pt x="154" y="386"/>
                    </a:lnTo>
                    <a:close/>
                    <a:moveTo>
                      <a:pt x="298" y="345"/>
                    </a:moveTo>
                    <a:lnTo>
                      <a:pt x="221" y="365"/>
                    </a:lnTo>
                    <a:lnTo>
                      <a:pt x="298" y="345"/>
                    </a:lnTo>
                    <a:lnTo>
                      <a:pt x="298" y="345"/>
                    </a:lnTo>
                    <a:close/>
                    <a:moveTo>
                      <a:pt x="3" y="16"/>
                    </a:moveTo>
                    <a:lnTo>
                      <a:pt x="3" y="16"/>
                    </a:lnTo>
                    <a:lnTo>
                      <a:pt x="83" y="401"/>
                    </a:lnTo>
                    <a:lnTo>
                      <a:pt x="83" y="401"/>
                    </a:lnTo>
                    <a:lnTo>
                      <a:pt x="3" y="16"/>
                    </a:lnTo>
                    <a:close/>
                    <a:moveTo>
                      <a:pt x="5" y="5"/>
                    </a:moveTo>
                    <a:lnTo>
                      <a:pt x="6" y="12"/>
                    </a:lnTo>
                    <a:lnTo>
                      <a:pt x="298" y="344"/>
                    </a:lnTo>
                    <a:lnTo>
                      <a:pt x="300" y="344"/>
                    </a:lnTo>
                    <a:lnTo>
                      <a:pt x="301" y="344"/>
                    </a:lnTo>
                    <a:lnTo>
                      <a:pt x="300" y="343"/>
                    </a:lnTo>
                    <a:lnTo>
                      <a:pt x="6" y="7"/>
                    </a:lnTo>
                    <a:lnTo>
                      <a:pt x="5" y="6"/>
                    </a:lnTo>
                    <a:lnTo>
                      <a:pt x="5" y="5"/>
                    </a:lnTo>
                    <a:close/>
                    <a:moveTo>
                      <a:pt x="0" y="0"/>
                    </a:moveTo>
                    <a:lnTo>
                      <a:pt x="1" y="2"/>
                    </a:lnTo>
                    <a:lnTo>
                      <a:pt x="2" y="6"/>
                    </a:lnTo>
                    <a:lnTo>
                      <a:pt x="2" y="6"/>
                    </a:lnTo>
                    <a:lnTo>
                      <a:pt x="2" y="3"/>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223"/>
              <p:cNvSpPr>
                <a:spLocks noEditPoints="1"/>
              </p:cNvSpPr>
              <p:nvPr/>
            </p:nvSpPr>
            <p:spPr bwMode="auto">
              <a:xfrm>
                <a:off x="3044" y="2182"/>
                <a:ext cx="301" cy="403"/>
              </a:xfrm>
              <a:custGeom>
                <a:avLst/>
                <a:gdLst>
                  <a:gd name="T0" fmla="*/ 154 w 301"/>
                  <a:gd name="T1" fmla="*/ 386 h 403"/>
                  <a:gd name="T2" fmla="*/ 87 w 301"/>
                  <a:gd name="T3" fmla="*/ 403 h 403"/>
                  <a:gd name="T4" fmla="*/ 154 w 301"/>
                  <a:gd name="T5" fmla="*/ 386 h 403"/>
                  <a:gd name="T6" fmla="*/ 298 w 301"/>
                  <a:gd name="T7" fmla="*/ 345 h 403"/>
                  <a:gd name="T8" fmla="*/ 221 w 301"/>
                  <a:gd name="T9" fmla="*/ 365 h 403"/>
                  <a:gd name="T10" fmla="*/ 298 w 301"/>
                  <a:gd name="T11" fmla="*/ 345 h 403"/>
                  <a:gd name="T12" fmla="*/ 298 w 301"/>
                  <a:gd name="T13" fmla="*/ 345 h 403"/>
                  <a:gd name="T14" fmla="*/ 3 w 301"/>
                  <a:gd name="T15" fmla="*/ 16 h 403"/>
                  <a:gd name="T16" fmla="*/ 3 w 301"/>
                  <a:gd name="T17" fmla="*/ 16 h 403"/>
                  <a:gd name="T18" fmla="*/ 83 w 301"/>
                  <a:gd name="T19" fmla="*/ 401 h 403"/>
                  <a:gd name="T20" fmla="*/ 83 w 301"/>
                  <a:gd name="T21" fmla="*/ 401 h 403"/>
                  <a:gd name="T22" fmla="*/ 3 w 301"/>
                  <a:gd name="T23" fmla="*/ 16 h 403"/>
                  <a:gd name="T24" fmla="*/ 5 w 301"/>
                  <a:gd name="T25" fmla="*/ 5 h 403"/>
                  <a:gd name="T26" fmla="*/ 6 w 301"/>
                  <a:gd name="T27" fmla="*/ 12 h 403"/>
                  <a:gd name="T28" fmla="*/ 298 w 301"/>
                  <a:gd name="T29" fmla="*/ 344 h 403"/>
                  <a:gd name="T30" fmla="*/ 300 w 301"/>
                  <a:gd name="T31" fmla="*/ 344 h 403"/>
                  <a:gd name="T32" fmla="*/ 301 w 301"/>
                  <a:gd name="T33" fmla="*/ 344 h 403"/>
                  <a:gd name="T34" fmla="*/ 300 w 301"/>
                  <a:gd name="T35" fmla="*/ 343 h 403"/>
                  <a:gd name="T36" fmla="*/ 6 w 301"/>
                  <a:gd name="T37" fmla="*/ 7 h 403"/>
                  <a:gd name="T38" fmla="*/ 5 w 301"/>
                  <a:gd name="T39" fmla="*/ 6 h 403"/>
                  <a:gd name="T40" fmla="*/ 5 w 301"/>
                  <a:gd name="T41" fmla="*/ 5 h 403"/>
                  <a:gd name="T42" fmla="*/ 0 w 301"/>
                  <a:gd name="T43" fmla="*/ 0 h 403"/>
                  <a:gd name="T44" fmla="*/ 1 w 301"/>
                  <a:gd name="T45" fmla="*/ 2 h 403"/>
                  <a:gd name="T46" fmla="*/ 2 w 301"/>
                  <a:gd name="T47" fmla="*/ 6 h 403"/>
                  <a:gd name="T48" fmla="*/ 2 w 301"/>
                  <a:gd name="T49" fmla="*/ 6 h 403"/>
                  <a:gd name="T50" fmla="*/ 2 w 301"/>
                  <a:gd name="T51" fmla="*/ 3 h 403"/>
                  <a:gd name="T52" fmla="*/ 0 w 301"/>
                  <a:gd name="T5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1" h="403">
                    <a:moveTo>
                      <a:pt x="154" y="386"/>
                    </a:moveTo>
                    <a:lnTo>
                      <a:pt x="87" y="403"/>
                    </a:lnTo>
                    <a:lnTo>
                      <a:pt x="154" y="386"/>
                    </a:lnTo>
                    <a:moveTo>
                      <a:pt x="298" y="345"/>
                    </a:moveTo>
                    <a:lnTo>
                      <a:pt x="221" y="365"/>
                    </a:lnTo>
                    <a:lnTo>
                      <a:pt x="298" y="345"/>
                    </a:lnTo>
                    <a:lnTo>
                      <a:pt x="298" y="345"/>
                    </a:lnTo>
                    <a:moveTo>
                      <a:pt x="3" y="16"/>
                    </a:moveTo>
                    <a:lnTo>
                      <a:pt x="3" y="16"/>
                    </a:lnTo>
                    <a:lnTo>
                      <a:pt x="83" y="401"/>
                    </a:lnTo>
                    <a:lnTo>
                      <a:pt x="83" y="401"/>
                    </a:lnTo>
                    <a:lnTo>
                      <a:pt x="3" y="16"/>
                    </a:lnTo>
                    <a:moveTo>
                      <a:pt x="5" y="5"/>
                    </a:moveTo>
                    <a:lnTo>
                      <a:pt x="6" y="12"/>
                    </a:lnTo>
                    <a:lnTo>
                      <a:pt x="298" y="344"/>
                    </a:lnTo>
                    <a:lnTo>
                      <a:pt x="300" y="344"/>
                    </a:lnTo>
                    <a:lnTo>
                      <a:pt x="301" y="344"/>
                    </a:lnTo>
                    <a:lnTo>
                      <a:pt x="300" y="343"/>
                    </a:lnTo>
                    <a:lnTo>
                      <a:pt x="6" y="7"/>
                    </a:lnTo>
                    <a:lnTo>
                      <a:pt x="5" y="6"/>
                    </a:lnTo>
                    <a:lnTo>
                      <a:pt x="5" y="5"/>
                    </a:lnTo>
                    <a:moveTo>
                      <a:pt x="0" y="0"/>
                    </a:moveTo>
                    <a:lnTo>
                      <a:pt x="1" y="2"/>
                    </a:lnTo>
                    <a:lnTo>
                      <a:pt x="2" y="6"/>
                    </a:lnTo>
                    <a:lnTo>
                      <a:pt x="2" y="6"/>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224"/>
              <p:cNvSpPr>
                <a:spLocks noEditPoints="1"/>
              </p:cNvSpPr>
              <p:nvPr/>
            </p:nvSpPr>
            <p:spPr bwMode="auto">
              <a:xfrm>
                <a:off x="2975" y="2178"/>
                <a:ext cx="155" cy="536"/>
              </a:xfrm>
              <a:custGeom>
                <a:avLst/>
                <a:gdLst>
                  <a:gd name="T0" fmla="*/ 150 w 155"/>
                  <a:gd name="T1" fmla="*/ 411 h 536"/>
                  <a:gd name="T2" fmla="*/ 5 w 155"/>
                  <a:gd name="T3" fmla="*/ 536 h 536"/>
                  <a:gd name="T4" fmla="*/ 5 w 155"/>
                  <a:gd name="T5" fmla="*/ 536 h 536"/>
                  <a:gd name="T6" fmla="*/ 150 w 155"/>
                  <a:gd name="T7" fmla="*/ 411 h 536"/>
                  <a:gd name="T8" fmla="*/ 150 w 155"/>
                  <a:gd name="T9" fmla="*/ 411 h 536"/>
                  <a:gd name="T10" fmla="*/ 72 w 155"/>
                  <a:gd name="T11" fmla="*/ 20 h 536"/>
                  <a:gd name="T12" fmla="*/ 72 w 155"/>
                  <a:gd name="T13" fmla="*/ 20 h 536"/>
                  <a:gd name="T14" fmla="*/ 152 w 155"/>
                  <a:gd name="T15" fmla="*/ 405 h 536"/>
                  <a:gd name="T16" fmla="*/ 4 w 155"/>
                  <a:gd name="T17" fmla="*/ 533 h 536"/>
                  <a:gd name="T18" fmla="*/ 40 w 155"/>
                  <a:gd name="T19" fmla="*/ 265 h 536"/>
                  <a:gd name="T20" fmla="*/ 72 w 155"/>
                  <a:gd name="T21" fmla="*/ 20 h 536"/>
                  <a:gd name="T22" fmla="*/ 71 w 155"/>
                  <a:gd name="T23" fmla="*/ 11 h 536"/>
                  <a:gd name="T24" fmla="*/ 72 w 155"/>
                  <a:gd name="T25" fmla="*/ 10 h 536"/>
                  <a:gd name="T26" fmla="*/ 71 w 155"/>
                  <a:gd name="T27" fmla="*/ 11 h 536"/>
                  <a:gd name="T28" fmla="*/ 72 w 155"/>
                  <a:gd name="T29" fmla="*/ 0 h 536"/>
                  <a:gd name="T30" fmla="*/ 71 w 155"/>
                  <a:gd name="T31" fmla="*/ 7 h 536"/>
                  <a:gd name="T32" fmla="*/ 71 w 155"/>
                  <a:gd name="T33" fmla="*/ 10 h 536"/>
                  <a:gd name="T34" fmla="*/ 71 w 155"/>
                  <a:gd name="T35" fmla="*/ 10 h 536"/>
                  <a:gd name="T36" fmla="*/ 71 w 155"/>
                  <a:gd name="T37" fmla="*/ 11 h 536"/>
                  <a:gd name="T38" fmla="*/ 70 w 155"/>
                  <a:gd name="T39" fmla="*/ 13 h 536"/>
                  <a:gd name="T40" fmla="*/ 70 w 155"/>
                  <a:gd name="T41" fmla="*/ 13 h 536"/>
                  <a:gd name="T42" fmla="*/ 70 w 155"/>
                  <a:gd name="T43" fmla="*/ 13 h 536"/>
                  <a:gd name="T44" fmla="*/ 36 w 155"/>
                  <a:gd name="T45" fmla="*/ 268 h 536"/>
                  <a:gd name="T46" fmla="*/ 0 w 155"/>
                  <a:gd name="T47" fmla="*/ 535 h 536"/>
                  <a:gd name="T48" fmla="*/ 0 w 155"/>
                  <a:gd name="T49" fmla="*/ 535 h 536"/>
                  <a:gd name="T50" fmla="*/ 1 w 155"/>
                  <a:gd name="T51" fmla="*/ 535 h 536"/>
                  <a:gd name="T52" fmla="*/ 4 w 155"/>
                  <a:gd name="T53" fmla="*/ 534 h 536"/>
                  <a:gd name="T54" fmla="*/ 4 w 155"/>
                  <a:gd name="T55" fmla="*/ 534 h 536"/>
                  <a:gd name="T56" fmla="*/ 152 w 155"/>
                  <a:gd name="T57" fmla="*/ 405 h 536"/>
                  <a:gd name="T58" fmla="*/ 152 w 155"/>
                  <a:gd name="T59" fmla="*/ 404 h 536"/>
                  <a:gd name="T60" fmla="*/ 153 w 155"/>
                  <a:gd name="T61" fmla="*/ 404 h 536"/>
                  <a:gd name="T62" fmla="*/ 155 w 155"/>
                  <a:gd name="T63" fmla="*/ 400 h 536"/>
                  <a:gd name="T64" fmla="*/ 75 w 155"/>
                  <a:gd name="T65" fmla="*/ 16 h 536"/>
                  <a:gd name="T66" fmla="*/ 75 w 155"/>
                  <a:gd name="T67" fmla="*/ 16 h 536"/>
                  <a:gd name="T68" fmla="*/ 74 w 155"/>
                  <a:gd name="T69" fmla="*/ 9 h 536"/>
                  <a:gd name="T70" fmla="*/ 73 w 155"/>
                  <a:gd name="T71" fmla="*/ 5 h 536"/>
                  <a:gd name="T72" fmla="*/ 72 w 155"/>
                  <a:gd name="T7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5" h="536">
                    <a:moveTo>
                      <a:pt x="150" y="411"/>
                    </a:moveTo>
                    <a:lnTo>
                      <a:pt x="5" y="536"/>
                    </a:lnTo>
                    <a:lnTo>
                      <a:pt x="5" y="536"/>
                    </a:lnTo>
                    <a:lnTo>
                      <a:pt x="150" y="411"/>
                    </a:lnTo>
                    <a:lnTo>
                      <a:pt x="150" y="411"/>
                    </a:lnTo>
                    <a:close/>
                    <a:moveTo>
                      <a:pt x="72" y="20"/>
                    </a:moveTo>
                    <a:lnTo>
                      <a:pt x="72" y="20"/>
                    </a:lnTo>
                    <a:lnTo>
                      <a:pt x="152" y="405"/>
                    </a:lnTo>
                    <a:lnTo>
                      <a:pt x="4" y="533"/>
                    </a:lnTo>
                    <a:lnTo>
                      <a:pt x="40" y="265"/>
                    </a:lnTo>
                    <a:lnTo>
                      <a:pt x="72" y="20"/>
                    </a:lnTo>
                    <a:close/>
                    <a:moveTo>
                      <a:pt x="71" y="11"/>
                    </a:moveTo>
                    <a:lnTo>
                      <a:pt x="72" y="10"/>
                    </a:lnTo>
                    <a:lnTo>
                      <a:pt x="71" y="11"/>
                    </a:lnTo>
                    <a:close/>
                    <a:moveTo>
                      <a:pt x="72" y="0"/>
                    </a:moveTo>
                    <a:lnTo>
                      <a:pt x="71" y="7"/>
                    </a:lnTo>
                    <a:lnTo>
                      <a:pt x="71" y="10"/>
                    </a:lnTo>
                    <a:lnTo>
                      <a:pt x="71" y="10"/>
                    </a:lnTo>
                    <a:lnTo>
                      <a:pt x="71" y="11"/>
                    </a:lnTo>
                    <a:lnTo>
                      <a:pt x="70" y="13"/>
                    </a:lnTo>
                    <a:lnTo>
                      <a:pt x="70" y="13"/>
                    </a:lnTo>
                    <a:lnTo>
                      <a:pt x="70" y="13"/>
                    </a:lnTo>
                    <a:lnTo>
                      <a:pt x="36" y="268"/>
                    </a:lnTo>
                    <a:lnTo>
                      <a:pt x="0" y="535"/>
                    </a:lnTo>
                    <a:lnTo>
                      <a:pt x="0" y="535"/>
                    </a:lnTo>
                    <a:lnTo>
                      <a:pt x="1" y="535"/>
                    </a:lnTo>
                    <a:lnTo>
                      <a:pt x="4" y="534"/>
                    </a:lnTo>
                    <a:lnTo>
                      <a:pt x="4" y="534"/>
                    </a:lnTo>
                    <a:lnTo>
                      <a:pt x="152" y="405"/>
                    </a:lnTo>
                    <a:lnTo>
                      <a:pt x="152" y="404"/>
                    </a:lnTo>
                    <a:lnTo>
                      <a:pt x="153" y="404"/>
                    </a:lnTo>
                    <a:lnTo>
                      <a:pt x="155" y="400"/>
                    </a:lnTo>
                    <a:lnTo>
                      <a:pt x="75" y="16"/>
                    </a:lnTo>
                    <a:lnTo>
                      <a:pt x="75" y="16"/>
                    </a:lnTo>
                    <a:lnTo>
                      <a:pt x="74" y="9"/>
                    </a:lnTo>
                    <a:lnTo>
                      <a:pt x="73" y="5"/>
                    </a:lnTo>
                    <a:lnTo>
                      <a:pt x="7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225"/>
              <p:cNvSpPr>
                <a:spLocks noEditPoints="1"/>
              </p:cNvSpPr>
              <p:nvPr/>
            </p:nvSpPr>
            <p:spPr bwMode="auto">
              <a:xfrm>
                <a:off x="2975" y="2178"/>
                <a:ext cx="155" cy="536"/>
              </a:xfrm>
              <a:custGeom>
                <a:avLst/>
                <a:gdLst>
                  <a:gd name="T0" fmla="*/ 150 w 155"/>
                  <a:gd name="T1" fmla="*/ 411 h 536"/>
                  <a:gd name="T2" fmla="*/ 5 w 155"/>
                  <a:gd name="T3" fmla="*/ 536 h 536"/>
                  <a:gd name="T4" fmla="*/ 5 w 155"/>
                  <a:gd name="T5" fmla="*/ 536 h 536"/>
                  <a:gd name="T6" fmla="*/ 150 w 155"/>
                  <a:gd name="T7" fmla="*/ 411 h 536"/>
                  <a:gd name="T8" fmla="*/ 150 w 155"/>
                  <a:gd name="T9" fmla="*/ 411 h 536"/>
                  <a:gd name="T10" fmla="*/ 72 w 155"/>
                  <a:gd name="T11" fmla="*/ 20 h 536"/>
                  <a:gd name="T12" fmla="*/ 72 w 155"/>
                  <a:gd name="T13" fmla="*/ 20 h 536"/>
                  <a:gd name="T14" fmla="*/ 152 w 155"/>
                  <a:gd name="T15" fmla="*/ 405 h 536"/>
                  <a:gd name="T16" fmla="*/ 4 w 155"/>
                  <a:gd name="T17" fmla="*/ 533 h 536"/>
                  <a:gd name="T18" fmla="*/ 40 w 155"/>
                  <a:gd name="T19" fmla="*/ 265 h 536"/>
                  <a:gd name="T20" fmla="*/ 72 w 155"/>
                  <a:gd name="T21" fmla="*/ 20 h 536"/>
                  <a:gd name="T22" fmla="*/ 71 w 155"/>
                  <a:gd name="T23" fmla="*/ 11 h 536"/>
                  <a:gd name="T24" fmla="*/ 72 w 155"/>
                  <a:gd name="T25" fmla="*/ 10 h 536"/>
                  <a:gd name="T26" fmla="*/ 71 w 155"/>
                  <a:gd name="T27" fmla="*/ 11 h 536"/>
                  <a:gd name="T28" fmla="*/ 72 w 155"/>
                  <a:gd name="T29" fmla="*/ 0 h 536"/>
                  <a:gd name="T30" fmla="*/ 71 w 155"/>
                  <a:gd name="T31" fmla="*/ 7 h 536"/>
                  <a:gd name="T32" fmla="*/ 71 w 155"/>
                  <a:gd name="T33" fmla="*/ 10 h 536"/>
                  <a:gd name="T34" fmla="*/ 71 w 155"/>
                  <a:gd name="T35" fmla="*/ 10 h 536"/>
                  <a:gd name="T36" fmla="*/ 71 w 155"/>
                  <a:gd name="T37" fmla="*/ 11 h 536"/>
                  <a:gd name="T38" fmla="*/ 70 w 155"/>
                  <a:gd name="T39" fmla="*/ 13 h 536"/>
                  <a:gd name="T40" fmla="*/ 70 w 155"/>
                  <a:gd name="T41" fmla="*/ 13 h 536"/>
                  <a:gd name="T42" fmla="*/ 70 w 155"/>
                  <a:gd name="T43" fmla="*/ 13 h 536"/>
                  <a:gd name="T44" fmla="*/ 36 w 155"/>
                  <a:gd name="T45" fmla="*/ 268 h 536"/>
                  <a:gd name="T46" fmla="*/ 0 w 155"/>
                  <a:gd name="T47" fmla="*/ 535 h 536"/>
                  <a:gd name="T48" fmla="*/ 0 w 155"/>
                  <a:gd name="T49" fmla="*/ 535 h 536"/>
                  <a:gd name="T50" fmla="*/ 1 w 155"/>
                  <a:gd name="T51" fmla="*/ 535 h 536"/>
                  <a:gd name="T52" fmla="*/ 4 w 155"/>
                  <a:gd name="T53" fmla="*/ 534 h 536"/>
                  <a:gd name="T54" fmla="*/ 4 w 155"/>
                  <a:gd name="T55" fmla="*/ 534 h 536"/>
                  <a:gd name="T56" fmla="*/ 152 w 155"/>
                  <a:gd name="T57" fmla="*/ 405 h 536"/>
                  <a:gd name="T58" fmla="*/ 152 w 155"/>
                  <a:gd name="T59" fmla="*/ 404 h 536"/>
                  <a:gd name="T60" fmla="*/ 153 w 155"/>
                  <a:gd name="T61" fmla="*/ 404 h 536"/>
                  <a:gd name="T62" fmla="*/ 155 w 155"/>
                  <a:gd name="T63" fmla="*/ 400 h 536"/>
                  <a:gd name="T64" fmla="*/ 75 w 155"/>
                  <a:gd name="T65" fmla="*/ 16 h 536"/>
                  <a:gd name="T66" fmla="*/ 75 w 155"/>
                  <a:gd name="T67" fmla="*/ 16 h 536"/>
                  <a:gd name="T68" fmla="*/ 74 w 155"/>
                  <a:gd name="T69" fmla="*/ 9 h 536"/>
                  <a:gd name="T70" fmla="*/ 73 w 155"/>
                  <a:gd name="T71" fmla="*/ 5 h 536"/>
                  <a:gd name="T72" fmla="*/ 72 w 155"/>
                  <a:gd name="T7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5" h="536">
                    <a:moveTo>
                      <a:pt x="150" y="411"/>
                    </a:moveTo>
                    <a:lnTo>
                      <a:pt x="5" y="536"/>
                    </a:lnTo>
                    <a:lnTo>
                      <a:pt x="5" y="536"/>
                    </a:lnTo>
                    <a:lnTo>
                      <a:pt x="150" y="411"/>
                    </a:lnTo>
                    <a:lnTo>
                      <a:pt x="150" y="411"/>
                    </a:lnTo>
                    <a:moveTo>
                      <a:pt x="72" y="20"/>
                    </a:moveTo>
                    <a:lnTo>
                      <a:pt x="72" y="20"/>
                    </a:lnTo>
                    <a:lnTo>
                      <a:pt x="152" y="405"/>
                    </a:lnTo>
                    <a:lnTo>
                      <a:pt x="4" y="533"/>
                    </a:lnTo>
                    <a:lnTo>
                      <a:pt x="40" y="265"/>
                    </a:lnTo>
                    <a:lnTo>
                      <a:pt x="72" y="20"/>
                    </a:lnTo>
                    <a:moveTo>
                      <a:pt x="71" y="11"/>
                    </a:moveTo>
                    <a:lnTo>
                      <a:pt x="72" y="10"/>
                    </a:lnTo>
                    <a:lnTo>
                      <a:pt x="71" y="11"/>
                    </a:lnTo>
                    <a:moveTo>
                      <a:pt x="72" y="0"/>
                    </a:moveTo>
                    <a:lnTo>
                      <a:pt x="71" y="7"/>
                    </a:lnTo>
                    <a:lnTo>
                      <a:pt x="71" y="10"/>
                    </a:lnTo>
                    <a:lnTo>
                      <a:pt x="71" y="10"/>
                    </a:lnTo>
                    <a:lnTo>
                      <a:pt x="71" y="11"/>
                    </a:lnTo>
                    <a:lnTo>
                      <a:pt x="70" y="13"/>
                    </a:lnTo>
                    <a:lnTo>
                      <a:pt x="70" y="13"/>
                    </a:lnTo>
                    <a:lnTo>
                      <a:pt x="70" y="13"/>
                    </a:lnTo>
                    <a:lnTo>
                      <a:pt x="36" y="268"/>
                    </a:lnTo>
                    <a:lnTo>
                      <a:pt x="0" y="535"/>
                    </a:lnTo>
                    <a:lnTo>
                      <a:pt x="0" y="535"/>
                    </a:lnTo>
                    <a:lnTo>
                      <a:pt x="1" y="535"/>
                    </a:lnTo>
                    <a:lnTo>
                      <a:pt x="4" y="534"/>
                    </a:lnTo>
                    <a:lnTo>
                      <a:pt x="4" y="534"/>
                    </a:lnTo>
                    <a:lnTo>
                      <a:pt x="152" y="405"/>
                    </a:lnTo>
                    <a:lnTo>
                      <a:pt x="152" y="404"/>
                    </a:lnTo>
                    <a:lnTo>
                      <a:pt x="153" y="404"/>
                    </a:lnTo>
                    <a:lnTo>
                      <a:pt x="155" y="400"/>
                    </a:lnTo>
                    <a:lnTo>
                      <a:pt x="75" y="16"/>
                    </a:lnTo>
                    <a:lnTo>
                      <a:pt x="75" y="16"/>
                    </a:lnTo>
                    <a:lnTo>
                      <a:pt x="74" y="9"/>
                    </a:lnTo>
                    <a:lnTo>
                      <a:pt x="73" y="5"/>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226"/>
              <p:cNvSpPr>
                <a:spLocks noEditPoints="1"/>
              </p:cNvSpPr>
              <p:nvPr/>
            </p:nvSpPr>
            <p:spPr bwMode="auto">
              <a:xfrm>
                <a:off x="3127" y="2527"/>
                <a:ext cx="219" cy="623"/>
              </a:xfrm>
              <a:custGeom>
                <a:avLst/>
                <a:gdLst>
                  <a:gd name="T0" fmla="*/ 51 w 219"/>
                  <a:gd name="T1" fmla="*/ 617 h 623"/>
                  <a:gd name="T2" fmla="*/ 49 w 219"/>
                  <a:gd name="T3" fmla="*/ 623 h 623"/>
                  <a:gd name="T4" fmla="*/ 49 w 219"/>
                  <a:gd name="T5" fmla="*/ 623 h 623"/>
                  <a:gd name="T6" fmla="*/ 51 w 219"/>
                  <a:gd name="T7" fmla="*/ 617 h 623"/>
                  <a:gd name="T8" fmla="*/ 51 w 219"/>
                  <a:gd name="T9" fmla="*/ 617 h 623"/>
                  <a:gd name="T10" fmla="*/ 16 w 219"/>
                  <a:gd name="T11" fmla="*/ 238 h 623"/>
                  <a:gd name="T12" fmla="*/ 48 w 219"/>
                  <a:gd name="T13" fmla="*/ 612 h 623"/>
                  <a:gd name="T14" fmla="*/ 48 w 219"/>
                  <a:gd name="T15" fmla="*/ 612 h 623"/>
                  <a:gd name="T16" fmla="*/ 16 w 219"/>
                  <a:gd name="T17" fmla="*/ 238 h 623"/>
                  <a:gd name="T18" fmla="*/ 1 w 219"/>
                  <a:gd name="T19" fmla="*/ 55 h 623"/>
                  <a:gd name="T20" fmla="*/ 0 w 219"/>
                  <a:gd name="T21" fmla="*/ 55 h 623"/>
                  <a:gd name="T22" fmla="*/ 0 w 219"/>
                  <a:gd name="T23" fmla="*/ 56 h 623"/>
                  <a:gd name="T24" fmla="*/ 0 w 219"/>
                  <a:gd name="T25" fmla="*/ 55 h 623"/>
                  <a:gd name="T26" fmla="*/ 1 w 219"/>
                  <a:gd name="T27" fmla="*/ 55 h 623"/>
                  <a:gd name="T28" fmla="*/ 215 w 219"/>
                  <a:gd name="T29" fmla="*/ 0 h 623"/>
                  <a:gd name="T30" fmla="*/ 138 w 219"/>
                  <a:gd name="T31" fmla="*/ 20 h 623"/>
                  <a:gd name="T32" fmla="*/ 4 w 219"/>
                  <a:gd name="T33" fmla="*/ 55 h 623"/>
                  <a:gd name="T34" fmla="*/ 4 w 219"/>
                  <a:gd name="T35" fmla="*/ 57 h 623"/>
                  <a:gd name="T36" fmla="*/ 52 w 219"/>
                  <a:gd name="T37" fmla="*/ 613 h 623"/>
                  <a:gd name="T38" fmla="*/ 52 w 219"/>
                  <a:gd name="T39" fmla="*/ 612 h 623"/>
                  <a:gd name="T40" fmla="*/ 52 w 219"/>
                  <a:gd name="T41" fmla="*/ 611 h 623"/>
                  <a:gd name="T42" fmla="*/ 219 w 219"/>
                  <a:gd name="T43" fmla="*/ 5 h 623"/>
                  <a:gd name="T44" fmla="*/ 219 w 219"/>
                  <a:gd name="T45" fmla="*/ 4 h 623"/>
                  <a:gd name="T46" fmla="*/ 218 w 219"/>
                  <a:gd name="T47" fmla="*/ 3 h 623"/>
                  <a:gd name="T48" fmla="*/ 216 w 219"/>
                  <a:gd name="T49" fmla="*/ 4 h 623"/>
                  <a:gd name="T50" fmla="*/ 51 w 219"/>
                  <a:gd name="T51" fmla="*/ 605 h 623"/>
                  <a:gd name="T52" fmla="*/ 4 w 219"/>
                  <a:gd name="T53" fmla="*/ 58 h 623"/>
                  <a:gd name="T54" fmla="*/ 71 w 219"/>
                  <a:gd name="T55" fmla="*/ 41 h 623"/>
                  <a:gd name="T56" fmla="*/ 216 w 219"/>
                  <a:gd name="T57" fmla="*/ 3 h 623"/>
                  <a:gd name="T58" fmla="*/ 216 w 219"/>
                  <a:gd name="T59" fmla="*/ 3 h 623"/>
                  <a:gd name="T60" fmla="*/ 212 w 219"/>
                  <a:gd name="T61" fmla="*/ 3 h 623"/>
                  <a:gd name="T62" fmla="*/ 216 w 219"/>
                  <a:gd name="T63" fmla="*/ 1 h 623"/>
                  <a:gd name="T64" fmla="*/ 215 w 219"/>
                  <a:gd name="T65" fmla="*/ 0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9" h="623">
                    <a:moveTo>
                      <a:pt x="51" y="617"/>
                    </a:moveTo>
                    <a:lnTo>
                      <a:pt x="49" y="623"/>
                    </a:lnTo>
                    <a:lnTo>
                      <a:pt x="49" y="623"/>
                    </a:lnTo>
                    <a:lnTo>
                      <a:pt x="51" y="617"/>
                    </a:lnTo>
                    <a:lnTo>
                      <a:pt x="51" y="617"/>
                    </a:lnTo>
                    <a:close/>
                    <a:moveTo>
                      <a:pt x="16" y="238"/>
                    </a:moveTo>
                    <a:lnTo>
                      <a:pt x="48" y="612"/>
                    </a:lnTo>
                    <a:lnTo>
                      <a:pt x="48" y="612"/>
                    </a:lnTo>
                    <a:lnTo>
                      <a:pt x="16" y="238"/>
                    </a:lnTo>
                    <a:close/>
                    <a:moveTo>
                      <a:pt x="1" y="55"/>
                    </a:moveTo>
                    <a:lnTo>
                      <a:pt x="0" y="55"/>
                    </a:lnTo>
                    <a:lnTo>
                      <a:pt x="0" y="56"/>
                    </a:lnTo>
                    <a:lnTo>
                      <a:pt x="0" y="55"/>
                    </a:lnTo>
                    <a:lnTo>
                      <a:pt x="1" y="55"/>
                    </a:lnTo>
                    <a:close/>
                    <a:moveTo>
                      <a:pt x="215" y="0"/>
                    </a:moveTo>
                    <a:lnTo>
                      <a:pt x="138" y="20"/>
                    </a:lnTo>
                    <a:lnTo>
                      <a:pt x="4" y="55"/>
                    </a:lnTo>
                    <a:lnTo>
                      <a:pt x="4" y="57"/>
                    </a:lnTo>
                    <a:lnTo>
                      <a:pt x="52" y="613"/>
                    </a:lnTo>
                    <a:lnTo>
                      <a:pt x="52" y="612"/>
                    </a:lnTo>
                    <a:lnTo>
                      <a:pt x="52" y="611"/>
                    </a:lnTo>
                    <a:lnTo>
                      <a:pt x="219" y="5"/>
                    </a:lnTo>
                    <a:lnTo>
                      <a:pt x="219" y="4"/>
                    </a:lnTo>
                    <a:lnTo>
                      <a:pt x="218" y="3"/>
                    </a:lnTo>
                    <a:lnTo>
                      <a:pt x="216" y="4"/>
                    </a:lnTo>
                    <a:lnTo>
                      <a:pt x="51" y="605"/>
                    </a:lnTo>
                    <a:lnTo>
                      <a:pt x="4" y="58"/>
                    </a:lnTo>
                    <a:lnTo>
                      <a:pt x="71" y="41"/>
                    </a:lnTo>
                    <a:lnTo>
                      <a:pt x="216" y="3"/>
                    </a:lnTo>
                    <a:lnTo>
                      <a:pt x="216" y="3"/>
                    </a:lnTo>
                    <a:lnTo>
                      <a:pt x="212" y="3"/>
                    </a:lnTo>
                    <a:lnTo>
                      <a:pt x="216" y="1"/>
                    </a:lnTo>
                    <a:lnTo>
                      <a:pt x="21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227"/>
              <p:cNvSpPr>
                <a:spLocks noEditPoints="1"/>
              </p:cNvSpPr>
              <p:nvPr/>
            </p:nvSpPr>
            <p:spPr bwMode="auto">
              <a:xfrm>
                <a:off x="3127" y="2527"/>
                <a:ext cx="219" cy="623"/>
              </a:xfrm>
              <a:custGeom>
                <a:avLst/>
                <a:gdLst>
                  <a:gd name="T0" fmla="*/ 51 w 219"/>
                  <a:gd name="T1" fmla="*/ 617 h 623"/>
                  <a:gd name="T2" fmla="*/ 49 w 219"/>
                  <a:gd name="T3" fmla="*/ 623 h 623"/>
                  <a:gd name="T4" fmla="*/ 49 w 219"/>
                  <a:gd name="T5" fmla="*/ 623 h 623"/>
                  <a:gd name="T6" fmla="*/ 51 w 219"/>
                  <a:gd name="T7" fmla="*/ 617 h 623"/>
                  <a:gd name="T8" fmla="*/ 51 w 219"/>
                  <a:gd name="T9" fmla="*/ 617 h 623"/>
                  <a:gd name="T10" fmla="*/ 16 w 219"/>
                  <a:gd name="T11" fmla="*/ 238 h 623"/>
                  <a:gd name="T12" fmla="*/ 48 w 219"/>
                  <a:gd name="T13" fmla="*/ 612 h 623"/>
                  <a:gd name="T14" fmla="*/ 48 w 219"/>
                  <a:gd name="T15" fmla="*/ 612 h 623"/>
                  <a:gd name="T16" fmla="*/ 16 w 219"/>
                  <a:gd name="T17" fmla="*/ 238 h 623"/>
                  <a:gd name="T18" fmla="*/ 1 w 219"/>
                  <a:gd name="T19" fmla="*/ 55 h 623"/>
                  <a:gd name="T20" fmla="*/ 0 w 219"/>
                  <a:gd name="T21" fmla="*/ 55 h 623"/>
                  <a:gd name="T22" fmla="*/ 0 w 219"/>
                  <a:gd name="T23" fmla="*/ 56 h 623"/>
                  <a:gd name="T24" fmla="*/ 0 w 219"/>
                  <a:gd name="T25" fmla="*/ 55 h 623"/>
                  <a:gd name="T26" fmla="*/ 1 w 219"/>
                  <a:gd name="T27" fmla="*/ 55 h 623"/>
                  <a:gd name="T28" fmla="*/ 215 w 219"/>
                  <a:gd name="T29" fmla="*/ 0 h 623"/>
                  <a:gd name="T30" fmla="*/ 138 w 219"/>
                  <a:gd name="T31" fmla="*/ 20 h 623"/>
                  <a:gd name="T32" fmla="*/ 4 w 219"/>
                  <a:gd name="T33" fmla="*/ 55 h 623"/>
                  <a:gd name="T34" fmla="*/ 4 w 219"/>
                  <a:gd name="T35" fmla="*/ 57 h 623"/>
                  <a:gd name="T36" fmla="*/ 52 w 219"/>
                  <a:gd name="T37" fmla="*/ 613 h 623"/>
                  <a:gd name="T38" fmla="*/ 52 w 219"/>
                  <a:gd name="T39" fmla="*/ 612 h 623"/>
                  <a:gd name="T40" fmla="*/ 52 w 219"/>
                  <a:gd name="T41" fmla="*/ 611 h 623"/>
                  <a:gd name="T42" fmla="*/ 219 w 219"/>
                  <a:gd name="T43" fmla="*/ 5 h 623"/>
                  <a:gd name="T44" fmla="*/ 219 w 219"/>
                  <a:gd name="T45" fmla="*/ 4 h 623"/>
                  <a:gd name="T46" fmla="*/ 218 w 219"/>
                  <a:gd name="T47" fmla="*/ 3 h 623"/>
                  <a:gd name="T48" fmla="*/ 216 w 219"/>
                  <a:gd name="T49" fmla="*/ 4 h 623"/>
                  <a:gd name="T50" fmla="*/ 51 w 219"/>
                  <a:gd name="T51" fmla="*/ 605 h 623"/>
                  <a:gd name="T52" fmla="*/ 4 w 219"/>
                  <a:gd name="T53" fmla="*/ 58 h 623"/>
                  <a:gd name="T54" fmla="*/ 71 w 219"/>
                  <a:gd name="T55" fmla="*/ 41 h 623"/>
                  <a:gd name="T56" fmla="*/ 216 w 219"/>
                  <a:gd name="T57" fmla="*/ 3 h 623"/>
                  <a:gd name="T58" fmla="*/ 216 w 219"/>
                  <a:gd name="T59" fmla="*/ 3 h 623"/>
                  <a:gd name="T60" fmla="*/ 212 w 219"/>
                  <a:gd name="T61" fmla="*/ 3 h 623"/>
                  <a:gd name="T62" fmla="*/ 216 w 219"/>
                  <a:gd name="T63" fmla="*/ 1 h 623"/>
                  <a:gd name="T64" fmla="*/ 215 w 219"/>
                  <a:gd name="T65" fmla="*/ 0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9" h="623">
                    <a:moveTo>
                      <a:pt x="51" y="617"/>
                    </a:moveTo>
                    <a:lnTo>
                      <a:pt x="49" y="623"/>
                    </a:lnTo>
                    <a:lnTo>
                      <a:pt x="49" y="623"/>
                    </a:lnTo>
                    <a:lnTo>
                      <a:pt x="51" y="617"/>
                    </a:lnTo>
                    <a:lnTo>
                      <a:pt x="51" y="617"/>
                    </a:lnTo>
                    <a:moveTo>
                      <a:pt x="16" y="238"/>
                    </a:moveTo>
                    <a:lnTo>
                      <a:pt x="48" y="612"/>
                    </a:lnTo>
                    <a:lnTo>
                      <a:pt x="48" y="612"/>
                    </a:lnTo>
                    <a:lnTo>
                      <a:pt x="16" y="238"/>
                    </a:lnTo>
                    <a:moveTo>
                      <a:pt x="1" y="55"/>
                    </a:moveTo>
                    <a:lnTo>
                      <a:pt x="0" y="55"/>
                    </a:lnTo>
                    <a:lnTo>
                      <a:pt x="0" y="56"/>
                    </a:lnTo>
                    <a:lnTo>
                      <a:pt x="0" y="55"/>
                    </a:lnTo>
                    <a:lnTo>
                      <a:pt x="1" y="55"/>
                    </a:lnTo>
                    <a:moveTo>
                      <a:pt x="215" y="0"/>
                    </a:moveTo>
                    <a:lnTo>
                      <a:pt x="138" y="20"/>
                    </a:lnTo>
                    <a:lnTo>
                      <a:pt x="4" y="55"/>
                    </a:lnTo>
                    <a:lnTo>
                      <a:pt x="4" y="57"/>
                    </a:lnTo>
                    <a:lnTo>
                      <a:pt x="52" y="613"/>
                    </a:lnTo>
                    <a:lnTo>
                      <a:pt x="52" y="612"/>
                    </a:lnTo>
                    <a:lnTo>
                      <a:pt x="52" y="611"/>
                    </a:lnTo>
                    <a:lnTo>
                      <a:pt x="219" y="5"/>
                    </a:lnTo>
                    <a:lnTo>
                      <a:pt x="219" y="4"/>
                    </a:lnTo>
                    <a:lnTo>
                      <a:pt x="218" y="3"/>
                    </a:lnTo>
                    <a:lnTo>
                      <a:pt x="216" y="4"/>
                    </a:lnTo>
                    <a:lnTo>
                      <a:pt x="51" y="605"/>
                    </a:lnTo>
                    <a:lnTo>
                      <a:pt x="4" y="58"/>
                    </a:lnTo>
                    <a:lnTo>
                      <a:pt x="71" y="41"/>
                    </a:lnTo>
                    <a:lnTo>
                      <a:pt x="216" y="3"/>
                    </a:lnTo>
                    <a:lnTo>
                      <a:pt x="216" y="3"/>
                    </a:lnTo>
                    <a:lnTo>
                      <a:pt x="212" y="3"/>
                    </a:lnTo>
                    <a:lnTo>
                      <a:pt x="216" y="1"/>
                    </a:lnTo>
                    <a:lnTo>
                      <a:pt x="2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228"/>
              <p:cNvSpPr>
                <a:spLocks noEditPoints="1"/>
              </p:cNvSpPr>
              <p:nvPr/>
            </p:nvSpPr>
            <p:spPr bwMode="auto">
              <a:xfrm>
                <a:off x="2959" y="2578"/>
                <a:ext cx="174" cy="453"/>
              </a:xfrm>
              <a:custGeom>
                <a:avLst/>
                <a:gdLst>
                  <a:gd name="T0" fmla="*/ 0 w 174"/>
                  <a:gd name="T1" fmla="*/ 445 h 453"/>
                  <a:gd name="T2" fmla="*/ 0 w 174"/>
                  <a:gd name="T3" fmla="*/ 446 h 453"/>
                  <a:gd name="T4" fmla="*/ 0 w 174"/>
                  <a:gd name="T5" fmla="*/ 453 h 453"/>
                  <a:gd name="T6" fmla="*/ 1 w 174"/>
                  <a:gd name="T7" fmla="*/ 446 h 453"/>
                  <a:gd name="T8" fmla="*/ 0 w 174"/>
                  <a:gd name="T9" fmla="*/ 445 h 453"/>
                  <a:gd name="T10" fmla="*/ 20 w 174"/>
                  <a:gd name="T11" fmla="*/ 138 h 453"/>
                  <a:gd name="T12" fmla="*/ 20 w 174"/>
                  <a:gd name="T13" fmla="*/ 138 h 453"/>
                  <a:gd name="T14" fmla="*/ 4 w 174"/>
                  <a:gd name="T15" fmla="*/ 433 h 453"/>
                  <a:gd name="T16" fmla="*/ 4 w 174"/>
                  <a:gd name="T17" fmla="*/ 433 h 453"/>
                  <a:gd name="T18" fmla="*/ 20 w 174"/>
                  <a:gd name="T19" fmla="*/ 139 h 453"/>
                  <a:gd name="T20" fmla="*/ 20 w 174"/>
                  <a:gd name="T21" fmla="*/ 138 h 453"/>
                  <a:gd name="T22" fmla="*/ 169 w 174"/>
                  <a:gd name="T23" fmla="*/ 13 h 453"/>
                  <a:gd name="T24" fmla="*/ 4 w 174"/>
                  <a:gd name="T25" fmla="*/ 439 h 453"/>
                  <a:gd name="T26" fmla="*/ 4 w 174"/>
                  <a:gd name="T27" fmla="*/ 439 h 453"/>
                  <a:gd name="T28" fmla="*/ 169 w 174"/>
                  <a:gd name="T29" fmla="*/ 13 h 453"/>
                  <a:gd name="T30" fmla="*/ 169 w 174"/>
                  <a:gd name="T31" fmla="*/ 13 h 453"/>
                  <a:gd name="T32" fmla="*/ 168 w 174"/>
                  <a:gd name="T33" fmla="*/ 4 h 453"/>
                  <a:gd name="T34" fmla="*/ 168 w 174"/>
                  <a:gd name="T35" fmla="*/ 5 h 453"/>
                  <a:gd name="T36" fmla="*/ 20 w 174"/>
                  <a:gd name="T37" fmla="*/ 134 h 453"/>
                  <a:gd name="T38" fmla="*/ 20 w 174"/>
                  <a:gd name="T39" fmla="*/ 135 h 453"/>
                  <a:gd name="T40" fmla="*/ 24 w 174"/>
                  <a:gd name="T41" fmla="*/ 134 h 453"/>
                  <a:gd name="T42" fmla="*/ 21 w 174"/>
                  <a:gd name="T43" fmla="*/ 136 h 453"/>
                  <a:gd name="T44" fmla="*/ 21 w 174"/>
                  <a:gd name="T45" fmla="*/ 136 h 453"/>
                  <a:gd name="T46" fmla="*/ 166 w 174"/>
                  <a:gd name="T47" fmla="*/ 11 h 453"/>
                  <a:gd name="T48" fmla="*/ 68 w 174"/>
                  <a:gd name="T49" fmla="*/ 266 h 453"/>
                  <a:gd name="T50" fmla="*/ 168 w 174"/>
                  <a:gd name="T51" fmla="*/ 4 h 453"/>
                  <a:gd name="T52" fmla="*/ 174 w 174"/>
                  <a:gd name="T53" fmla="*/ 0 h 453"/>
                  <a:gd name="T54" fmla="*/ 172 w 174"/>
                  <a:gd name="T55" fmla="*/ 3 h 453"/>
                  <a:gd name="T56" fmla="*/ 172 w 174"/>
                  <a:gd name="T57" fmla="*/ 6 h 453"/>
                  <a:gd name="T58" fmla="*/ 172 w 174"/>
                  <a:gd name="T59" fmla="*/ 4 h 453"/>
                  <a:gd name="T60" fmla="*/ 174 w 174"/>
                  <a:gd name="T61"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 h="453">
                    <a:moveTo>
                      <a:pt x="0" y="445"/>
                    </a:moveTo>
                    <a:lnTo>
                      <a:pt x="0" y="446"/>
                    </a:lnTo>
                    <a:lnTo>
                      <a:pt x="0" y="453"/>
                    </a:lnTo>
                    <a:lnTo>
                      <a:pt x="1" y="446"/>
                    </a:lnTo>
                    <a:lnTo>
                      <a:pt x="0" y="445"/>
                    </a:lnTo>
                    <a:close/>
                    <a:moveTo>
                      <a:pt x="20" y="138"/>
                    </a:moveTo>
                    <a:lnTo>
                      <a:pt x="20" y="138"/>
                    </a:lnTo>
                    <a:lnTo>
                      <a:pt x="4" y="433"/>
                    </a:lnTo>
                    <a:lnTo>
                      <a:pt x="4" y="433"/>
                    </a:lnTo>
                    <a:lnTo>
                      <a:pt x="20" y="139"/>
                    </a:lnTo>
                    <a:lnTo>
                      <a:pt x="20" y="138"/>
                    </a:lnTo>
                    <a:close/>
                    <a:moveTo>
                      <a:pt x="169" y="13"/>
                    </a:moveTo>
                    <a:lnTo>
                      <a:pt x="4" y="439"/>
                    </a:lnTo>
                    <a:lnTo>
                      <a:pt x="4" y="439"/>
                    </a:lnTo>
                    <a:lnTo>
                      <a:pt x="169" y="13"/>
                    </a:lnTo>
                    <a:lnTo>
                      <a:pt x="169" y="13"/>
                    </a:lnTo>
                    <a:close/>
                    <a:moveTo>
                      <a:pt x="168" y="4"/>
                    </a:moveTo>
                    <a:lnTo>
                      <a:pt x="168" y="5"/>
                    </a:lnTo>
                    <a:lnTo>
                      <a:pt x="20" y="134"/>
                    </a:lnTo>
                    <a:lnTo>
                      <a:pt x="20" y="135"/>
                    </a:lnTo>
                    <a:lnTo>
                      <a:pt x="24" y="134"/>
                    </a:lnTo>
                    <a:lnTo>
                      <a:pt x="21" y="136"/>
                    </a:lnTo>
                    <a:lnTo>
                      <a:pt x="21" y="136"/>
                    </a:lnTo>
                    <a:lnTo>
                      <a:pt x="166" y="11"/>
                    </a:lnTo>
                    <a:lnTo>
                      <a:pt x="68" y="266"/>
                    </a:lnTo>
                    <a:lnTo>
                      <a:pt x="168" y="4"/>
                    </a:lnTo>
                    <a:close/>
                    <a:moveTo>
                      <a:pt x="174" y="0"/>
                    </a:moveTo>
                    <a:lnTo>
                      <a:pt x="172" y="3"/>
                    </a:lnTo>
                    <a:lnTo>
                      <a:pt x="172" y="6"/>
                    </a:lnTo>
                    <a:lnTo>
                      <a:pt x="172" y="4"/>
                    </a:lnTo>
                    <a:lnTo>
                      <a:pt x="17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229"/>
              <p:cNvSpPr>
                <a:spLocks noEditPoints="1"/>
              </p:cNvSpPr>
              <p:nvPr/>
            </p:nvSpPr>
            <p:spPr bwMode="auto">
              <a:xfrm>
                <a:off x="2959" y="2578"/>
                <a:ext cx="174" cy="453"/>
              </a:xfrm>
              <a:custGeom>
                <a:avLst/>
                <a:gdLst>
                  <a:gd name="T0" fmla="*/ 0 w 174"/>
                  <a:gd name="T1" fmla="*/ 445 h 453"/>
                  <a:gd name="T2" fmla="*/ 0 w 174"/>
                  <a:gd name="T3" fmla="*/ 446 h 453"/>
                  <a:gd name="T4" fmla="*/ 0 w 174"/>
                  <a:gd name="T5" fmla="*/ 453 h 453"/>
                  <a:gd name="T6" fmla="*/ 1 w 174"/>
                  <a:gd name="T7" fmla="*/ 446 h 453"/>
                  <a:gd name="T8" fmla="*/ 0 w 174"/>
                  <a:gd name="T9" fmla="*/ 445 h 453"/>
                  <a:gd name="T10" fmla="*/ 20 w 174"/>
                  <a:gd name="T11" fmla="*/ 138 h 453"/>
                  <a:gd name="T12" fmla="*/ 20 w 174"/>
                  <a:gd name="T13" fmla="*/ 138 h 453"/>
                  <a:gd name="T14" fmla="*/ 4 w 174"/>
                  <a:gd name="T15" fmla="*/ 433 h 453"/>
                  <a:gd name="T16" fmla="*/ 4 w 174"/>
                  <a:gd name="T17" fmla="*/ 433 h 453"/>
                  <a:gd name="T18" fmla="*/ 20 w 174"/>
                  <a:gd name="T19" fmla="*/ 139 h 453"/>
                  <a:gd name="T20" fmla="*/ 20 w 174"/>
                  <a:gd name="T21" fmla="*/ 138 h 453"/>
                  <a:gd name="T22" fmla="*/ 169 w 174"/>
                  <a:gd name="T23" fmla="*/ 13 h 453"/>
                  <a:gd name="T24" fmla="*/ 4 w 174"/>
                  <a:gd name="T25" fmla="*/ 439 h 453"/>
                  <a:gd name="T26" fmla="*/ 4 w 174"/>
                  <a:gd name="T27" fmla="*/ 439 h 453"/>
                  <a:gd name="T28" fmla="*/ 169 w 174"/>
                  <a:gd name="T29" fmla="*/ 13 h 453"/>
                  <a:gd name="T30" fmla="*/ 169 w 174"/>
                  <a:gd name="T31" fmla="*/ 13 h 453"/>
                  <a:gd name="T32" fmla="*/ 168 w 174"/>
                  <a:gd name="T33" fmla="*/ 4 h 453"/>
                  <a:gd name="T34" fmla="*/ 168 w 174"/>
                  <a:gd name="T35" fmla="*/ 5 h 453"/>
                  <a:gd name="T36" fmla="*/ 20 w 174"/>
                  <a:gd name="T37" fmla="*/ 134 h 453"/>
                  <a:gd name="T38" fmla="*/ 20 w 174"/>
                  <a:gd name="T39" fmla="*/ 135 h 453"/>
                  <a:gd name="T40" fmla="*/ 24 w 174"/>
                  <a:gd name="T41" fmla="*/ 134 h 453"/>
                  <a:gd name="T42" fmla="*/ 21 w 174"/>
                  <a:gd name="T43" fmla="*/ 136 h 453"/>
                  <a:gd name="T44" fmla="*/ 21 w 174"/>
                  <a:gd name="T45" fmla="*/ 136 h 453"/>
                  <a:gd name="T46" fmla="*/ 166 w 174"/>
                  <a:gd name="T47" fmla="*/ 11 h 453"/>
                  <a:gd name="T48" fmla="*/ 68 w 174"/>
                  <a:gd name="T49" fmla="*/ 266 h 453"/>
                  <a:gd name="T50" fmla="*/ 168 w 174"/>
                  <a:gd name="T51" fmla="*/ 4 h 453"/>
                  <a:gd name="T52" fmla="*/ 174 w 174"/>
                  <a:gd name="T53" fmla="*/ 0 h 453"/>
                  <a:gd name="T54" fmla="*/ 172 w 174"/>
                  <a:gd name="T55" fmla="*/ 3 h 453"/>
                  <a:gd name="T56" fmla="*/ 172 w 174"/>
                  <a:gd name="T57" fmla="*/ 6 h 453"/>
                  <a:gd name="T58" fmla="*/ 172 w 174"/>
                  <a:gd name="T59" fmla="*/ 4 h 453"/>
                  <a:gd name="T60" fmla="*/ 174 w 174"/>
                  <a:gd name="T61"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 h="453">
                    <a:moveTo>
                      <a:pt x="0" y="445"/>
                    </a:moveTo>
                    <a:lnTo>
                      <a:pt x="0" y="446"/>
                    </a:lnTo>
                    <a:lnTo>
                      <a:pt x="0" y="453"/>
                    </a:lnTo>
                    <a:lnTo>
                      <a:pt x="1" y="446"/>
                    </a:lnTo>
                    <a:lnTo>
                      <a:pt x="0" y="445"/>
                    </a:lnTo>
                    <a:moveTo>
                      <a:pt x="20" y="138"/>
                    </a:moveTo>
                    <a:lnTo>
                      <a:pt x="20" y="138"/>
                    </a:lnTo>
                    <a:lnTo>
                      <a:pt x="4" y="433"/>
                    </a:lnTo>
                    <a:lnTo>
                      <a:pt x="4" y="433"/>
                    </a:lnTo>
                    <a:lnTo>
                      <a:pt x="20" y="139"/>
                    </a:lnTo>
                    <a:lnTo>
                      <a:pt x="20" y="138"/>
                    </a:lnTo>
                    <a:moveTo>
                      <a:pt x="169" y="13"/>
                    </a:moveTo>
                    <a:lnTo>
                      <a:pt x="4" y="439"/>
                    </a:lnTo>
                    <a:lnTo>
                      <a:pt x="4" y="439"/>
                    </a:lnTo>
                    <a:lnTo>
                      <a:pt x="169" y="13"/>
                    </a:lnTo>
                    <a:lnTo>
                      <a:pt x="169" y="13"/>
                    </a:lnTo>
                    <a:moveTo>
                      <a:pt x="168" y="4"/>
                    </a:moveTo>
                    <a:lnTo>
                      <a:pt x="168" y="5"/>
                    </a:lnTo>
                    <a:lnTo>
                      <a:pt x="20" y="134"/>
                    </a:lnTo>
                    <a:lnTo>
                      <a:pt x="20" y="135"/>
                    </a:lnTo>
                    <a:lnTo>
                      <a:pt x="24" y="134"/>
                    </a:lnTo>
                    <a:lnTo>
                      <a:pt x="21" y="136"/>
                    </a:lnTo>
                    <a:lnTo>
                      <a:pt x="21" y="136"/>
                    </a:lnTo>
                    <a:lnTo>
                      <a:pt x="166" y="11"/>
                    </a:lnTo>
                    <a:lnTo>
                      <a:pt x="68" y="266"/>
                    </a:lnTo>
                    <a:lnTo>
                      <a:pt x="168" y="4"/>
                    </a:lnTo>
                    <a:moveTo>
                      <a:pt x="174" y="0"/>
                    </a:moveTo>
                    <a:lnTo>
                      <a:pt x="172" y="3"/>
                    </a:lnTo>
                    <a:lnTo>
                      <a:pt x="172" y="6"/>
                    </a:lnTo>
                    <a:lnTo>
                      <a:pt x="172" y="4"/>
                    </a:lnTo>
                    <a:lnTo>
                      <a:pt x="1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230"/>
              <p:cNvSpPr>
                <a:spLocks noEditPoints="1"/>
              </p:cNvSpPr>
              <p:nvPr/>
            </p:nvSpPr>
            <p:spPr bwMode="auto">
              <a:xfrm>
                <a:off x="2962" y="2577"/>
                <a:ext cx="217" cy="565"/>
              </a:xfrm>
              <a:custGeom>
                <a:avLst/>
                <a:gdLst>
                  <a:gd name="T0" fmla="*/ 1 w 217"/>
                  <a:gd name="T1" fmla="*/ 447 h 565"/>
                  <a:gd name="T2" fmla="*/ 1 w 217"/>
                  <a:gd name="T3" fmla="*/ 447 h 565"/>
                  <a:gd name="T4" fmla="*/ 212 w 217"/>
                  <a:gd name="T5" fmla="*/ 564 h 565"/>
                  <a:gd name="T6" fmla="*/ 213 w 217"/>
                  <a:gd name="T7" fmla="*/ 565 h 565"/>
                  <a:gd name="T8" fmla="*/ 213 w 217"/>
                  <a:gd name="T9" fmla="*/ 565 h 565"/>
                  <a:gd name="T10" fmla="*/ 1 w 217"/>
                  <a:gd name="T11" fmla="*/ 447 h 565"/>
                  <a:gd name="T12" fmla="*/ 168 w 217"/>
                  <a:gd name="T13" fmla="*/ 0 h 565"/>
                  <a:gd name="T14" fmla="*/ 168 w 217"/>
                  <a:gd name="T15" fmla="*/ 1 h 565"/>
                  <a:gd name="T16" fmla="*/ 166 w 217"/>
                  <a:gd name="T17" fmla="*/ 5 h 565"/>
                  <a:gd name="T18" fmla="*/ 165 w 217"/>
                  <a:gd name="T19" fmla="*/ 5 h 565"/>
                  <a:gd name="T20" fmla="*/ 65 w 217"/>
                  <a:gd name="T21" fmla="*/ 267 h 565"/>
                  <a:gd name="T22" fmla="*/ 1 w 217"/>
                  <a:gd name="T23" fmla="*/ 434 h 565"/>
                  <a:gd name="T24" fmla="*/ 1 w 217"/>
                  <a:gd name="T25" fmla="*/ 434 h 565"/>
                  <a:gd name="T26" fmla="*/ 0 w 217"/>
                  <a:gd name="T27" fmla="*/ 441 h 565"/>
                  <a:gd name="T28" fmla="*/ 1 w 217"/>
                  <a:gd name="T29" fmla="*/ 440 h 565"/>
                  <a:gd name="T30" fmla="*/ 166 w 217"/>
                  <a:gd name="T31" fmla="*/ 14 h 565"/>
                  <a:gd name="T32" fmla="*/ 181 w 217"/>
                  <a:gd name="T33" fmla="*/ 188 h 565"/>
                  <a:gd name="T34" fmla="*/ 213 w 217"/>
                  <a:gd name="T35" fmla="*/ 562 h 565"/>
                  <a:gd name="T36" fmla="*/ 213 w 217"/>
                  <a:gd name="T37" fmla="*/ 562 h 565"/>
                  <a:gd name="T38" fmla="*/ 1 w 217"/>
                  <a:gd name="T39" fmla="*/ 443 h 565"/>
                  <a:gd name="T40" fmla="*/ 214 w 217"/>
                  <a:gd name="T41" fmla="*/ 562 h 565"/>
                  <a:gd name="T42" fmla="*/ 214 w 217"/>
                  <a:gd name="T43" fmla="*/ 562 h 565"/>
                  <a:gd name="T44" fmla="*/ 215 w 217"/>
                  <a:gd name="T45" fmla="*/ 563 h 565"/>
                  <a:gd name="T46" fmla="*/ 217 w 217"/>
                  <a:gd name="T47" fmla="*/ 563 h 565"/>
                  <a:gd name="T48" fmla="*/ 169 w 217"/>
                  <a:gd name="T49" fmla="*/ 7 h 565"/>
                  <a:gd name="T50" fmla="*/ 169 w 217"/>
                  <a:gd name="T51" fmla="*/ 4 h 565"/>
                  <a:gd name="T52" fmla="*/ 168 w 217"/>
                  <a:gd name="T53"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 h="565">
                    <a:moveTo>
                      <a:pt x="1" y="447"/>
                    </a:moveTo>
                    <a:lnTo>
                      <a:pt x="1" y="447"/>
                    </a:lnTo>
                    <a:lnTo>
                      <a:pt x="212" y="564"/>
                    </a:lnTo>
                    <a:lnTo>
                      <a:pt x="213" y="565"/>
                    </a:lnTo>
                    <a:lnTo>
                      <a:pt x="213" y="565"/>
                    </a:lnTo>
                    <a:lnTo>
                      <a:pt x="1" y="447"/>
                    </a:lnTo>
                    <a:close/>
                    <a:moveTo>
                      <a:pt x="168" y="0"/>
                    </a:moveTo>
                    <a:lnTo>
                      <a:pt x="168" y="1"/>
                    </a:lnTo>
                    <a:lnTo>
                      <a:pt x="166" y="5"/>
                    </a:lnTo>
                    <a:lnTo>
                      <a:pt x="165" y="5"/>
                    </a:lnTo>
                    <a:lnTo>
                      <a:pt x="65" y="267"/>
                    </a:lnTo>
                    <a:lnTo>
                      <a:pt x="1" y="434"/>
                    </a:lnTo>
                    <a:lnTo>
                      <a:pt x="1" y="434"/>
                    </a:lnTo>
                    <a:lnTo>
                      <a:pt x="0" y="441"/>
                    </a:lnTo>
                    <a:lnTo>
                      <a:pt x="1" y="440"/>
                    </a:lnTo>
                    <a:lnTo>
                      <a:pt x="166" y="14"/>
                    </a:lnTo>
                    <a:lnTo>
                      <a:pt x="181" y="188"/>
                    </a:lnTo>
                    <a:lnTo>
                      <a:pt x="213" y="562"/>
                    </a:lnTo>
                    <a:lnTo>
                      <a:pt x="213" y="562"/>
                    </a:lnTo>
                    <a:lnTo>
                      <a:pt x="1" y="443"/>
                    </a:lnTo>
                    <a:lnTo>
                      <a:pt x="214" y="562"/>
                    </a:lnTo>
                    <a:lnTo>
                      <a:pt x="214" y="562"/>
                    </a:lnTo>
                    <a:lnTo>
                      <a:pt x="215" y="563"/>
                    </a:lnTo>
                    <a:lnTo>
                      <a:pt x="217" y="563"/>
                    </a:lnTo>
                    <a:lnTo>
                      <a:pt x="169" y="7"/>
                    </a:lnTo>
                    <a:lnTo>
                      <a:pt x="169" y="4"/>
                    </a:lnTo>
                    <a:lnTo>
                      <a:pt x="16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231"/>
              <p:cNvSpPr>
                <a:spLocks noEditPoints="1"/>
              </p:cNvSpPr>
              <p:nvPr/>
            </p:nvSpPr>
            <p:spPr bwMode="auto">
              <a:xfrm>
                <a:off x="2962" y="2577"/>
                <a:ext cx="217" cy="565"/>
              </a:xfrm>
              <a:custGeom>
                <a:avLst/>
                <a:gdLst>
                  <a:gd name="T0" fmla="*/ 1 w 217"/>
                  <a:gd name="T1" fmla="*/ 447 h 565"/>
                  <a:gd name="T2" fmla="*/ 1 w 217"/>
                  <a:gd name="T3" fmla="*/ 447 h 565"/>
                  <a:gd name="T4" fmla="*/ 212 w 217"/>
                  <a:gd name="T5" fmla="*/ 564 h 565"/>
                  <a:gd name="T6" fmla="*/ 213 w 217"/>
                  <a:gd name="T7" fmla="*/ 565 h 565"/>
                  <a:gd name="T8" fmla="*/ 213 w 217"/>
                  <a:gd name="T9" fmla="*/ 565 h 565"/>
                  <a:gd name="T10" fmla="*/ 1 w 217"/>
                  <a:gd name="T11" fmla="*/ 447 h 565"/>
                  <a:gd name="T12" fmla="*/ 168 w 217"/>
                  <a:gd name="T13" fmla="*/ 0 h 565"/>
                  <a:gd name="T14" fmla="*/ 168 w 217"/>
                  <a:gd name="T15" fmla="*/ 1 h 565"/>
                  <a:gd name="T16" fmla="*/ 166 w 217"/>
                  <a:gd name="T17" fmla="*/ 5 h 565"/>
                  <a:gd name="T18" fmla="*/ 165 w 217"/>
                  <a:gd name="T19" fmla="*/ 5 h 565"/>
                  <a:gd name="T20" fmla="*/ 65 w 217"/>
                  <a:gd name="T21" fmla="*/ 267 h 565"/>
                  <a:gd name="T22" fmla="*/ 1 w 217"/>
                  <a:gd name="T23" fmla="*/ 434 h 565"/>
                  <a:gd name="T24" fmla="*/ 1 w 217"/>
                  <a:gd name="T25" fmla="*/ 434 h 565"/>
                  <a:gd name="T26" fmla="*/ 0 w 217"/>
                  <a:gd name="T27" fmla="*/ 441 h 565"/>
                  <a:gd name="T28" fmla="*/ 1 w 217"/>
                  <a:gd name="T29" fmla="*/ 440 h 565"/>
                  <a:gd name="T30" fmla="*/ 166 w 217"/>
                  <a:gd name="T31" fmla="*/ 14 h 565"/>
                  <a:gd name="T32" fmla="*/ 181 w 217"/>
                  <a:gd name="T33" fmla="*/ 188 h 565"/>
                  <a:gd name="T34" fmla="*/ 213 w 217"/>
                  <a:gd name="T35" fmla="*/ 562 h 565"/>
                  <a:gd name="T36" fmla="*/ 213 w 217"/>
                  <a:gd name="T37" fmla="*/ 562 h 565"/>
                  <a:gd name="T38" fmla="*/ 1 w 217"/>
                  <a:gd name="T39" fmla="*/ 443 h 565"/>
                  <a:gd name="T40" fmla="*/ 214 w 217"/>
                  <a:gd name="T41" fmla="*/ 562 h 565"/>
                  <a:gd name="T42" fmla="*/ 214 w 217"/>
                  <a:gd name="T43" fmla="*/ 562 h 565"/>
                  <a:gd name="T44" fmla="*/ 215 w 217"/>
                  <a:gd name="T45" fmla="*/ 563 h 565"/>
                  <a:gd name="T46" fmla="*/ 217 w 217"/>
                  <a:gd name="T47" fmla="*/ 563 h 565"/>
                  <a:gd name="T48" fmla="*/ 169 w 217"/>
                  <a:gd name="T49" fmla="*/ 7 h 565"/>
                  <a:gd name="T50" fmla="*/ 169 w 217"/>
                  <a:gd name="T51" fmla="*/ 4 h 565"/>
                  <a:gd name="T52" fmla="*/ 168 w 217"/>
                  <a:gd name="T53"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 h="565">
                    <a:moveTo>
                      <a:pt x="1" y="447"/>
                    </a:moveTo>
                    <a:lnTo>
                      <a:pt x="1" y="447"/>
                    </a:lnTo>
                    <a:lnTo>
                      <a:pt x="212" y="564"/>
                    </a:lnTo>
                    <a:lnTo>
                      <a:pt x="213" y="565"/>
                    </a:lnTo>
                    <a:lnTo>
                      <a:pt x="213" y="565"/>
                    </a:lnTo>
                    <a:lnTo>
                      <a:pt x="1" y="447"/>
                    </a:lnTo>
                    <a:moveTo>
                      <a:pt x="168" y="0"/>
                    </a:moveTo>
                    <a:lnTo>
                      <a:pt x="168" y="1"/>
                    </a:lnTo>
                    <a:lnTo>
                      <a:pt x="166" y="5"/>
                    </a:lnTo>
                    <a:lnTo>
                      <a:pt x="165" y="5"/>
                    </a:lnTo>
                    <a:lnTo>
                      <a:pt x="65" y="267"/>
                    </a:lnTo>
                    <a:lnTo>
                      <a:pt x="1" y="434"/>
                    </a:lnTo>
                    <a:lnTo>
                      <a:pt x="1" y="434"/>
                    </a:lnTo>
                    <a:lnTo>
                      <a:pt x="0" y="441"/>
                    </a:lnTo>
                    <a:lnTo>
                      <a:pt x="1" y="440"/>
                    </a:lnTo>
                    <a:lnTo>
                      <a:pt x="166" y="14"/>
                    </a:lnTo>
                    <a:lnTo>
                      <a:pt x="181" y="188"/>
                    </a:lnTo>
                    <a:lnTo>
                      <a:pt x="213" y="562"/>
                    </a:lnTo>
                    <a:lnTo>
                      <a:pt x="213" y="562"/>
                    </a:lnTo>
                    <a:lnTo>
                      <a:pt x="1" y="443"/>
                    </a:lnTo>
                    <a:lnTo>
                      <a:pt x="214" y="562"/>
                    </a:lnTo>
                    <a:lnTo>
                      <a:pt x="214" y="562"/>
                    </a:lnTo>
                    <a:lnTo>
                      <a:pt x="215" y="563"/>
                    </a:lnTo>
                    <a:lnTo>
                      <a:pt x="217" y="563"/>
                    </a:lnTo>
                    <a:lnTo>
                      <a:pt x="169" y="7"/>
                    </a:lnTo>
                    <a:lnTo>
                      <a:pt x="169" y="4"/>
                    </a:lnTo>
                    <a:lnTo>
                      <a:pt x="1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232"/>
              <p:cNvSpPr>
                <a:spLocks noEditPoints="1"/>
              </p:cNvSpPr>
              <p:nvPr/>
            </p:nvSpPr>
            <p:spPr bwMode="auto">
              <a:xfrm>
                <a:off x="5440" y="2587"/>
                <a:ext cx="456" cy="468"/>
              </a:xfrm>
              <a:custGeom>
                <a:avLst/>
                <a:gdLst>
                  <a:gd name="T0" fmla="*/ 3 w 456"/>
                  <a:gd name="T1" fmla="*/ 464 h 468"/>
                  <a:gd name="T2" fmla="*/ 3 w 456"/>
                  <a:gd name="T3" fmla="*/ 464 h 468"/>
                  <a:gd name="T4" fmla="*/ 0 w 456"/>
                  <a:gd name="T5" fmla="*/ 468 h 468"/>
                  <a:gd name="T6" fmla="*/ 0 w 456"/>
                  <a:gd name="T7" fmla="*/ 468 h 468"/>
                  <a:gd name="T8" fmla="*/ 0 w 456"/>
                  <a:gd name="T9" fmla="*/ 468 h 468"/>
                  <a:gd name="T10" fmla="*/ 3 w 456"/>
                  <a:gd name="T11" fmla="*/ 467 h 468"/>
                  <a:gd name="T12" fmla="*/ 3 w 456"/>
                  <a:gd name="T13" fmla="*/ 464 h 468"/>
                  <a:gd name="T14" fmla="*/ 3 w 456"/>
                  <a:gd name="T15" fmla="*/ 464 h 468"/>
                  <a:gd name="T16" fmla="*/ 452 w 456"/>
                  <a:gd name="T17" fmla="*/ 286 h 468"/>
                  <a:gd name="T18" fmla="*/ 37 w 456"/>
                  <a:gd name="T19" fmla="*/ 452 h 468"/>
                  <a:gd name="T20" fmla="*/ 452 w 456"/>
                  <a:gd name="T21" fmla="*/ 286 h 468"/>
                  <a:gd name="T22" fmla="*/ 452 w 456"/>
                  <a:gd name="T23" fmla="*/ 286 h 468"/>
                  <a:gd name="T24" fmla="*/ 455 w 456"/>
                  <a:gd name="T25" fmla="*/ 284 h 468"/>
                  <a:gd name="T26" fmla="*/ 455 w 456"/>
                  <a:gd name="T27" fmla="*/ 284 h 468"/>
                  <a:gd name="T28" fmla="*/ 455 w 456"/>
                  <a:gd name="T29" fmla="*/ 285 h 468"/>
                  <a:gd name="T30" fmla="*/ 456 w 456"/>
                  <a:gd name="T31" fmla="*/ 284 h 468"/>
                  <a:gd name="T32" fmla="*/ 455 w 456"/>
                  <a:gd name="T33" fmla="*/ 284 h 468"/>
                  <a:gd name="T34" fmla="*/ 379 w 456"/>
                  <a:gd name="T35" fmla="*/ 160 h 468"/>
                  <a:gd name="T36" fmla="*/ 454 w 456"/>
                  <a:gd name="T37" fmla="*/ 281 h 468"/>
                  <a:gd name="T38" fmla="*/ 379 w 456"/>
                  <a:gd name="T39" fmla="*/ 160 h 468"/>
                  <a:gd name="T40" fmla="*/ 278 w 456"/>
                  <a:gd name="T41" fmla="*/ 4 h 468"/>
                  <a:gd name="T42" fmla="*/ 99 w 456"/>
                  <a:gd name="T43" fmla="*/ 303 h 468"/>
                  <a:gd name="T44" fmla="*/ 4 w 456"/>
                  <a:gd name="T45" fmla="*/ 461 h 468"/>
                  <a:gd name="T46" fmla="*/ 3 w 456"/>
                  <a:gd name="T47" fmla="*/ 463 h 468"/>
                  <a:gd name="T48" fmla="*/ 3 w 456"/>
                  <a:gd name="T49" fmla="*/ 463 h 468"/>
                  <a:gd name="T50" fmla="*/ 451 w 456"/>
                  <a:gd name="T51" fmla="*/ 283 h 468"/>
                  <a:gd name="T52" fmla="*/ 451 w 456"/>
                  <a:gd name="T53" fmla="*/ 283 h 468"/>
                  <a:gd name="T54" fmla="*/ 8 w 456"/>
                  <a:gd name="T55" fmla="*/ 461 h 468"/>
                  <a:gd name="T56" fmla="*/ 244 w 456"/>
                  <a:gd name="T57" fmla="*/ 67 h 468"/>
                  <a:gd name="T58" fmla="*/ 280 w 456"/>
                  <a:gd name="T59" fmla="*/ 8 h 468"/>
                  <a:gd name="T60" fmla="*/ 280 w 456"/>
                  <a:gd name="T61" fmla="*/ 7 h 468"/>
                  <a:gd name="T62" fmla="*/ 279 w 456"/>
                  <a:gd name="T63" fmla="*/ 5 h 468"/>
                  <a:gd name="T64" fmla="*/ 278 w 456"/>
                  <a:gd name="T65" fmla="*/ 4 h 468"/>
                  <a:gd name="T66" fmla="*/ 280 w 456"/>
                  <a:gd name="T67" fmla="*/ 0 h 468"/>
                  <a:gd name="T68" fmla="*/ 279 w 456"/>
                  <a:gd name="T69" fmla="*/ 2 h 468"/>
                  <a:gd name="T70" fmla="*/ 280 w 456"/>
                  <a:gd name="T71" fmla="*/ 2 h 468"/>
                  <a:gd name="T72" fmla="*/ 281 w 456"/>
                  <a:gd name="T73" fmla="*/ 1 h 468"/>
                  <a:gd name="T74" fmla="*/ 280 w 456"/>
                  <a:gd name="T75"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6" h="468">
                    <a:moveTo>
                      <a:pt x="3" y="464"/>
                    </a:moveTo>
                    <a:lnTo>
                      <a:pt x="3" y="464"/>
                    </a:lnTo>
                    <a:lnTo>
                      <a:pt x="0" y="468"/>
                    </a:lnTo>
                    <a:lnTo>
                      <a:pt x="0" y="468"/>
                    </a:lnTo>
                    <a:lnTo>
                      <a:pt x="0" y="468"/>
                    </a:lnTo>
                    <a:lnTo>
                      <a:pt x="3" y="467"/>
                    </a:lnTo>
                    <a:lnTo>
                      <a:pt x="3" y="464"/>
                    </a:lnTo>
                    <a:lnTo>
                      <a:pt x="3" y="464"/>
                    </a:lnTo>
                    <a:close/>
                    <a:moveTo>
                      <a:pt x="452" y="286"/>
                    </a:moveTo>
                    <a:lnTo>
                      <a:pt x="37" y="452"/>
                    </a:lnTo>
                    <a:lnTo>
                      <a:pt x="452" y="286"/>
                    </a:lnTo>
                    <a:lnTo>
                      <a:pt x="452" y="286"/>
                    </a:lnTo>
                    <a:close/>
                    <a:moveTo>
                      <a:pt x="455" y="284"/>
                    </a:moveTo>
                    <a:lnTo>
                      <a:pt x="455" y="284"/>
                    </a:lnTo>
                    <a:lnTo>
                      <a:pt x="455" y="285"/>
                    </a:lnTo>
                    <a:lnTo>
                      <a:pt x="456" y="284"/>
                    </a:lnTo>
                    <a:lnTo>
                      <a:pt x="455" y="284"/>
                    </a:lnTo>
                    <a:close/>
                    <a:moveTo>
                      <a:pt x="379" y="160"/>
                    </a:moveTo>
                    <a:lnTo>
                      <a:pt x="454" y="281"/>
                    </a:lnTo>
                    <a:lnTo>
                      <a:pt x="379" y="160"/>
                    </a:lnTo>
                    <a:close/>
                    <a:moveTo>
                      <a:pt x="278" y="4"/>
                    </a:moveTo>
                    <a:lnTo>
                      <a:pt x="99" y="303"/>
                    </a:lnTo>
                    <a:lnTo>
                      <a:pt x="4" y="461"/>
                    </a:lnTo>
                    <a:lnTo>
                      <a:pt x="3" y="463"/>
                    </a:lnTo>
                    <a:lnTo>
                      <a:pt x="3" y="463"/>
                    </a:lnTo>
                    <a:lnTo>
                      <a:pt x="451" y="283"/>
                    </a:lnTo>
                    <a:lnTo>
                      <a:pt x="451" y="283"/>
                    </a:lnTo>
                    <a:lnTo>
                      <a:pt x="8" y="461"/>
                    </a:lnTo>
                    <a:lnTo>
                      <a:pt x="244" y="67"/>
                    </a:lnTo>
                    <a:lnTo>
                      <a:pt x="280" y="8"/>
                    </a:lnTo>
                    <a:lnTo>
                      <a:pt x="280" y="7"/>
                    </a:lnTo>
                    <a:lnTo>
                      <a:pt x="279" y="5"/>
                    </a:lnTo>
                    <a:lnTo>
                      <a:pt x="278" y="4"/>
                    </a:lnTo>
                    <a:close/>
                    <a:moveTo>
                      <a:pt x="280" y="0"/>
                    </a:moveTo>
                    <a:lnTo>
                      <a:pt x="279" y="2"/>
                    </a:lnTo>
                    <a:lnTo>
                      <a:pt x="280" y="2"/>
                    </a:lnTo>
                    <a:lnTo>
                      <a:pt x="281" y="1"/>
                    </a:lnTo>
                    <a:lnTo>
                      <a:pt x="28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33"/>
              <p:cNvSpPr>
                <a:spLocks noEditPoints="1"/>
              </p:cNvSpPr>
              <p:nvPr/>
            </p:nvSpPr>
            <p:spPr bwMode="auto">
              <a:xfrm>
                <a:off x="5440" y="2587"/>
                <a:ext cx="456" cy="468"/>
              </a:xfrm>
              <a:custGeom>
                <a:avLst/>
                <a:gdLst>
                  <a:gd name="T0" fmla="*/ 3 w 456"/>
                  <a:gd name="T1" fmla="*/ 464 h 468"/>
                  <a:gd name="T2" fmla="*/ 3 w 456"/>
                  <a:gd name="T3" fmla="*/ 464 h 468"/>
                  <a:gd name="T4" fmla="*/ 0 w 456"/>
                  <a:gd name="T5" fmla="*/ 468 h 468"/>
                  <a:gd name="T6" fmla="*/ 0 w 456"/>
                  <a:gd name="T7" fmla="*/ 468 h 468"/>
                  <a:gd name="T8" fmla="*/ 0 w 456"/>
                  <a:gd name="T9" fmla="*/ 468 h 468"/>
                  <a:gd name="T10" fmla="*/ 3 w 456"/>
                  <a:gd name="T11" fmla="*/ 467 h 468"/>
                  <a:gd name="T12" fmla="*/ 3 w 456"/>
                  <a:gd name="T13" fmla="*/ 464 h 468"/>
                  <a:gd name="T14" fmla="*/ 3 w 456"/>
                  <a:gd name="T15" fmla="*/ 464 h 468"/>
                  <a:gd name="T16" fmla="*/ 452 w 456"/>
                  <a:gd name="T17" fmla="*/ 286 h 468"/>
                  <a:gd name="T18" fmla="*/ 37 w 456"/>
                  <a:gd name="T19" fmla="*/ 452 h 468"/>
                  <a:gd name="T20" fmla="*/ 452 w 456"/>
                  <a:gd name="T21" fmla="*/ 286 h 468"/>
                  <a:gd name="T22" fmla="*/ 452 w 456"/>
                  <a:gd name="T23" fmla="*/ 286 h 468"/>
                  <a:gd name="T24" fmla="*/ 455 w 456"/>
                  <a:gd name="T25" fmla="*/ 284 h 468"/>
                  <a:gd name="T26" fmla="*/ 455 w 456"/>
                  <a:gd name="T27" fmla="*/ 284 h 468"/>
                  <a:gd name="T28" fmla="*/ 455 w 456"/>
                  <a:gd name="T29" fmla="*/ 285 h 468"/>
                  <a:gd name="T30" fmla="*/ 456 w 456"/>
                  <a:gd name="T31" fmla="*/ 284 h 468"/>
                  <a:gd name="T32" fmla="*/ 455 w 456"/>
                  <a:gd name="T33" fmla="*/ 284 h 468"/>
                  <a:gd name="T34" fmla="*/ 379 w 456"/>
                  <a:gd name="T35" fmla="*/ 160 h 468"/>
                  <a:gd name="T36" fmla="*/ 454 w 456"/>
                  <a:gd name="T37" fmla="*/ 281 h 468"/>
                  <a:gd name="T38" fmla="*/ 379 w 456"/>
                  <a:gd name="T39" fmla="*/ 160 h 468"/>
                  <a:gd name="T40" fmla="*/ 278 w 456"/>
                  <a:gd name="T41" fmla="*/ 4 h 468"/>
                  <a:gd name="T42" fmla="*/ 99 w 456"/>
                  <a:gd name="T43" fmla="*/ 303 h 468"/>
                  <a:gd name="T44" fmla="*/ 4 w 456"/>
                  <a:gd name="T45" fmla="*/ 461 h 468"/>
                  <a:gd name="T46" fmla="*/ 3 w 456"/>
                  <a:gd name="T47" fmla="*/ 463 h 468"/>
                  <a:gd name="T48" fmla="*/ 3 w 456"/>
                  <a:gd name="T49" fmla="*/ 463 h 468"/>
                  <a:gd name="T50" fmla="*/ 451 w 456"/>
                  <a:gd name="T51" fmla="*/ 283 h 468"/>
                  <a:gd name="T52" fmla="*/ 451 w 456"/>
                  <a:gd name="T53" fmla="*/ 283 h 468"/>
                  <a:gd name="T54" fmla="*/ 8 w 456"/>
                  <a:gd name="T55" fmla="*/ 461 h 468"/>
                  <a:gd name="T56" fmla="*/ 244 w 456"/>
                  <a:gd name="T57" fmla="*/ 67 h 468"/>
                  <a:gd name="T58" fmla="*/ 280 w 456"/>
                  <a:gd name="T59" fmla="*/ 8 h 468"/>
                  <a:gd name="T60" fmla="*/ 280 w 456"/>
                  <a:gd name="T61" fmla="*/ 7 h 468"/>
                  <a:gd name="T62" fmla="*/ 279 w 456"/>
                  <a:gd name="T63" fmla="*/ 5 h 468"/>
                  <a:gd name="T64" fmla="*/ 278 w 456"/>
                  <a:gd name="T65" fmla="*/ 4 h 468"/>
                  <a:gd name="T66" fmla="*/ 280 w 456"/>
                  <a:gd name="T67" fmla="*/ 0 h 468"/>
                  <a:gd name="T68" fmla="*/ 279 w 456"/>
                  <a:gd name="T69" fmla="*/ 2 h 468"/>
                  <a:gd name="T70" fmla="*/ 280 w 456"/>
                  <a:gd name="T71" fmla="*/ 2 h 468"/>
                  <a:gd name="T72" fmla="*/ 281 w 456"/>
                  <a:gd name="T73" fmla="*/ 1 h 468"/>
                  <a:gd name="T74" fmla="*/ 280 w 456"/>
                  <a:gd name="T75"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6" h="468">
                    <a:moveTo>
                      <a:pt x="3" y="464"/>
                    </a:moveTo>
                    <a:lnTo>
                      <a:pt x="3" y="464"/>
                    </a:lnTo>
                    <a:lnTo>
                      <a:pt x="0" y="468"/>
                    </a:lnTo>
                    <a:lnTo>
                      <a:pt x="0" y="468"/>
                    </a:lnTo>
                    <a:lnTo>
                      <a:pt x="0" y="468"/>
                    </a:lnTo>
                    <a:lnTo>
                      <a:pt x="3" y="467"/>
                    </a:lnTo>
                    <a:lnTo>
                      <a:pt x="3" y="464"/>
                    </a:lnTo>
                    <a:lnTo>
                      <a:pt x="3" y="464"/>
                    </a:lnTo>
                    <a:moveTo>
                      <a:pt x="452" y="286"/>
                    </a:moveTo>
                    <a:lnTo>
                      <a:pt x="37" y="452"/>
                    </a:lnTo>
                    <a:lnTo>
                      <a:pt x="452" y="286"/>
                    </a:lnTo>
                    <a:lnTo>
                      <a:pt x="452" y="286"/>
                    </a:lnTo>
                    <a:moveTo>
                      <a:pt x="455" y="284"/>
                    </a:moveTo>
                    <a:lnTo>
                      <a:pt x="455" y="284"/>
                    </a:lnTo>
                    <a:lnTo>
                      <a:pt x="455" y="285"/>
                    </a:lnTo>
                    <a:lnTo>
                      <a:pt x="456" y="284"/>
                    </a:lnTo>
                    <a:lnTo>
                      <a:pt x="455" y="284"/>
                    </a:lnTo>
                    <a:moveTo>
                      <a:pt x="379" y="160"/>
                    </a:moveTo>
                    <a:lnTo>
                      <a:pt x="454" y="281"/>
                    </a:lnTo>
                    <a:lnTo>
                      <a:pt x="379" y="160"/>
                    </a:lnTo>
                    <a:moveTo>
                      <a:pt x="278" y="4"/>
                    </a:moveTo>
                    <a:lnTo>
                      <a:pt x="99" y="303"/>
                    </a:lnTo>
                    <a:lnTo>
                      <a:pt x="4" y="461"/>
                    </a:lnTo>
                    <a:lnTo>
                      <a:pt x="3" y="463"/>
                    </a:lnTo>
                    <a:lnTo>
                      <a:pt x="3" y="463"/>
                    </a:lnTo>
                    <a:lnTo>
                      <a:pt x="451" y="283"/>
                    </a:lnTo>
                    <a:lnTo>
                      <a:pt x="451" y="283"/>
                    </a:lnTo>
                    <a:lnTo>
                      <a:pt x="8" y="461"/>
                    </a:lnTo>
                    <a:lnTo>
                      <a:pt x="244" y="67"/>
                    </a:lnTo>
                    <a:lnTo>
                      <a:pt x="280" y="8"/>
                    </a:lnTo>
                    <a:lnTo>
                      <a:pt x="280" y="7"/>
                    </a:lnTo>
                    <a:lnTo>
                      <a:pt x="279" y="5"/>
                    </a:lnTo>
                    <a:lnTo>
                      <a:pt x="278" y="4"/>
                    </a:lnTo>
                    <a:moveTo>
                      <a:pt x="280" y="0"/>
                    </a:moveTo>
                    <a:lnTo>
                      <a:pt x="279" y="2"/>
                    </a:lnTo>
                    <a:lnTo>
                      <a:pt x="280" y="2"/>
                    </a:lnTo>
                    <a:lnTo>
                      <a:pt x="281" y="1"/>
                    </a:lnTo>
                    <a:lnTo>
                      <a:pt x="2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34"/>
              <p:cNvSpPr>
                <a:spLocks noEditPoints="1"/>
              </p:cNvSpPr>
              <p:nvPr/>
            </p:nvSpPr>
            <p:spPr bwMode="auto">
              <a:xfrm>
                <a:off x="4973" y="2480"/>
                <a:ext cx="383" cy="372"/>
              </a:xfrm>
              <a:custGeom>
                <a:avLst/>
                <a:gdLst>
                  <a:gd name="T0" fmla="*/ 380 w 383"/>
                  <a:gd name="T1" fmla="*/ 369 h 372"/>
                  <a:gd name="T2" fmla="*/ 379 w 383"/>
                  <a:gd name="T3" fmla="*/ 371 h 372"/>
                  <a:gd name="T4" fmla="*/ 381 w 383"/>
                  <a:gd name="T5" fmla="*/ 371 h 372"/>
                  <a:gd name="T6" fmla="*/ 383 w 383"/>
                  <a:gd name="T7" fmla="*/ 372 h 372"/>
                  <a:gd name="T8" fmla="*/ 381 w 383"/>
                  <a:gd name="T9" fmla="*/ 369 h 372"/>
                  <a:gd name="T10" fmla="*/ 380 w 383"/>
                  <a:gd name="T11" fmla="*/ 369 h 372"/>
                  <a:gd name="T12" fmla="*/ 23 w 383"/>
                  <a:gd name="T13" fmla="*/ 319 h 372"/>
                  <a:gd name="T14" fmla="*/ 23 w 383"/>
                  <a:gd name="T15" fmla="*/ 319 h 372"/>
                  <a:gd name="T16" fmla="*/ 375 w 383"/>
                  <a:gd name="T17" fmla="*/ 371 h 372"/>
                  <a:gd name="T18" fmla="*/ 375 w 383"/>
                  <a:gd name="T19" fmla="*/ 371 h 372"/>
                  <a:gd name="T20" fmla="*/ 23 w 383"/>
                  <a:gd name="T21" fmla="*/ 319 h 372"/>
                  <a:gd name="T22" fmla="*/ 0 w 383"/>
                  <a:gd name="T23" fmla="*/ 5 h 372"/>
                  <a:gd name="T24" fmla="*/ 0 w 383"/>
                  <a:gd name="T25" fmla="*/ 5 h 372"/>
                  <a:gd name="T26" fmla="*/ 214 w 383"/>
                  <a:gd name="T27" fmla="*/ 212 h 372"/>
                  <a:gd name="T28" fmla="*/ 374 w 383"/>
                  <a:gd name="T29" fmla="*/ 367 h 372"/>
                  <a:gd name="T30" fmla="*/ 21 w 383"/>
                  <a:gd name="T31" fmla="*/ 316 h 372"/>
                  <a:gd name="T32" fmla="*/ 0 w 383"/>
                  <a:gd name="T33" fmla="*/ 5 h 372"/>
                  <a:gd name="T34" fmla="*/ 0 w 383"/>
                  <a:gd name="T35" fmla="*/ 0 h 372"/>
                  <a:gd name="T36" fmla="*/ 0 w 383"/>
                  <a:gd name="T37" fmla="*/ 1 h 372"/>
                  <a:gd name="T38" fmla="*/ 0 w 383"/>
                  <a:gd name="T39" fmla="*/ 2 h 372"/>
                  <a:gd name="T40" fmla="*/ 0 w 383"/>
                  <a:gd name="T41" fmla="*/ 2 h 372"/>
                  <a:gd name="T42" fmla="*/ 21 w 383"/>
                  <a:gd name="T43" fmla="*/ 316 h 372"/>
                  <a:gd name="T44" fmla="*/ 378 w 383"/>
                  <a:gd name="T45" fmla="*/ 368 h 372"/>
                  <a:gd name="T46" fmla="*/ 379 w 383"/>
                  <a:gd name="T47" fmla="*/ 368 h 372"/>
                  <a:gd name="T48" fmla="*/ 378 w 383"/>
                  <a:gd name="T49" fmla="*/ 367 h 372"/>
                  <a:gd name="T50" fmla="*/ 3 w 383"/>
                  <a:gd name="T51" fmla="*/ 3 h 372"/>
                  <a:gd name="T52" fmla="*/ 0 w 383"/>
                  <a:gd name="T53"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3" h="372">
                    <a:moveTo>
                      <a:pt x="380" y="369"/>
                    </a:moveTo>
                    <a:lnTo>
                      <a:pt x="379" y="371"/>
                    </a:lnTo>
                    <a:lnTo>
                      <a:pt x="381" y="371"/>
                    </a:lnTo>
                    <a:lnTo>
                      <a:pt x="383" y="372"/>
                    </a:lnTo>
                    <a:lnTo>
                      <a:pt x="381" y="369"/>
                    </a:lnTo>
                    <a:lnTo>
                      <a:pt x="380" y="369"/>
                    </a:lnTo>
                    <a:close/>
                    <a:moveTo>
                      <a:pt x="23" y="319"/>
                    </a:moveTo>
                    <a:lnTo>
                      <a:pt x="23" y="319"/>
                    </a:lnTo>
                    <a:lnTo>
                      <a:pt x="375" y="371"/>
                    </a:lnTo>
                    <a:lnTo>
                      <a:pt x="375" y="371"/>
                    </a:lnTo>
                    <a:lnTo>
                      <a:pt x="23" y="319"/>
                    </a:lnTo>
                    <a:close/>
                    <a:moveTo>
                      <a:pt x="0" y="5"/>
                    </a:moveTo>
                    <a:lnTo>
                      <a:pt x="0" y="5"/>
                    </a:lnTo>
                    <a:lnTo>
                      <a:pt x="214" y="212"/>
                    </a:lnTo>
                    <a:lnTo>
                      <a:pt x="374" y="367"/>
                    </a:lnTo>
                    <a:lnTo>
                      <a:pt x="21" y="316"/>
                    </a:lnTo>
                    <a:lnTo>
                      <a:pt x="0" y="5"/>
                    </a:lnTo>
                    <a:close/>
                    <a:moveTo>
                      <a:pt x="0" y="0"/>
                    </a:moveTo>
                    <a:lnTo>
                      <a:pt x="0" y="1"/>
                    </a:lnTo>
                    <a:lnTo>
                      <a:pt x="0" y="2"/>
                    </a:lnTo>
                    <a:lnTo>
                      <a:pt x="0" y="2"/>
                    </a:lnTo>
                    <a:lnTo>
                      <a:pt x="21" y="316"/>
                    </a:lnTo>
                    <a:lnTo>
                      <a:pt x="378" y="368"/>
                    </a:lnTo>
                    <a:lnTo>
                      <a:pt x="379" y="368"/>
                    </a:lnTo>
                    <a:lnTo>
                      <a:pt x="378" y="367"/>
                    </a:lnTo>
                    <a:lnTo>
                      <a:pt x="3" y="3"/>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235"/>
              <p:cNvSpPr>
                <a:spLocks noEditPoints="1"/>
              </p:cNvSpPr>
              <p:nvPr/>
            </p:nvSpPr>
            <p:spPr bwMode="auto">
              <a:xfrm>
                <a:off x="4973" y="2480"/>
                <a:ext cx="383" cy="372"/>
              </a:xfrm>
              <a:custGeom>
                <a:avLst/>
                <a:gdLst>
                  <a:gd name="T0" fmla="*/ 380 w 383"/>
                  <a:gd name="T1" fmla="*/ 369 h 372"/>
                  <a:gd name="T2" fmla="*/ 379 w 383"/>
                  <a:gd name="T3" fmla="*/ 371 h 372"/>
                  <a:gd name="T4" fmla="*/ 381 w 383"/>
                  <a:gd name="T5" fmla="*/ 371 h 372"/>
                  <a:gd name="T6" fmla="*/ 383 w 383"/>
                  <a:gd name="T7" fmla="*/ 372 h 372"/>
                  <a:gd name="T8" fmla="*/ 381 w 383"/>
                  <a:gd name="T9" fmla="*/ 369 h 372"/>
                  <a:gd name="T10" fmla="*/ 380 w 383"/>
                  <a:gd name="T11" fmla="*/ 369 h 372"/>
                  <a:gd name="T12" fmla="*/ 23 w 383"/>
                  <a:gd name="T13" fmla="*/ 319 h 372"/>
                  <a:gd name="T14" fmla="*/ 23 w 383"/>
                  <a:gd name="T15" fmla="*/ 319 h 372"/>
                  <a:gd name="T16" fmla="*/ 375 w 383"/>
                  <a:gd name="T17" fmla="*/ 371 h 372"/>
                  <a:gd name="T18" fmla="*/ 375 w 383"/>
                  <a:gd name="T19" fmla="*/ 371 h 372"/>
                  <a:gd name="T20" fmla="*/ 23 w 383"/>
                  <a:gd name="T21" fmla="*/ 319 h 372"/>
                  <a:gd name="T22" fmla="*/ 0 w 383"/>
                  <a:gd name="T23" fmla="*/ 5 h 372"/>
                  <a:gd name="T24" fmla="*/ 0 w 383"/>
                  <a:gd name="T25" fmla="*/ 5 h 372"/>
                  <a:gd name="T26" fmla="*/ 214 w 383"/>
                  <a:gd name="T27" fmla="*/ 212 h 372"/>
                  <a:gd name="T28" fmla="*/ 374 w 383"/>
                  <a:gd name="T29" fmla="*/ 367 h 372"/>
                  <a:gd name="T30" fmla="*/ 21 w 383"/>
                  <a:gd name="T31" fmla="*/ 316 h 372"/>
                  <a:gd name="T32" fmla="*/ 0 w 383"/>
                  <a:gd name="T33" fmla="*/ 5 h 372"/>
                  <a:gd name="T34" fmla="*/ 0 w 383"/>
                  <a:gd name="T35" fmla="*/ 0 h 372"/>
                  <a:gd name="T36" fmla="*/ 0 w 383"/>
                  <a:gd name="T37" fmla="*/ 1 h 372"/>
                  <a:gd name="T38" fmla="*/ 0 w 383"/>
                  <a:gd name="T39" fmla="*/ 2 h 372"/>
                  <a:gd name="T40" fmla="*/ 0 w 383"/>
                  <a:gd name="T41" fmla="*/ 2 h 372"/>
                  <a:gd name="T42" fmla="*/ 21 w 383"/>
                  <a:gd name="T43" fmla="*/ 316 h 372"/>
                  <a:gd name="T44" fmla="*/ 378 w 383"/>
                  <a:gd name="T45" fmla="*/ 368 h 372"/>
                  <a:gd name="T46" fmla="*/ 379 w 383"/>
                  <a:gd name="T47" fmla="*/ 368 h 372"/>
                  <a:gd name="T48" fmla="*/ 378 w 383"/>
                  <a:gd name="T49" fmla="*/ 367 h 372"/>
                  <a:gd name="T50" fmla="*/ 3 w 383"/>
                  <a:gd name="T51" fmla="*/ 3 h 372"/>
                  <a:gd name="T52" fmla="*/ 0 w 383"/>
                  <a:gd name="T53"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3" h="372">
                    <a:moveTo>
                      <a:pt x="380" y="369"/>
                    </a:moveTo>
                    <a:lnTo>
                      <a:pt x="379" y="371"/>
                    </a:lnTo>
                    <a:lnTo>
                      <a:pt x="381" y="371"/>
                    </a:lnTo>
                    <a:lnTo>
                      <a:pt x="383" y="372"/>
                    </a:lnTo>
                    <a:lnTo>
                      <a:pt x="381" y="369"/>
                    </a:lnTo>
                    <a:lnTo>
                      <a:pt x="380" y="369"/>
                    </a:lnTo>
                    <a:moveTo>
                      <a:pt x="23" y="319"/>
                    </a:moveTo>
                    <a:lnTo>
                      <a:pt x="23" y="319"/>
                    </a:lnTo>
                    <a:lnTo>
                      <a:pt x="375" y="371"/>
                    </a:lnTo>
                    <a:lnTo>
                      <a:pt x="375" y="371"/>
                    </a:lnTo>
                    <a:lnTo>
                      <a:pt x="23" y="319"/>
                    </a:lnTo>
                    <a:moveTo>
                      <a:pt x="0" y="5"/>
                    </a:moveTo>
                    <a:lnTo>
                      <a:pt x="0" y="5"/>
                    </a:lnTo>
                    <a:lnTo>
                      <a:pt x="214" y="212"/>
                    </a:lnTo>
                    <a:lnTo>
                      <a:pt x="374" y="367"/>
                    </a:lnTo>
                    <a:lnTo>
                      <a:pt x="21" y="316"/>
                    </a:lnTo>
                    <a:lnTo>
                      <a:pt x="0" y="5"/>
                    </a:lnTo>
                    <a:moveTo>
                      <a:pt x="0" y="0"/>
                    </a:moveTo>
                    <a:lnTo>
                      <a:pt x="0" y="1"/>
                    </a:lnTo>
                    <a:lnTo>
                      <a:pt x="0" y="2"/>
                    </a:lnTo>
                    <a:lnTo>
                      <a:pt x="0" y="2"/>
                    </a:lnTo>
                    <a:lnTo>
                      <a:pt x="21" y="316"/>
                    </a:lnTo>
                    <a:lnTo>
                      <a:pt x="378" y="368"/>
                    </a:lnTo>
                    <a:lnTo>
                      <a:pt x="379" y="368"/>
                    </a:lnTo>
                    <a:lnTo>
                      <a:pt x="378" y="367"/>
                    </a:lnTo>
                    <a:lnTo>
                      <a:pt x="3"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36"/>
              <p:cNvSpPr>
                <a:spLocks noEditPoints="1"/>
              </p:cNvSpPr>
              <p:nvPr/>
            </p:nvSpPr>
            <p:spPr bwMode="auto">
              <a:xfrm>
                <a:off x="4994" y="2796"/>
                <a:ext cx="360" cy="346"/>
              </a:xfrm>
              <a:custGeom>
                <a:avLst/>
                <a:gdLst>
                  <a:gd name="T0" fmla="*/ 82 w 360"/>
                  <a:gd name="T1" fmla="*/ 165 h 346"/>
                  <a:gd name="T2" fmla="*/ 173 w 360"/>
                  <a:gd name="T3" fmla="*/ 341 h 346"/>
                  <a:gd name="T4" fmla="*/ 173 w 360"/>
                  <a:gd name="T5" fmla="*/ 341 h 346"/>
                  <a:gd name="T6" fmla="*/ 82 w 360"/>
                  <a:gd name="T7" fmla="*/ 165 h 346"/>
                  <a:gd name="T8" fmla="*/ 357 w 360"/>
                  <a:gd name="T9" fmla="*/ 53 h 346"/>
                  <a:gd name="T10" fmla="*/ 357 w 360"/>
                  <a:gd name="T11" fmla="*/ 52 h 346"/>
                  <a:gd name="T12" fmla="*/ 357 w 360"/>
                  <a:gd name="T13" fmla="*/ 53 h 346"/>
                  <a:gd name="T14" fmla="*/ 356 w 360"/>
                  <a:gd name="T15" fmla="*/ 53 h 346"/>
                  <a:gd name="T16" fmla="*/ 357 w 360"/>
                  <a:gd name="T17" fmla="*/ 53 h 346"/>
                  <a:gd name="T18" fmla="*/ 0 w 360"/>
                  <a:gd name="T19" fmla="*/ 0 h 346"/>
                  <a:gd name="T20" fmla="*/ 0 w 360"/>
                  <a:gd name="T21" fmla="*/ 0 h 346"/>
                  <a:gd name="T22" fmla="*/ 3 w 360"/>
                  <a:gd name="T23" fmla="*/ 1 h 346"/>
                  <a:gd name="T24" fmla="*/ 1 w 360"/>
                  <a:gd name="T25" fmla="*/ 2 h 346"/>
                  <a:gd name="T26" fmla="*/ 2 w 360"/>
                  <a:gd name="T27" fmla="*/ 3 h 346"/>
                  <a:gd name="T28" fmla="*/ 354 w 360"/>
                  <a:gd name="T29" fmla="*/ 55 h 346"/>
                  <a:gd name="T30" fmla="*/ 354 w 360"/>
                  <a:gd name="T31" fmla="*/ 55 h 346"/>
                  <a:gd name="T32" fmla="*/ 178 w 360"/>
                  <a:gd name="T33" fmla="*/ 342 h 346"/>
                  <a:gd name="T34" fmla="*/ 179 w 360"/>
                  <a:gd name="T35" fmla="*/ 345 h 346"/>
                  <a:gd name="T36" fmla="*/ 180 w 360"/>
                  <a:gd name="T37" fmla="*/ 346 h 346"/>
                  <a:gd name="T38" fmla="*/ 180 w 360"/>
                  <a:gd name="T39" fmla="*/ 346 h 346"/>
                  <a:gd name="T40" fmla="*/ 180 w 360"/>
                  <a:gd name="T41" fmla="*/ 346 h 346"/>
                  <a:gd name="T42" fmla="*/ 181 w 360"/>
                  <a:gd name="T43" fmla="*/ 344 h 346"/>
                  <a:gd name="T44" fmla="*/ 338 w 360"/>
                  <a:gd name="T45" fmla="*/ 87 h 346"/>
                  <a:gd name="T46" fmla="*/ 357 w 360"/>
                  <a:gd name="T47" fmla="*/ 57 h 346"/>
                  <a:gd name="T48" fmla="*/ 358 w 360"/>
                  <a:gd name="T49" fmla="*/ 55 h 346"/>
                  <a:gd name="T50" fmla="*/ 359 w 360"/>
                  <a:gd name="T51" fmla="*/ 53 h 346"/>
                  <a:gd name="T52" fmla="*/ 360 w 360"/>
                  <a:gd name="T53" fmla="*/ 52 h 346"/>
                  <a:gd name="T54" fmla="*/ 358 w 360"/>
                  <a:gd name="T55" fmla="*/ 52 h 346"/>
                  <a:gd name="T56" fmla="*/ 357 w 360"/>
                  <a:gd name="T57" fmla="*/ 52 h 346"/>
                  <a:gd name="T58" fmla="*/ 0 w 360"/>
                  <a:gd name="T5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46">
                    <a:moveTo>
                      <a:pt x="82" y="165"/>
                    </a:moveTo>
                    <a:lnTo>
                      <a:pt x="173" y="341"/>
                    </a:lnTo>
                    <a:lnTo>
                      <a:pt x="173" y="341"/>
                    </a:lnTo>
                    <a:lnTo>
                      <a:pt x="82" y="165"/>
                    </a:lnTo>
                    <a:close/>
                    <a:moveTo>
                      <a:pt x="357" y="53"/>
                    </a:moveTo>
                    <a:lnTo>
                      <a:pt x="357" y="52"/>
                    </a:lnTo>
                    <a:lnTo>
                      <a:pt x="357" y="53"/>
                    </a:lnTo>
                    <a:lnTo>
                      <a:pt x="356" y="53"/>
                    </a:lnTo>
                    <a:lnTo>
                      <a:pt x="357" y="53"/>
                    </a:lnTo>
                    <a:close/>
                    <a:moveTo>
                      <a:pt x="0" y="0"/>
                    </a:moveTo>
                    <a:lnTo>
                      <a:pt x="0" y="0"/>
                    </a:lnTo>
                    <a:lnTo>
                      <a:pt x="3" y="1"/>
                    </a:lnTo>
                    <a:lnTo>
                      <a:pt x="1" y="2"/>
                    </a:lnTo>
                    <a:lnTo>
                      <a:pt x="2" y="3"/>
                    </a:lnTo>
                    <a:lnTo>
                      <a:pt x="354" y="55"/>
                    </a:lnTo>
                    <a:lnTo>
                      <a:pt x="354" y="55"/>
                    </a:lnTo>
                    <a:lnTo>
                      <a:pt x="178" y="342"/>
                    </a:lnTo>
                    <a:lnTo>
                      <a:pt x="179" y="345"/>
                    </a:lnTo>
                    <a:lnTo>
                      <a:pt x="180" y="346"/>
                    </a:lnTo>
                    <a:lnTo>
                      <a:pt x="180" y="346"/>
                    </a:lnTo>
                    <a:lnTo>
                      <a:pt x="180" y="346"/>
                    </a:lnTo>
                    <a:lnTo>
                      <a:pt x="181" y="344"/>
                    </a:lnTo>
                    <a:lnTo>
                      <a:pt x="338" y="87"/>
                    </a:lnTo>
                    <a:lnTo>
                      <a:pt x="357" y="57"/>
                    </a:lnTo>
                    <a:lnTo>
                      <a:pt x="358" y="55"/>
                    </a:lnTo>
                    <a:lnTo>
                      <a:pt x="359" y="53"/>
                    </a:lnTo>
                    <a:lnTo>
                      <a:pt x="360" y="52"/>
                    </a:lnTo>
                    <a:lnTo>
                      <a:pt x="358" y="52"/>
                    </a:lnTo>
                    <a:lnTo>
                      <a:pt x="357" y="5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37"/>
              <p:cNvSpPr>
                <a:spLocks noEditPoints="1"/>
              </p:cNvSpPr>
              <p:nvPr/>
            </p:nvSpPr>
            <p:spPr bwMode="auto">
              <a:xfrm>
                <a:off x="4994" y="2796"/>
                <a:ext cx="360" cy="346"/>
              </a:xfrm>
              <a:custGeom>
                <a:avLst/>
                <a:gdLst>
                  <a:gd name="T0" fmla="*/ 82 w 360"/>
                  <a:gd name="T1" fmla="*/ 165 h 346"/>
                  <a:gd name="T2" fmla="*/ 173 w 360"/>
                  <a:gd name="T3" fmla="*/ 341 h 346"/>
                  <a:gd name="T4" fmla="*/ 173 w 360"/>
                  <a:gd name="T5" fmla="*/ 341 h 346"/>
                  <a:gd name="T6" fmla="*/ 82 w 360"/>
                  <a:gd name="T7" fmla="*/ 165 h 346"/>
                  <a:gd name="T8" fmla="*/ 357 w 360"/>
                  <a:gd name="T9" fmla="*/ 53 h 346"/>
                  <a:gd name="T10" fmla="*/ 357 w 360"/>
                  <a:gd name="T11" fmla="*/ 52 h 346"/>
                  <a:gd name="T12" fmla="*/ 357 w 360"/>
                  <a:gd name="T13" fmla="*/ 53 h 346"/>
                  <a:gd name="T14" fmla="*/ 356 w 360"/>
                  <a:gd name="T15" fmla="*/ 53 h 346"/>
                  <a:gd name="T16" fmla="*/ 357 w 360"/>
                  <a:gd name="T17" fmla="*/ 53 h 346"/>
                  <a:gd name="T18" fmla="*/ 0 w 360"/>
                  <a:gd name="T19" fmla="*/ 0 h 346"/>
                  <a:gd name="T20" fmla="*/ 0 w 360"/>
                  <a:gd name="T21" fmla="*/ 0 h 346"/>
                  <a:gd name="T22" fmla="*/ 3 w 360"/>
                  <a:gd name="T23" fmla="*/ 1 h 346"/>
                  <a:gd name="T24" fmla="*/ 1 w 360"/>
                  <a:gd name="T25" fmla="*/ 2 h 346"/>
                  <a:gd name="T26" fmla="*/ 2 w 360"/>
                  <a:gd name="T27" fmla="*/ 3 h 346"/>
                  <a:gd name="T28" fmla="*/ 354 w 360"/>
                  <a:gd name="T29" fmla="*/ 55 h 346"/>
                  <a:gd name="T30" fmla="*/ 354 w 360"/>
                  <a:gd name="T31" fmla="*/ 55 h 346"/>
                  <a:gd name="T32" fmla="*/ 178 w 360"/>
                  <a:gd name="T33" fmla="*/ 342 h 346"/>
                  <a:gd name="T34" fmla="*/ 179 w 360"/>
                  <a:gd name="T35" fmla="*/ 345 h 346"/>
                  <a:gd name="T36" fmla="*/ 180 w 360"/>
                  <a:gd name="T37" fmla="*/ 346 h 346"/>
                  <a:gd name="T38" fmla="*/ 180 w 360"/>
                  <a:gd name="T39" fmla="*/ 346 h 346"/>
                  <a:gd name="T40" fmla="*/ 180 w 360"/>
                  <a:gd name="T41" fmla="*/ 346 h 346"/>
                  <a:gd name="T42" fmla="*/ 181 w 360"/>
                  <a:gd name="T43" fmla="*/ 344 h 346"/>
                  <a:gd name="T44" fmla="*/ 338 w 360"/>
                  <a:gd name="T45" fmla="*/ 87 h 346"/>
                  <a:gd name="T46" fmla="*/ 357 w 360"/>
                  <a:gd name="T47" fmla="*/ 57 h 346"/>
                  <a:gd name="T48" fmla="*/ 358 w 360"/>
                  <a:gd name="T49" fmla="*/ 55 h 346"/>
                  <a:gd name="T50" fmla="*/ 359 w 360"/>
                  <a:gd name="T51" fmla="*/ 53 h 346"/>
                  <a:gd name="T52" fmla="*/ 360 w 360"/>
                  <a:gd name="T53" fmla="*/ 52 h 346"/>
                  <a:gd name="T54" fmla="*/ 358 w 360"/>
                  <a:gd name="T55" fmla="*/ 52 h 346"/>
                  <a:gd name="T56" fmla="*/ 357 w 360"/>
                  <a:gd name="T57" fmla="*/ 52 h 346"/>
                  <a:gd name="T58" fmla="*/ 0 w 360"/>
                  <a:gd name="T5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46">
                    <a:moveTo>
                      <a:pt x="82" y="165"/>
                    </a:moveTo>
                    <a:lnTo>
                      <a:pt x="173" y="341"/>
                    </a:lnTo>
                    <a:lnTo>
                      <a:pt x="173" y="341"/>
                    </a:lnTo>
                    <a:lnTo>
                      <a:pt x="82" y="165"/>
                    </a:lnTo>
                    <a:moveTo>
                      <a:pt x="357" y="53"/>
                    </a:moveTo>
                    <a:lnTo>
                      <a:pt x="357" y="52"/>
                    </a:lnTo>
                    <a:lnTo>
                      <a:pt x="357" y="53"/>
                    </a:lnTo>
                    <a:lnTo>
                      <a:pt x="356" y="53"/>
                    </a:lnTo>
                    <a:lnTo>
                      <a:pt x="357" y="53"/>
                    </a:lnTo>
                    <a:moveTo>
                      <a:pt x="0" y="0"/>
                    </a:moveTo>
                    <a:lnTo>
                      <a:pt x="0" y="0"/>
                    </a:lnTo>
                    <a:lnTo>
                      <a:pt x="3" y="1"/>
                    </a:lnTo>
                    <a:lnTo>
                      <a:pt x="1" y="2"/>
                    </a:lnTo>
                    <a:lnTo>
                      <a:pt x="2" y="3"/>
                    </a:lnTo>
                    <a:lnTo>
                      <a:pt x="354" y="55"/>
                    </a:lnTo>
                    <a:lnTo>
                      <a:pt x="354" y="55"/>
                    </a:lnTo>
                    <a:lnTo>
                      <a:pt x="178" y="342"/>
                    </a:lnTo>
                    <a:lnTo>
                      <a:pt x="179" y="345"/>
                    </a:lnTo>
                    <a:lnTo>
                      <a:pt x="180" y="346"/>
                    </a:lnTo>
                    <a:lnTo>
                      <a:pt x="180" y="346"/>
                    </a:lnTo>
                    <a:lnTo>
                      <a:pt x="180" y="346"/>
                    </a:lnTo>
                    <a:lnTo>
                      <a:pt x="181" y="344"/>
                    </a:lnTo>
                    <a:lnTo>
                      <a:pt x="338" y="87"/>
                    </a:lnTo>
                    <a:lnTo>
                      <a:pt x="357" y="57"/>
                    </a:lnTo>
                    <a:lnTo>
                      <a:pt x="358" y="55"/>
                    </a:lnTo>
                    <a:lnTo>
                      <a:pt x="359" y="53"/>
                    </a:lnTo>
                    <a:lnTo>
                      <a:pt x="360" y="52"/>
                    </a:lnTo>
                    <a:lnTo>
                      <a:pt x="358" y="52"/>
                    </a:lnTo>
                    <a:lnTo>
                      <a:pt x="357" y="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238"/>
              <p:cNvSpPr>
                <a:spLocks noEditPoints="1"/>
              </p:cNvSpPr>
              <p:nvPr/>
            </p:nvSpPr>
            <p:spPr bwMode="auto">
              <a:xfrm>
                <a:off x="4845" y="2474"/>
                <a:ext cx="149" cy="323"/>
              </a:xfrm>
              <a:custGeom>
                <a:avLst/>
                <a:gdLst>
                  <a:gd name="T0" fmla="*/ 3 w 149"/>
                  <a:gd name="T1" fmla="*/ 279 h 323"/>
                  <a:gd name="T2" fmla="*/ 3 w 149"/>
                  <a:gd name="T3" fmla="*/ 279 h 323"/>
                  <a:gd name="T4" fmla="*/ 3 w 149"/>
                  <a:gd name="T5" fmla="*/ 279 h 323"/>
                  <a:gd name="T6" fmla="*/ 143 w 149"/>
                  <a:gd name="T7" fmla="*/ 323 h 323"/>
                  <a:gd name="T8" fmla="*/ 143 w 149"/>
                  <a:gd name="T9" fmla="*/ 323 h 323"/>
                  <a:gd name="T10" fmla="*/ 3 w 149"/>
                  <a:gd name="T11" fmla="*/ 279 h 323"/>
                  <a:gd name="T12" fmla="*/ 124 w 149"/>
                  <a:gd name="T13" fmla="*/ 7 h 323"/>
                  <a:gd name="T14" fmla="*/ 124 w 149"/>
                  <a:gd name="T15" fmla="*/ 7 h 323"/>
                  <a:gd name="T16" fmla="*/ 118 w 149"/>
                  <a:gd name="T17" fmla="*/ 21 h 323"/>
                  <a:gd name="T18" fmla="*/ 1 w 149"/>
                  <a:gd name="T19" fmla="*/ 274 h 323"/>
                  <a:gd name="T20" fmla="*/ 0 w 149"/>
                  <a:gd name="T21" fmla="*/ 277 h 323"/>
                  <a:gd name="T22" fmla="*/ 0 w 149"/>
                  <a:gd name="T23" fmla="*/ 277 h 323"/>
                  <a:gd name="T24" fmla="*/ 1 w 149"/>
                  <a:gd name="T25" fmla="*/ 275 h 323"/>
                  <a:gd name="T26" fmla="*/ 4 w 149"/>
                  <a:gd name="T27" fmla="*/ 276 h 323"/>
                  <a:gd name="T28" fmla="*/ 125 w 149"/>
                  <a:gd name="T29" fmla="*/ 13 h 323"/>
                  <a:gd name="T30" fmla="*/ 146 w 149"/>
                  <a:gd name="T31" fmla="*/ 321 h 323"/>
                  <a:gd name="T32" fmla="*/ 72 w 149"/>
                  <a:gd name="T33" fmla="*/ 298 h 323"/>
                  <a:gd name="T34" fmla="*/ 147 w 149"/>
                  <a:gd name="T35" fmla="*/ 321 h 323"/>
                  <a:gd name="T36" fmla="*/ 148 w 149"/>
                  <a:gd name="T37" fmla="*/ 321 h 323"/>
                  <a:gd name="T38" fmla="*/ 149 w 149"/>
                  <a:gd name="T39" fmla="*/ 322 h 323"/>
                  <a:gd name="T40" fmla="*/ 149 w 149"/>
                  <a:gd name="T41" fmla="*/ 322 h 323"/>
                  <a:gd name="T42" fmla="*/ 149 w 149"/>
                  <a:gd name="T43" fmla="*/ 322 h 323"/>
                  <a:gd name="T44" fmla="*/ 128 w 149"/>
                  <a:gd name="T45" fmla="*/ 8 h 323"/>
                  <a:gd name="T46" fmla="*/ 127 w 149"/>
                  <a:gd name="T47" fmla="*/ 8 h 323"/>
                  <a:gd name="T48" fmla="*/ 126 w 149"/>
                  <a:gd name="T49" fmla="*/ 12 h 323"/>
                  <a:gd name="T50" fmla="*/ 125 w 149"/>
                  <a:gd name="T51" fmla="*/ 7 h 323"/>
                  <a:gd name="T52" fmla="*/ 124 w 149"/>
                  <a:gd name="T53" fmla="*/ 7 h 323"/>
                  <a:gd name="T54" fmla="*/ 127 w 149"/>
                  <a:gd name="T55" fmla="*/ 0 h 323"/>
                  <a:gd name="T56" fmla="*/ 127 w 149"/>
                  <a:gd name="T57" fmla="*/ 1 h 323"/>
                  <a:gd name="T58" fmla="*/ 127 w 149"/>
                  <a:gd name="T59" fmla="*/ 1 h 323"/>
                  <a:gd name="T60" fmla="*/ 127 w 149"/>
                  <a:gd name="T61" fmla="*/ 0 h 323"/>
                  <a:gd name="T62" fmla="*/ 127 w 149"/>
                  <a:gd name="T63" fmla="*/ 0 h 323"/>
                  <a:gd name="T64" fmla="*/ 127 w 149"/>
                  <a:gd name="T6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323">
                    <a:moveTo>
                      <a:pt x="3" y="279"/>
                    </a:moveTo>
                    <a:lnTo>
                      <a:pt x="3" y="279"/>
                    </a:lnTo>
                    <a:lnTo>
                      <a:pt x="3" y="279"/>
                    </a:lnTo>
                    <a:lnTo>
                      <a:pt x="143" y="323"/>
                    </a:lnTo>
                    <a:lnTo>
                      <a:pt x="143" y="323"/>
                    </a:lnTo>
                    <a:lnTo>
                      <a:pt x="3" y="279"/>
                    </a:lnTo>
                    <a:close/>
                    <a:moveTo>
                      <a:pt x="124" y="7"/>
                    </a:moveTo>
                    <a:lnTo>
                      <a:pt x="124" y="7"/>
                    </a:lnTo>
                    <a:lnTo>
                      <a:pt x="118" y="21"/>
                    </a:lnTo>
                    <a:lnTo>
                      <a:pt x="1" y="274"/>
                    </a:lnTo>
                    <a:lnTo>
                      <a:pt x="0" y="277"/>
                    </a:lnTo>
                    <a:lnTo>
                      <a:pt x="0" y="277"/>
                    </a:lnTo>
                    <a:lnTo>
                      <a:pt x="1" y="275"/>
                    </a:lnTo>
                    <a:lnTo>
                      <a:pt x="4" y="276"/>
                    </a:lnTo>
                    <a:lnTo>
                      <a:pt x="125" y="13"/>
                    </a:lnTo>
                    <a:lnTo>
                      <a:pt x="146" y="321"/>
                    </a:lnTo>
                    <a:lnTo>
                      <a:pt x="72" y="298"/>
                    </a:lnTo>
                    <a:lnTo>
                      <a:pt x="147" y="321"/>
                    </a:lnTo>
                    <a:lnTo>
                      <a:pt x="148" y="321"/>
                    </a:lnTo>
                    <a:lnTo>
                      <a:pt x="149" y="322"/>
                    </a:lnTo>
                    <a:lnTo>
                      <a:pt x="149" y="322"/>
                    </a:lnTo>
                    <a:lnTo>
                      <a:pt x="149" y="322"/>
                    </a:lnTo>
                    <a:lnTo>
                      <a:pt x="128" y="8"/>
                    </a:lnTo>
                    <a:lnTo>
                      <a:pt x="127" y="8"/>
                    </a:lnTo>
                    <a:lnTo>
                      <a:pt x="126" y="12"/>
                    </a:lnTo>
                    <a:lnTo>
                      <a:pt x="125" y="7"/>
                    </a:lnTo>
                    <a:lnTo>
                      <a:pt x="124" y="7"/>
                    </a:lnTo>
                    <a:close/>
                    <a:moveTo>
                      <a:pt x="127" y="0"/>
                    </a:moveTo>
                    <a:lnTo>
                      <a:pt x="127" y="1"/>
                    </a:lnTo>
                    <a:lnTo>
                      <a:pt x="127" y="1"/>
                    </a:lnTo>
                    <a:lnTo>
                      <a:pt x="127" y="0"/>
                    </a:lnTo>
                    <a:lnTo>
                      <a:pt x="127" y="0"/>
                    </a:lnTo>
                    <a:lnTo>
                      <a:pt x="12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239"/>
              <p:cNvSpPr>
                <a:spLocks noEditPoints="1"/>
              </p:cNvSpPr>
              <p:nvPr/>
            </p:nvSpPr>
            <p:spPr bwMode="auto">
              <a:xfrm>
                <a:off x="4845" y="2474"/>
                <a:ext cx="149" cy="323"/>
              </a:xfrm>
              <a:custGeom>
                <a:avLst/>
                <a:gdLst>
                  <a:gd name="T0" fmla="*/ 3 w 149"/>
                  <a:gd name="T1" fmla="*/ 279 h 323"/>
                  <a:gd name="T2" fmla="*/ 3 w 149"/>
                  <a:gd name="T3" fmla="*/ 279 h 323"/>
                  <a:gd name="T4" fmla="*/ 3 w 149"/>
                  <a:gd name="T5" fmla="*/ 279 h 323"/>
                  <a:gd name="T6" fmla="*/ 143 w 149"/>
                  <a:gd name="T7" fmla="*/ 323 h 323"/>
                  <a:gd name="T8" fmla="*/ 143 w 149"/>
                  <a:gd name="T9" fmla="*/ 323 h 323"/>
                  <a:gd name="T10" fmla="*/ 3 w 149"/>
                  <a:gd name="T11" fmla="*/ 279 h 323"/>
                  <a:gd name="T12" fmla="*/ 124 w 149"/>
                  <a:gd name="T13" fmla="*/ 7 h 323"/>
                  <a:gd name="T14" fmla="*/ 124 w 149"/>
                  <a:gd name="T15" fmla="*/ 7 h 323"/>
                  <a:gd name="T16" fmla="*/ 118 w 149"/>
                  <a:gd name="T17" fmla="*/ 21 h 323"/>
                  <a:gd name="T18" fmla="*/ 1 w 149"/>
                  <a:gd name="T19" fmla="*/ 274 h 323"/>
                  <a:gd name="T20" fmla="*/ 0 w 149"/>
                  <a:gd name="T21" fmla="*/ 277 h 323"/>
                  <a:gd name="T22" fmla="*/ 0 w 149"/>
                  <a:gd name="T23" fmla="*/ 277 h 323"/>
                  <a:gd name="T24" fmla="*/ 1 w 149"/>
                  <a:gd name="T25" fmla="*/ 275 h 323"/>
                  <a:gd name="T26" fmla="*/ 4 w 149"/>
                  <a:gd name="T27" fmla="*/ 276 h 323"/>
                  <a:gd name="T28" fmla="*/ 125 w 149"/>
                  <a:gd name="T29" fmla="*/ 13 h 323"/>
                  <a:gd name="T30" fmla="*/ 146 w 149"/>
                  <a:gd name="T31" fmla="*/ 321 h 323"/>
                  <a:gd name="T32" fmla="*/ 72 w 149"/>
                  <a:gd name="T33" fmla="*/ 298 h 323"/>
                  <a:gd name="T34" fmla="*/ 147 w 149"/>
                  <a:gd name="T35" fmla="*/ 321 h 323"/>
                  <a:gd name="T36" fmla="*/ 148 w 149"/>
                  <a:gd name="T37" fmla="*/ 321 h 323"/>
                  <a:gd name="T38" fmla="*/ 149 w 149"/>
                  <a:gd name="T39" fmla="*/ 322 h 323"/>
                  <a:gd name="T40" fmla="*/ 149 w 149"/>
                  <a:gd name="T41" fmla="*/ 322 h 323"/>
                  <a:gd name="T42" fmla="*/ 149 w 149"/>
                  <a:gd name="T43" fmla="*/ 322 h 323"/>
                  <a:gd name="T44" fmla="*/ 128 w 149"/>
                  <a:gd name="T45" fmla="*/ 8 h 323"/>
                  <a:gd name="T46" fmla="*/ 127 w 149"/>
                  <a:gd name="T47" fmla="*/ 8 h 323"/>
                  <a:gd name="T48" fmla="*/ 126 w 149"/>
                  <a:gd name="T49" fmla="*/ 12 h 323"/>
                  <a:gd name="T50" fmla="*/ 125 w 149"/>
                  <a:gd name="T51" fmla="*/ 7 h 323"/>
                  <a:gd name="T52" fmla="*/ 124 w 149"/>
                  <a:gd name="T53" fmla="*/ 7 h 323"/>
                  <a:gd name="T54" fmla="*/ 127 w 149"/>
                  <a:gd name="T55" fmla="*/ 0 h 323"/>
                  <a:gd name="T56" fmla="*/ 127 w 149"/>
                  <a:gd name="T57" fmla="*/ 1 h 323"/>
                  <a:gd name="T58" fmla="*/ 127 w 149"/>
                  <a:gd name="T59" fmla="*/ 1 h 323"/>
                  <a:gd name="T60" fmla="*/ 127 w 149"/>
                  <a:gd name="T61" fmla="*/ 0 h 323"/>
                  <a:gd name="T62" fmla="*/ 127 w 149"/>
                  <a:gd name="T63" fmla="*/ 0 h 323"/>
                  <a:gd name="T64" fmla="*/ 127 w 149"/>
                  <a:gd name="T6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323">
                    <a:moveTo>
                      <a:pt x="3" y="279"/>
                    </a:moveTo>
                    <a:lnTo>
                      <a:pt x="3" y="279"/>
                    </a:lnTo>
                    <a:lnTo>
                      <a:pt x="3" y="279"/>
                    </a:lnTo>
                    <a:lnTo>
                      <a:pt x="143" y="323"/>
                    </a:lnTo>
                    <a:lnTo>
                      <a:pt x="143" y="323"/>
                    </a:lnTo>
                    <a:lnTo>
                      <a:pt x="3" y="279"/>
                    </a:lnTo>
                    <a:moveTo>
                      <a:pt x="124" y="7"/>
                    </a:moveTo>
                    <a:lnTo>
                      <a:pt x="124" y="7"/>
                    </a:lnTo>
                    <a:lnTo>
                      <a:pt x="118" y="21"/>
                    </a:lnTo>
                    <a:lnTo>
                      <a:pt x="1" y="274"/>
                    </a:lnTo>
                    <a:lnTo>
                      <a:pt x="0" y="277"/>
                    </a:lnTo>
                    <a:lnTo>
                      <a:pt x="0" y="277"/>
                    </a:lnTo>
                    <a:lnTo>
                      <a:pt x="1" y="275"/>
                    </a:lnTo>
                    <a:lnTo>
                      <a:pt x="4" y="276"/>
                    </a:lnTo>
                    <a:lnTo>
                      <a:pt x="125" y="13"/>
                    </a:lnTo>
                    <a:lnTo>
                      <a:pt x="146" y="321"/>
                    </a:lnTo>
                    <a:lnTo>
                      <a:pt x="72" y="298"/>
                    </a:lnTo>
                    <a:lnTo>
                      <a:pt x="147" y="321"/>
                    </a:lnTo>
                    <a:lnTo>
                      <a:pt x="148" y="321"/>
                    </a:lnTo>
                    <a:lnTo>
                      <a:pt x="149" y="322"/>
                    </a:lnTo>
                    <a:lnTo>
                      <a:pt x="149" y="322"/>
                    </a:lnTo>
                    <a:lnTo>
                      <a:pt x="149" y="322"/>
                    </a:lnTo>
                    <a:lnTo>
                      <a:pt x="128" y="8"/>
                    </a:lnTo>
                    <a:lnTo>
                      <a:pt x="127" y="8"/>
                    </a:lnTo>
                    <a:lnTo>
                      <a:pt x="126" y="12"/>
                    </a:lnTo>
                    <a:lnTo>
                      <a:pt x="125" y="7"/>
                    </a:lnTo>
                    <a:lnTo>
                      <a:pt x="124" y="7"/>
                    </a:lnTo>
                    <a:moveTo>
                      <a:pt x="127" y="0"/>
                    </a:moveTo>
                    <a:lnTo>
                      <a:pt x="127" y="1"/>
                    </a:lnTo>
                    <a:lnTo>
                      <a:pt x="127" y="1"/>
                    </a:lnTo>
                    <a:lnTo>
                      <a:pt x="127" y="0"/>
                    </a:lnTo>
                    <a:lnTo>
                      <a:pt x="127" y="0"/>
                    </a:lnTo>
                    <a:lnTo>
                      <a:pt x="1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240"/>
              <p:cNvSpPr>
                <a:spLocks noEditPoints="1"/>
              </p:cNvSpPr>
              <p:nvPr/>
            </p:nvSpPr>
            <p:spPr bwMode="auto">
              <a:xfrm>
                <a:off x="4783" y="2749"/>
                <a:ext cx="214" cy="131"/>
              </a:xfrm>
              <a:custGeom>
                <a:avLst/>
                <a:gdLst>
                  <a:gd name="T0" fmla="*/ 209 w 214"/>
                  <a:gd name="T1" fmla="*/ 50 h 131"/>
                  <a:gd name="T2" fmla="*/ 157 w 214"/>
                  <a:gd name="T3" fmla="*/ 72 h 131"/>
                  <a:gd name="T4" fmla="*/ 209 w 214"/>
                  <a:gd name="T5" fmla="*/ 50 h 131"/>
                  <a:gd name="T6" fmla="*/ 209 w 214"/>
                  <a:gd name="T7" fmla="*/ 50 h 131"/>
                  <a:gd name="T8" fmla="*/ 211 w 214"/>
                  <a:gd name="T9" fmla="*/ 47 h 131"/>
                  <a:gd name="T10" fmla="*/ 212 w 214"/>
                  <a:gd name="T11" fmla="*/ 49 h 131"/>
                  <a:gd name="T12" fmla="*/ 214 w 214"/>
                  <a:gd name="T13" fmla="*/ 48 h 131"/>
                  <a:gd name="T14" fmla="*/ 211 w 214"/>
                  <a:gd name="T15" fmla="*/ 47 h 131"/>
                  <a:gd name="T16" fmla="*/ 211 w 214"/>
                  <a:gd name="T17" fmla="*/ 47 h 131"/>
                  <a:gd name="T18" fmla="*/ 63 w 214"/>
                  <a:gd name="T19" fmla="*/ 3 h 131"/>
                  <a:gd name="T20" fmla="*/ 64 w 214"/>
                  <a:gd name="T21" fmla="*/ 2 h 131"/>
                  <a:gd name="T22" fmla="*/ 63 w 214"/>
                  <a:gd name="T23" fmla="*/ 3 h 131"/>
                  <a:gd name="T24" fmla="*/ 63 w 214"/>
                  <a:gd name="T25" fmla="*/ 0 h 131"/>
                  <a:gd name="T26" fmla="*/ 62 w 214"/>
                  <a:gd name="T27" fmla="*/ 2 h 131"/>
                  <a:gd name="T28" fmla="*/ 62 w 214"/>
                  <a:gd name="T29" fmla="*/ 2 h 131"/>
                  <a:gd name="T30" fmla="*/ 3 w 214"/>
                  <a:gd name="T31" fmla="*/ 124 h 131"/>
                  <a:gd name="T32" fmla="*/ 0 w 214"/>
                  <a:gd name="T33" fmla="*/ 130 h 131"/>
                  <a:gd name="T34" fmla="*/ 0 w 214"/>
                  <a:gd name="T35" fmla="*/ 131 h 131"/>
                  <a:gd name="T36" fmla="*/ 1 w 214"/>
                  <a:gd name="T37" fmla="*/ 129 h 131"/>
                  <a:gd name="T38" fmla="*/ 1 w 214"/>
                  <a:gd name="T39" fmla="*/ 130 h 131"/>
                  <a:gd name="T40" fmla="*/ 4 w 214"/>
                  <a:gd name="T41" fmla="*/ 129 h 131"/>
                  <a:gd name="T42" fmla="*/ 65 w 214"/>
                  <a:gd name="T43" fmla="*/ 4 h 131"/>
                  <a:gd name="T44" fmla="*/ 65 w 214"/>
                  <a:gd name="T45" fmla="*/ 4 h 131"/>
                  <a:gd name="T46" fmla="*/ 205 w 214"/>
                  <a:gd name="T47" fmla="*/ 48 h 131"/>
                  <a:gd name="T48" fmla="*/ 5 w 214"/>
                  <a:gd name="T49" fmla="*/ 129 h 131"/>
                  <a:gd name="T50" fmla="*/ 5 w 214"/>
                  <a:gd name="T51" fmla="*/ 129 h 131"/>
                  <a:gd name="T52" fmla="*/ 209 w 214"/>
                  <a:gd name="T53" fmla="*/ 46 h 131"/>
                  <a:gd name="T54" fmla="*/ 134 w 214"/>
                  <a:gd name="T55" fmla="*/ 23 h 131"/>
                  <a:gd name="T56" fmla="*/ 66 w 214"/>
                  <a:gd name="T57" fmla="*/ 1 h 131"/>
                  <a:gd name="T58" fmla="*/ 63 w 214"/>
                  <a:gd name="T5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4" h="131">
                    <a:moveTo>
                      <a:pt x="209" y="50"/>
                    </a:moveTo>
                    <a:lnTo>
                      <a:pt x="157" y="72"/>
                    </a:lnTo>
                    <a:lnTo>
                      <a:pt x="209" y="50"/>
                    </a:lnTo>
                    <a:lnTo>
                      <a:pt x="209" y="50"/>
                    </a:lnTo>
                    <a:close/>
                    <a:moveTo>
                      <a:pt x="211" y="47"/>
                    </a:moveTo>
                    <a:lnTo>
                      <a:pt x="212" y="49"/>
                    </a:lnTo>
                    <a:lnTo>
                      <a:pt x="214" y="48"/>
                    </a:lnTo>
                    <a:lnTo>
                      <a:pt x="211" y="47"/>
                    </a:lnTo>
                    <a:lnTo>
                      <a:pt x="211" y="47"/>
                    </a:lnTo>
                    <a:close/>
                    <a:moveTo>
                      <a:pt x="63" y="3"/>
                    </a:moveTo>
                    <a:lnTo>
                      <a:pt x="64" y="2"/>
                    </a:lnTo>
                    <a:lnTo>
                      <a:pt x="63" y="3"/>
                    </a:lnTo>
                    <a:close/>
                    <a:moveTo>
                      <a:pt x="63" y="0"/>
                    </a:moveTo>
                    <a:lnTo>
                      <a:pt x="62" y="2"/>
                    </a:lnTo>
                    <a:lnTo>
                      <a:pt x="62" y="2"/>
                    </a:lnTo>
                    <a:lnTo>
                      <a:pt x="3" y="124"/>
                    </a:lnTo>
                    <a:lnTo>
                      <a:pt x="0" y="130"/>
                    </a:lnTo>
                    <a:lnTo>
                      <a:pt x="0" y="131"/>
                    </a:lnTo>
                    <a:lnTo>
                      <a:pt x="1" y="129"/>
                    </a:lnTo>
                    <a:lnTo>
                      <a:pt x="1" y="130"/>
                    </a:lnTo>
                    <a:lnTo>
                      <a:pt x="4" y="129"/>
                    </a:lnTo>
                    <a:lnTo>
                      <a:pt x="65" y="4"/>
                    </a:lnTo>
                    <a:lnTo>
                      <a:pt x="65" y="4"/>
                    </a:lnTo>
                    <a:lnTo>
                      <a:pt x="205" y="48"/>
                    </a:lnTo>
                    <a:lnTo>
                      <a:pt x="5" y="129"/>
                    </a:lnTo>
                    <a:lnTo>
                      <a:pt x="5" y="129"/>
                    </a:lnTo>
                    <a:lnTo>
                      <a:pt x="209" y="46"/>
                    </a:lnTo>
                    <a:lnTo>
                      <a:pt x="134" y="23"/>
                    </a:lnTo>
                    <a:lnTo>
                      <a:pt x="66" y="1"/>
                    </a:lnTo>
                    <a:lnTo>
                      <a:pt x="6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241"/>
              <p:cNvSpPr>
                <a:spLocks noEditPoints="1"/>
              </p:cNvSpPr>
              <p:nvPr/>
            </p:nvSpPr>
            <p:spPr bwMode="auto">
              <a:xfrm>
                <a:off x="4783" y="2749"/>
                <a:ext cx="214" cy="131"/>
              </a:xfrm>
              <a:custGeom>
                <a:avLst/>
                <a:gdLst>
                  <a:gd name="T0" fmla="*/ 209 w 214"/>
                  <a:gd name="T1" fmla="*/ 50 h 131"/>
                  <a:gd name="T2" fmla="*/ 157 w 214"/>
                  <a:gd name="T3" fmla="*/ 72 h 131"/>
                  <a:gd name="T4" fmla="*/ 209 w 214"/>
                  <a:gd name="T5" fmla="*/ 50 h 131"/>
                  <a:gd name="T6" fmla="*/ 209 w 214"/>
                  <a:gd name="T7" fmla="*/ 50 h 131"/>
                  <a:gd name="T8" fmla="*/ 211 w 214"/>
                  <a:gd name="T9" fmla="*/ 47 h 131"/>
                  <a:gd name="T10" fmla="*/ 212 w 214"/>
                  <a:gd name="T11" fmla="*/ 49 h 131"/>
                  <a:gd name="T12" fmla="*/ 214 w 214"/>
                  <a:gd name="T13" fmla="*/ 48 h 131"/>
                  <a:gd name="T14" fmla="*/ 211 w 214"/>
                  <a:gd name="T15" fmla="*/ 47 h 131"/>
                  <a:gd name="T16" fmla="*/ 211 w 214"/>
                  <a:gd name="T17" fmla="*/ 47 h 131"/>
                  <a:gd name="T18" fmla="*/ 63 w 214"/>
                  <a:gd name="T19" fmla="*/ 3 h 131"/>
                  <a:gd name="T20" fmla="*/ 64 w 214"/>
                  <a:gd name="T21" fmla="*/ 2 h 131"/>
                  <a:gd name="T22" fmla="*/ 63 w 214"/>
                  <a:gd name="T23" fmla="*/ 3 h 131"/>
                  <a:gd name="T24" fmla="*/ 63 w 214"/>
                  <a:gd name="T25" fmla="*/ 0 h 131"/>
                  <a:gd name="T26" fmla="*/ 62 w 214"/>
                  <a:gd name="T27" fmla="*/ 2 h 131"/>
                  <a:gd name="T28" fmla="*/ 62 w 214"/>
                  <a:gd name="T29" fmla="*/ 2 h 131"/>
                  <a:gd name="T30" fmla="*/ 3 w 214"/>
                  <a:gd name="T31" fmla="*/ 124 h 131"/>
                  <a:gd name="T32" fmla="*/ 0 w 214"/>
                  <a:gd name="T33" fmla="*/ 130 h 131"/>
                  <a:gd name="T34" fmla="*/ 0 w 214"/>
                  <a:gd name="T35" fmla="*/ 131 h 131"/>
                  <a:gd name="T36" fmla="*/ 1 w 214"/>
                  <a:gd name="T37" fmla="*/ 129 h 131"/>
                  <a:gd name="T38" fmla="*/ 1 w 214"/>
                  <a:gd name="T39" fmla="*/ 130 h 131"/>
                  <a:gd name="T40" fmla="*/ 4 w 214"/>
                  <a:gd name="T41" fmla="*/ 129 h 131"/>
                  <a:gd name="T42" fmla="*/ 65 w 214"/>
                  <a:gd name="T43" fmla="*/ 4 h 131"/>
                  <a:gd name="T44" fmla="*/ 65 w 214"/>
                  <a:gd name="T45" fmla="*/ 4 h 131"/>
                  <a:gd name="T46" fmla="*/ 205 w 214"/>
                  <a:gd name="T47" fmla="*/ 48 h 131"/>
                  <a:gd name="T48" fmla="*/ 5 w 214"/>
                  <a:gd name="T49" fmla="*/ 129 h 131"/>
                  <a:gd name="T50" fmla="*/ 5 w 214"/>
                  <a:gd name="T51" fmla="*/ 129 h 131"/>
                  <a:gd name="T52" fmla="*/ 209 w 214"/>
                  <a:gd name="T53" fmla="*/ 46 h 131"/>
                  <a:gd name="T54" fmla="*/ 134 w 214"/>
                  <a:gd name="T55" fmla="*/ 23 h 131"/>
                  <a:gd name="T56" fmla="*/ 66 w 214"/>
                  <a:gd name="T57" fmla="*/ 1 h 131"/>
                  <a:gd name="T58" fmla="*/ 63 w 214"/>
                  <a:gd name="T5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4" h="131">
                    <a:moveTo>
                      <a:pt x="209" y="50"/>
                    </a:moveTo>
                    <a:lnTo>
                      <a:pt x="157" y="72"/>
                    </a:lnTo>
                    <a:lnTo>
                      <a:pt x="209" y="50"/>
                    </a:lnTo>
                    <a:lnTo>
                      <a:pt x="209" y="50"/>
                    </a:lnTo>
                    <a:moveTo>
                      <a:pt x="211" y="47"/>
                    </a:moveTo>
                    <a:lnTo>
                      <a:pt x="212" y="49"/>
                    </a:lnTo>
                    <a:lnTo>
                      <a:pt x="214" y="48"/>
                    </a:lnTo>
                    <a:lnTo>
                      <a:pt x="211" y="47"/>
                    </a:lnTo>
                    <a:lnTo>
                      <a:pt x="211" y="47"/>
                    </a:lnTo>
                    <a:moveTo>
                      <a:pt x="63" y="3"/>
                    </a:moveTo>
                    <a:lnTo>
                      <a:pt x="64" y="2"/>
                    </a:lnTo>
                    <a:lnTo>
                      <a:pt x="63" y="3"/>
                    </a:lnTo>
                    <a:moveTo>
                      <a:pt x="63" y="0"/>
                    </a:moveTo>
                    <a:lnTo>
                      <a:pt x="62" y="2"/>
                    </a:lnTo>
                    <a:lnTo>
                      <a:pt x="62" y="2"/>
                    </a:lnTo>
                    <a:lnTo>
                      <a:pt x="3" y="124"/>
                    </a:lnTo>
                    <a:lnTo>
                      <a:pt x="0" y="130"/>
                    </a:lnTo>
                    <a:lnTo>
                      <a:pt x="0" y="131"/>
                    </a:lnTo>
                    <a:lnTo>
                      <a:pt x="1" y="129"/>
                    </a:lnTo>
                    <a:lnTo>
                      <a:pt x="1" y="130"/>
                    </a:lnTo>
                    <a:lnTo>
                      <a:pt x="4" y="129"/>
                    </a:lnTo>
                    <a:lnTo>
                      <a:pt x="65" y="4"/>
                    </a:lnTo>
                    <a:lnTo>
                      <a:pt x="65" y="4"/>
                    </a:lnTo>
                    <a:lnTo>
                      <a:pt x="205" y="48"/>
                    </a:lnTo>
                    <a:lnTo>
                      <a:pt x="5" y="129"/>
                    </a:lnTo>
                    <a:lnTo>
                      <a:pt x="5" y="129"/>
                    </a:lnTo>
                    <a:lnTo>
                      <a:pt x="209" y="46"/>
                    </a:lnTo>
                    <a:lnTo>
                      <a:pt x="134" y="23"/>
                    </a:lnTo>
                    <a:lnTo>
                      <a:pt x="66" y="1"/>
                    </a:lnTo>
                    <a:lnTo>
                      <a:pt x="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242"/>
              <p:cNvSpPr>
                <a:spLocks noEditPoints="1"/>
              </p:cNvSpPr>
              <p:nvPr/>
            </p:nvSpPr>
            <p:spPr bwMode="auto">
              <a:xfrm>
                <a:off x="4780" y="2795"/>
                <a:ext cx="396" cy="352"/>
              </a:xfrm>
              <a:custGeom>
                <a:avLst/>
                <a:gdLst>
                  <a:gd name="T0" fmla="*/ 394 w 396"/>
                  <a:gd name="T1" fmla="*/ 347 h 352"/>
                  <a:gd name="T2" fmla="*/ 393 w 396"/>
                  <a:gd name="T3" fmla="*/ 348 h 352"/>
                  <a:gd name="T4" fmla="*/ 394 w 396"/>
                  <a:gd name="T5" fmla="*/ 351 h 352"/>
                  <a:gd name="T6" fmla="*/ 394 w 396"/>
                  <a:gd name="T7" fmla="*/ 351 h 352"/>
                  <a:gd name="T8" fmla="*/ 396 w 396"/>
                  <a:gd name="T9" fmla="*/ 352 h 352"/>
                  <a:gd name="T10" fmla="*/ 394 w 396"/>
                  <a:gd name="T11" fmla="*/ 349 h 352"/>
                  <a:gd name="T12" fmla="*/ 394 w 396"/>
                  <a:gd name="T13" fmla="*/ 347 h 352"/>
                  <a:gd name="T14" fmla="*/ 394 w 396"/>
                  <a:gd name="T15" fmla="*/ 347 h 352"/>
                  <a:gd name="T16" fmla="*/ 19 w 396"/>
                  <a:gd name="T17" fmla="*/ 99 h 352"/>
                  <a:gd name="T18" fmla="*/ 390 w 396"/>
                  <a:gd name="T19" fmla="*/ 348 h 352"/>
                  <a:gd name="T20" fmla="*/ 390 w 396"/>
                  <a:gd name="T21" fmla="*/ 348 h 352"/>
                  <a:gd name="T22" fmla="*/ 390 w 396"/>
                  <a:gd name="T23" fmla="*/ 348 h 352"/>
                  <a:gd name="T24" fmla="*/ 19 w 396"/>
                  <a:gd name="T25" fmla="*/ 99 h 352"/>
                  <a:gd name="T26" fmla="*/ 1 w 396"/>
                  <a:gd name="T27" fmla="*/ 86 h 352"/>
                  <a:gd name="T28" fmla="*/ 0 w 396"/>
                  <a:gd name="T29" fmla="*/ 87 h 352"/>
                  <a:gd name="T30" fmla="*/ 0 w 396"/>
                  <a:gd name="T31" fmla="*/ 87 h 352"/>
                  <a:gd name="T32" fmla="*/ 1 w 396"/>
                  <a:gd name="T33" fmla="*/ 86 h 352"/>
                  <a:gd name="T34" fmla="*/ 1 w 396"/>
                  <a:gd name="T35" fmla="*/ 86 h 352"/>
                  <a:gd name="T36" fmla="*/ 160 w 396"/>
                  <a:gd name="T37" fmla="*/ 26 h 352"/>
                  <a:gd name="T38" fmla="*/ 212 w 396"/>
                  <a:gd name="T39" fmla="*/ 4 h 352"/>
                  <a:gd name="T40" fmla="*/ 296 w 396"/>
                  <a:gd name="T41" fmla="*/ 166 h 352"/>
                  <a:gd name="T42" fmla="*/ 387 w 396"/>
                  <a:gd name="T43" fmla="*/ 342 h 352"/>
                  <a:gd name="T44" fmla="*/ 387 w 396"/>
                  <a:gd name="T45" fmla="*/ 342 h 352"/>
                  <a:gd name="T46" fmla="*/ 7 w 396"/>
                  <a:gd name="T47" fmla="*/ 87 h 352"/>
                  <a:gd name="T48" fmla="*/ 160 w 396"/>
                  <a:gd name="T49" fmla="*/ 26 h 352"/>
                  <a:gd name="T50" fmla="*/ 213 w 396"/>
                  <a:gd name="T51" fmla="*/ 0 h 352"/>
                  <a:gd name="T52" fmla="*/ 212 w 396"/>
                  <a:gd name="T53" fmla="*/ 0 h 352"/>
                  <a:gd name="T54" fmla="*/ 8 w 396"/>
                  <a:gd name="T55" fmla="*/ 83 h 352"/>
                  <a:gd name="T56" fmla="*/ 5 w 396"/>
                  <a:gd name="T57" fmla="*/ 87 h 352"/>
                  <a:gd name="T58" fmla="*/ 391 w 396"/>
                  <a:gd name="T59" fmla="*/ 345 h 352"/>
                  <a:gd name="T60" fmla="*/ 391 w 396"/>
                  <a:gd name="T61" fmla="*/ 344 h 352"/>
                  <a:gd name="T62" fmla="*/ 216 w 396"/>
                  <a:gd name="T63" fmla="*/ 4 h 352"/>
                  <a:gd name="T64" fmla="*/ 216 w 396"/>
                  <a:gd name="T65" fmla="*/ 4 h 352"/>
                  <a:gd name="T66" fmla="*/ 215 w 396"/>
                  <a:gd name="T67" fmla="*/ 3 h 352"/>
                  <a:gd name="T68" fmla="*/ 214 w 396"/>
                  <a:gd name="T69" fmla="*/ 1 h 352"/>
                  <a:gd name="T70" fmla="*/ 213 w 396"/>
                  <a:gd name="T71"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6" h="352">
                    <a:moveTo>
                      <a:pt x="394" y="347"/>
                    </a:moveTo>
                    <a:lnTo>
                      <a:pt x="393" y="348"/>
                    </a:lnTo>
                    <a:lnTo>
                      <a:pt x="394" y="351"/>
                    </a:lnTo>
                    <a:lnTo>
                      <a:pt x="394" y="351"/>
                    </a:lnTo>
                    <a:lnTo>
                      <a:pt x="396" y="352"/>
                    </a:lnTo>
                    <a:lnTo>
                      <a:pt x="394" y="349"/>
                    </a:lnTo>
                    <a:lnTo>
                      <a:pt x="394" y="347"/>
                    </a:lnTo>
                    <a:lnTo>
                      <a:pt x="394" y="347"/>
                    </a:lnTo>
                    <a:close/>
                    <a:moveTo>
                      <a:pt x="19" y="99"/>
                    </a:moveTo>
                    <a:lnTo>
                      <a:pt x="390" y="348"/>
                    </a:lnTo>
                    <a:lnTo>
                      <a:pt x="390" y="348"/>
                    </a:lnTo>
                    <a:lnTo>
                      <a:pt x="390" y="348"/>
                    </a:lnTo>
                    <a:lnTo>
                      <a:pt x="19" y="99"/>
                    </a:lnTo>
                    <a:close/>
                    <a:moveTo>
                      <a:pt x="1" y="86"/>
                    </a:moveTo>
                    <a:lnTo>
                      <a:pt x="0" y="87"/>
                    </a:lnTo>
                    <a:lnTo>
                      <a:pt x="0" y="87"/>
                    </a:lnTo>
                    <a:lnTo>
                      <a:pt x="1" y="86"/>
                    </a:lnTo>
                    <a:lnTo>
                      <a:pt x="1" y="86"/>
                    </a:lnTo>
                    <a:close/>
                    <a:moveTo>
                      <a:pt x="160" y="26"/>
                    </a:moveTo>
                    <a:lnTo>
                      <a:pt x="212" y="4"/>
                    </a:lnTo>
                    <a:lnTo>
                      <a:pt x="296" y="166"/>
                    </a:lnTo>
                    <a:lnTo>
                      <a:pt x="387" y="342"/>
                    </a:lnTo>
                    <a:lnTo>
                      <a:pt x="387" y="342"/>
                    </a:lnTo>
                    <a:lnTo>
                      <a:pt x="7" y="87"/>
                    </a:lnTo>
                    <a:lnTo>
                      <a:pt x="160" y="26"/>
                    </a:lnTo>
                    <a:close/>
                    <a:moveTo>
                      <a:pt x="213" y="0"/>
                    </a:moveTo>
                    <a:lnTo>
                      <a:pt x="212" y="0"/>
                    </a:lnTo>
                    <a:lnTo>
                      <a:pt x="8" y="83"/>
                    </a:lnTo>
                    <a:lnTo>
                      <a:pt x="5" y="87"/>
                    </a:lnTo>
                    <a:lnTo>
                      <a:pt x="391" y="345"/>
                    </a:lnTo>
                    <a:lnTo>
                      <a:pt x="391" y="344"/>
                    </a:lnTo>
                    <a:lnTo>
                      <a:pt x="216" y="4"/>
                    </a:lnTo>
                    <a:lnTo>
                      <a:pt x="216" y="4"/>
                    </a:lnTo>
                    <a:lnTo>
                      <a:pt x="215" y="3"/>
                    </a:lnTo>
                    <a:lnTo>
                      <a:pt x="214" y="1"/>
                    </a:lnTo>
                    <a:lnTo>
                      <a:pt x="21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243"/>
              <p:cNvSpPr>
                <a:spLocks noEditPoints="1"/>
              </p:cNvSpPr>
              <p:nvPr/>
            </p:nvSpPr>
            <p:spPr bwMode="auto">
              <a:xfrm>
                <a:off x="4780" y="2795"/>
                <a:ext cx="396" cy="352"/>
              </a:xfrm>
              <a:custGeom>
                <a:avLst/>
                <a:gdLst>
                  <a:gd name="T0" fmla="*/ 394 w 396"/>
                  <a:gd name="T1" fmla="*/ 347 h 352"/>
                  <a:gd name="T2" fmla="*/ 393 w 396"/>
                  <a:gd name="T3" fmla="*/ 348 h 352"/>
                  <a:gd name="T4" fmla="*/ 394 w 396"/>
                  <a:gd name="T5" fmla="*/ 351 h 352"/>
                  <a:gd name="T6" fmla="*/ 394 w 396"/>
                  <a:gd name="T7" fmla="*/ 351 h 352"/>
                  <a:gd name="T8" fmla="*/ 396 w 396"/>
                  <a:gd name="T9" fmla="*/ 352 h 352"/>
                  <a:gd name="T10" fmla="*/ 394 w 396"/>
                  <a:gd name="T11" fmla="*/ 349 h 352"/>
                  <a:gd name="T12" fmla="*/ 394 w 396"/>
                  <a:gd name="T13" fmla="*/ 347 h 352"/>
                  <a:gd name="T14" fmla="*/ 394 w 396"/>
                  <a:gd name="T15" fmla="*/ 347 h 352"/>
                  <a:gd name="T16" fmla="*/ 19 w 396"/>
                  <a:gd name="T17" fmla="*/ 99 h 352"/>
                  <a:gd name="T18" fmla="*/ 390 w 396"/>
                  <a:gd name="T19" fmla="*/ 348 h 352"/>
                  <a:gd name="T20" fmla="*/ 390 w 396"/>
                  <a:gd name="T21" fmla="*/ 348 h 352"/>
                  <a:gd name="T22" fmla="*/ 390 w 396"/>
                  <a:gd name="T23" fmla="*/ 348 h 352"/>
                  <a:gd name="T24" fmla="*/ 19 w 396"/>
                  <a:gd name="T25" fmla="*/ 99 h 352"/>
                  <a:gd name="T26" fmla="*/ 1 w 396"/>
                  <a:gd name="T27" fmla="*/ 86 h 352"/>
                  <a:gd name="T28" fmla="*/ 0 w 396"/>
                  <a:gd name="T29" fmla="*/ 87 h 352"/>
                  <a:gd name="T30" fmla="*/ 0 w 396"/>
                  <a:gd name="T31" fmla="*/ 87 h 352"/>
                  <a:gd name="T32" fmla="*/ 1 w 396"/>
                  <a:gd name="T33" fmla="*/ 86 h 352"/>
                  <a:gd name="T34" fmla="*/ 1 w 396"/>
                  <a:gd name="T35" fmla="*/ 86 h 352"/>
                  <a:gd name="T36" fmla="*/ 160 w 396"/>
                  <a:gd name="T37" fmla="*/ 26 h 352"/>
                  <a:gd name="T38" fmla="*/ 212 w 396"/>
                  <a:gd name="T39" fmla="*/ 4 h 352"/>
                  <a:gd name="T40" fmla="*/ 296 w 396"/>
                  <a:gd name="T41" fmla="*/ 166 h 352"/>
                  <a:gd name="T42" fmla="*/ 387 w 396"/>
                  <a:gd name="T43" fmla="*/ 342 h 352"/>
                  <a:gd name="T44" fmla="*/ 387 w 396"/>
                  <a:gd name="T45" fmla="*/ 342 h 352"/>
                  <a:gd name="T46" fmla="*/ 7 w 396"/>
                  <a:gd name="T47" fmla="*/ 87 h 352"/>
                  <a:gd name="T48" fmla="*/ 160 w 396"/>
                  <a:gd name="T49" fmla="*/ 26 h 352"/>
                  <a:gd name="T50" fmla="*/ 213 w 396"/>
                  <a:gd name="T51" fmla="*/ 0 h 352"/>
                  <a:gd name="T52" fmla="*/ 212 w 396"/>
                  <a:gd name="T53" fmla="*/ 0 h 352"/>
                  <a:gd name="T54" fmla="*/ 8 w 396"/>
                  <a:gd name="T55" fmla="*/ 83 h 352"/>
                  <a:gd name="T56" fmla="*/ 5 w 396"/>
                  <a:gd name="T57" fmla="*/ 87 h 352"/>
                  <a:gd name="T58" fmla="*/ 391 w 396"/>
                  <a:gd name="T59" fmla="*/ 345 h 352"/>
                  <a:gd name="T60" fmla="*/ 391 w 396"/>
                  <a:gd name="T61" fmla="*/ 344 h 352"/>
                  <a:gd name="T62" fmla="*/ 216 w 396"/>
                  <a:gd name="T63" fmla="*/ 4 h 352"/>
                  <a:gd name="T64" fmla="*/ 216 w 396"/>
                  <a:gd name="T65" fmla="*/ 4 h 352"/>
                  <a:gd name="T66" fmla="*/ 215 w 396"/>
                  <a:gd name="T67" fmla="*/ 3 h 352"/>
                  <a:gd name="T68" fmla="*/ 214 w 396"/>
                  <a:gd name="T69" fmla="*/ 1 h 352"/>
                  <a:gd name="T70" fmla="*/ 213 w 396"/>
                  <a:gd name="T71"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6" h="352">
                    <a:moveTo>
                      <a:pt x="394" y="347"/>
                    </a:moveTo>
                    <a:lnTo>
                      <a:pt x="393" y="348"/>
                    </a:lnTo>
                    <a:lnTo>
                      <a:pt x="394" y="351"/>
                    </a:lnTo>
                    <a:lnTo>
                      <a:pt x="394" y="351"/>
                    </a:lnTo>
                    <a:lnTo>
                      <a:pt x="396" y="352"/>
                    </a:lnTo>
                    <a:lnTo>
                      <a:pt x="394" y="349"/>
                    </a:lnTo>
                    <a:lnTo>
                      <a:pt x="394" y="347"/>
                    </a:lnTo>
                    <a:lnTo>
                      <a:pt x="394" y="347"/>
                    </a:lnTo>
                    <a:moveTo>
                      <a:pt x="19" y="99"/>
                    </a:moveTo>
                    <a:lnTo>
                      <a:pt x="390" y="348"/>
                    </a:lnTo>
                    <a:lnTo>
                      <a:pt x="390" y="348"/>
                    </a:lnTo>
                    <a:lnTo>
                      <a:pt x="390" y="348"/>
                    </a:lnTo>
                    <a:lnTo>
                      <a:pt x="19" y="99"/>
                    </a:lnTo>
                    <a:moveTo>
                      <a:pt x="1" y="86"/>
                    </a:moveTo>
                    <a:lnTo>
                      <a:pt x="0" y="87"/>
                    </a:lnTo>
                    <a:lnTo>
                      <a:pt x="0" y="87"/>
                    </a:lnTo>
                    <a:lnTo>
                      <a:pt x="1" y="86"/>
                    </a:lnTo>
                    <a:lnTo>
                      <a:pt x="1" y="86"/>
                    </a:lnTo>
                    <a:moveTo>
                      <a:pt x="160" y="26"/>
                    </a:moveTo>
                    <a:lnTo>
                      <a:pt x="212" y="4"/>
                    </a:lnTo>
                    <a:lnTo>
                      <a:pt x="296" y="166"/>
                    </a:lnTo>
                    <a:lnTo>
                      <a:pt x="387" y="342"/>
                    </a:lnTo>
                    <a:lnTo>
                      <a:pt x="387" y="342"/>
                    </a:lnTo>
                    <a:lnTo>
                      <a:pt x="7" y="87"/>
                    </a:lnTo>
                    <a:lnTo>
                      <a:pt x="160" y="26"/>
                    </a:lnTo>
                    <a:moveTo>
                      <a:pt x="213" y="0"/>
                    </a:moveTo>
                    <a:lnTo>
                      <a:pt x="212" y="0"/>
                    </a:lnTo>
                    <a:lnTo>
                      <a:pt x="8" y="83"/>
                    </a:lnTo>
                    <a:lnTo>
                      <a:pt x="5" y="87"/>
                    </a:lnTo>
                    <a:lnTo>
                      <a:pt x="391" y="345"/>
                    </a:lnTo>
                    <a:lnTo>
                      <a:pt x="391" y="344"/>
                    </a:lnTo>
                    <a:lnTo>
                      <a:pt x="216" y="4"/>
                    </a:lnTo>
                    <a:lnTo>
                      <a:pt x="216" y="4"/>
                    </a:lnTo>
                    <a:lnTo>
                      <a:pt x="215" y="3"/>
                    </a:lnTo>
                    <a:lnTo>
                      <a:pt x="214" y="1"/>
                    </a:lnTo>
                    <a:lnTo>
                      <a:pt x="2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244"/>
              <p:cNvSpPr>
                <a:spLocks noEditPoints="1"/>
              </p:cNvSpPr>
              <p:nvPr/>
            </p:nvSpPr>
            <p:spPr bwMode="auto">
              <a:xfrm>
                <a:off x="3885" y="3217"/>
                <a:ext cx="221" cy="247"/>
              </a:xfrm>
              <a:custGeom>
                <a:avLst/>
                <a:gdLst>
                  <a:gd name="T0" fmla="*/ 182 w 221"/>
                  <a:gd name="T1" fmla="*/ 181 h 247"/>
                  <a:gd name="T2" fmla="*/ 168 w 221"/>
                  <a:gd name="T3" fmla="*/ 247 h 247"/>
                  <a:gd name="T4" fmla="*/ 182 w 221"/>
                  <a:gd name="T5" fmla="*/ 181 h 247"/>
                  <a:gd name="T6" fmla="*/ 1 w 221"/>
                  <a:gd name="T7" fmla="*/ 161 h 247"/>
                  <a:gd name="T8" fmla="*/ 1 w 221"/>
                  <a:gd name="T9" fmla="*/ 161 h 247"/>
                  <a:gd name="T10" fmla="*/ 88 w 221"/>
                  <a:gd name="T11" fmla="*/ 208 h 247"/>
                  <a:gd name="T12" fmla="*/ 1 w 221"/>
                  <a:gd name="T13" fmla="*/ 161 h 247"/>
                  <a:gd name="T14" fmla="*/ 216 w 221"/>
                  <a:gd name="T15" fmla="*/ 3 h 247"/>
                  <a:gd name="T16" fmla="*/ 0 w 221"/>
                  <a:gd name="T17" fmla="*/ 154 h 247"/>
                  <a:gd name="T18" fmla="*/ 0 w 221"/>
                  <a:gd name="T19" fmla="*/ 156 h 247"/>
                  <a:gd name="T20" fmla="*/ 1 w 221"/>
                  <a:gd name="T21" fmla="*/ 156 h 247"/>
                  <a:gd name="T22" fmla="*/ 1 w 221"/>
                  <a:gd name="T23" fmla="*/ 157 h 247"/>
                  <a:gd name="T24" fmla="*/ 164 w 221"/>
                  <a:gd name="T25" fmla="*/ 246 h 247"/>
                  <a:gd name="T26" fmla="*/ 164 w 221"/>
                  <a:gd name="T27" fmla="*/ 246 h 247"/>
                  <a:gd name="T28" fmla="*/ 1 w 221"/>
                  <a:gd name="T29" fmla="*/ 158 h 247"/>
                  <a:gd name="T30" fmla="*/ 216 w 221"/>
                  <a:gd name="T31" fmla="*/ 7 h 247"/>
                  <a:gd name="T32" fmla="*/ 216 w 221"/>
                  <a:gd name="T33" fmla="*/ 4 h 247"/>
                  <a:gd name="T34" fmla="*/ 216 w 221"/>
                  <a:gd name="T35" fmla="*/ 3 h 247"/>
                  <a:gd name="T36" fmla="*/ 221 w 221"/>
                  <a:gd name="T37" fmla="*/ 0 h 247"/>
                  <a:gd name="T38" fmla="*/ 219 w 221"/>
                  <a:gd name="T39" fmla="*/ 1 h 247"/>
                  <a:gd name="T40" fmla="*/ 219 w 221"/>
                  <a:gd name="T41" fmla="*/ 1 h 247"/>
                  <a:gd name="T42" fmla="*/ 220 w 221"/>
                  <a:gd name="T43" fmla="*/ 0 h 247"/>
                  <a:gd name="T44" fmla="*/ 221 w 221"/>
                  <a:gd name="T4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1" h="247">
                    <a:moveTo>
                      <a:pt x="182" y="181"/>
                    </a:moveTo>
                    <a:lnTo>
                      <a:pt x="168" y="247"/>
                    </a:lnTo>
                    <a:lnTo>
                      <a:pt x="182" y="181"/>
                    </a:lnTo>
                    <a:close/>
                    <a:moveTo>
                      <a:pt x="1" y="161"/>
                    </a:moveTo>
                    <a:lnTo>
                      <a:pt x="1" y="161"/>
                    </a:lnTo>
                    <a:lnTo>
                      <a:pt x="88" y="208"/>
                    </a:lnTo>
                    <a:lnTo>
                      <a:pt x="1" y="161"/>
                    </a:lnTo>
                    <a:close/>
                    <a:moveTo>
                      <a:pt x="216" y="3"/>
                    </a:moveTo>
                    <a:lnTo>
                      <a:pt x="0" y="154"/>
                    </a:lnTo>
                    <a:lnTo>
                      <a:pt x="0" y="156"/>
                    </a:lnTo>
                    <a:lnTo>
                      <a:pt x="1" y="156"/>
                    </a:lnTo>
                    <a:lnTo>
                      <a:pt x="1" y="157"/>
                    </a:lnTo>
                    <a:lnTo>
                      <a:pt x="164" y="246"/>
                    </a:lnTo>
                    <a:lnTo>
                      <a:pt x="164" y="246"/>
                    </a:lnTo>
                    <a:lnTo>
                      <a:pt x="1" y="158"/>
                    </a:lnTo>
                    <a:lnTo>
                      <a:pt x="216" y="7"/>
                    </a:lnTo>
                    <a:lnTo>
                      <a:pt x="216" y="4"/>
                    </a:lnTo>
                    <a:lnTo>
                      <a:pt x="216" y="3"/>
                    </a:lnTo>
                    <a:close/>
                    <a:moveTo>
                      <a:pt x="221" y="0"/>
                    </a:moveTo>
                    <a:lnTo>
                      <a:pt x="219" y="1"/>
                    </a:lnTo>
                    <a:lnTo>
                      <a:pt x="219" y="1"/>
                    </a:lnTo>
                    <a:lnTo>
                      <a:pt x="220" y="0"/>
                    </a:lnTo>
                    <a:lnTo>
                      <a:pt x="22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245"/>
              <p:cNvSpPr>
                <a:spLocks noEditPoints="1"/>
              </p:cNvSpPr>
              <p:nvPr/>
            </p:nvSpPr>
            <p:spPr bwMode="auto">
              <a:xfrm>
                <a:off x="3885" y="3217"/>
                <a:ext cx="221" cy="247"/>
              </a:xfrm>
              <a:custGeom>
                <a:avLst/>
                <a:gdLst>
                  <a:gd name="T0" fmla="*/ 182 w 221"/>
                  <a:gd name="T1" fmla="*/ 181 h 247"/>
                  <a:gd name="T2" fmla="*/ 168 w 221"/>
                  <a:gd name="T3" fmla="*/ 247 h 247"/>
                  <a:gd name="T4" fmla="*/ 182 w 221"/>
                  <a:gd name="T5" fmla="*/ 181 h 247"/>
                  <a:gd name="T6" fmla="*/ 1 w 221"/>
                  <a:gd name="T7" fmla="*/ 161 h 247"/>
                  <a:gd name="T8" fmla="*/ 1 w 221"/>
                  <a:gd name="T9" fmla="*/ 161 h 247"/>
                  <a:gd name="T10" fmla="*/ 88 w 221"/>
                  <a:gd name="T11" fmla="*/ 208 h 247"/>
                  <a:gd name="T12" fmla="*/ 1 w 221"/>
                  <a:gd name="T13" fmla="*/ 161 h 247"/>
                  <a:gd name="T14" fmla="*/ 216 w 221"/>
                  <a:gd name="T15" fmla="*/ 3 h 247"/>
                  <a:gd name="T16" fmla="*/ 0 w 221"/>
                  <a:gd name="T17" fmla="*/ 154 h 247"/>
                  <a:gd name="T18" fmla="*/ 0 w 221"/>
                  <a:gd name="T19" fmla="*/ 156 h 247"/>
                  <a:gd name="T20" fmla="*/ 1 w 221"/>
                  <a:gd name="T21" fmla="*/ 156 h 247"/>
                  <a:gd name="T22" fmla="*/ 1 w 221"/>
                  <a:gd name="T23" fmla="*/ 157 h 247"/>
                  <a:gd name="T24" fmla="*/ 164 w 221"/>
                  <a:gd name="T25" fmla="*/ 246 h 247"/>
                  <a:gd name="T26" fmla="*/ 164 w 221"/>
                  <a:gd name="T27" fmla="*/ 246 h 247"/>
                  <a:gd name="T28" fmla="*/ 1 w 221"/>
                  <a:gd name="T29" fmla="*/ 158 h 247"/>
                  <a:gd name="T30" fmla="*/ 216 w 221"/>
                  <a:gd name="T31" fmla="*/ 7 h 247"/>
                  <a:gd name="T32" fmla="*/ 216 w 221"/>
                  <a:gd name="T33" fmla="*/ 4 h 247"/>
                  <a:gd name="T34" fmla="*/ 216 w 221"/>
                  <a:gd name="T35" fmla="*/ 3 h 247"/>
                  <a:gd name="T36" fmla="*/ 221 w 221"/>
                  <a:gd name="T37" fmla="*/ 0 h 247"/>
                  <a:gd name="T38" fmla="*/ 219 w 221"/>
                  <a:gd name="T39" fmla="*/ 1 h 247"/>
                  <a:gd name="T40" fmla="*/ 219 w 221"/>
                  <a:gd name="T41" fmla="*/ 1 h 247"/>
                  <a:gd name="T42" fmla="*/ 220 w 221"/>
                  <a:gd name="T43" fmla="*/ 0 h 247"/>
                  <a:gd name="T44" fmla="*/ 221 w 221"/>
                  <a:gd name="T4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1" h="247">
                    <a:moveTo>
                      <a:pt x="182" y="181"/>
                    </a:moveTo>
                    <a:lnTo>
                      <a:pt x="168" y="247"/>
                    </a:lnTo>
                    <a:lnTo>
                      <a:pt x="182" y="181"/>
                    </a:lnTo>
                    <a:moveTo>
                      <a:pt x="1" y="161"/>
                    </a:moveTo>
                    <a:lnTo>
                      <a:pt x="1" y="161"/>
                    </a:lnTo>
                    <a:lnTo>
                      <a:pt x="88" y="208"/>
                    </a:lnTo>
                    <a:lnTo>
                      <a:pt x="1" y="161"/>
                    </a:lnTo>
                    <a:moveTo>
                      <a:pt x="216" y="3"/>
                    </a:moveTo>
                    <a:lnTo>
                      <a:pt x="0" y="154"/>
                    </a:lnTo>
                    <a:lnTo>
                      <a:pt x="0" y="156"/>
                    </a:lnTo>
                    <a:lnTo>
                      <a:pt x="1" y="156"/>
                    </a:lnTo>
                    <a:lnTo>
                      <a:pt x="1" y="157"/>
                    </a:lnTo>
                    <a:lnTo>
                      <a:pt x="164" y="246"/>
                    </a:lnTo>
                    <a:lnTo>
                      <a:pt x="164" y="246"/>
                    </a:lnTo>
                    <a:lnTo>
                      <a:pt x="1" y="158"/>
                    </a:lnTo>
                    <a:lnTo>
                      <a:pt x="216" y="7"/>
                    </a:lnTo>
                    <a:lnTo>
                      <a:pt x="216" y="4"/>
                    </a:lnTo>
                    <a:lnTo>
                      <a:pt x="216" y="3"/>
                    </a:lnTo>
                    <a:moveTo>
                      <a:pt x="221" y="0"/>
                    </a:moveTo>
                    <a:lnTo>
                      <a:pt x="219" y="1"/>
                    </a:lnTo>
                    <a:lnTo>
                      <a:pt x="219" y="1"/>
                    </a:lnTo>
                    <a:lnTo>
                      <a:pt x="220" y="0"/>
                    </a:lnTo>
                    <a:lnTo>
                      <a:pt x="2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246"/>
              <p:cNvSpPr>
                <a:spLocks noEditPoints="1"/>
              </p:cNvSpPr>
              <p:nvPr/>
            </p:nvSpPr>
            <p:spPr bwMode="auto">
              <a:xfrm>
                <a:off x="3881" y="3371"/>
                <a:ext cx="170" cy="216"/>
              </a:xfrm>
              <a:custGeom>
                <a:avLst/>
                <a:gdLst>
                  <a:gd name="T0" fmla="*/ 74 w 170"/>
                  <a:gd name="T1" fmla="*/ 214 h 216"/>
                  <a:gd name="T2" fmla="*/ 74 w 170"/>
                  <a:gd name="T3" fmla="*/ 214 h 216"/>
                  <a:gd name="T4" fmla="*/ 74 w 170"/>
                  <a:gd name="T5" fmla="*/ 215 h 216"/>
                  <a:gd name="T6" fmla="*/ 74 w 170"/>
                  <a:gd name="T7" fmla="*/ 216 h 216"/>
                  <a:gd name="T8" fmla="*/ 74 w 170"/>
                  <a:gd name="T9" fmla="*/ 216 h 216"/>
                  <a:gd name="T10" fmla="*/ 74 w 170"/>
                  <a:gd name="T11" fmla="*/ 216 h 216"/>
                  <a:gd name="T12" fmla="*/ 75 w 170"/>
                  <a:gd name="T13" fmla="*/ 216 h 216"/>
                  <a:gd name="T14" fmla="*/ 75 w 170"/>
                  <a:gd name="T15" fmla="*/ 216 h 216"/>
                  <a:gd name="T16" fmla="*/ 75 w 170"/>
                  <a:gd name="T17" fmla="*/ 215 h 216"/>
                  <a:gd name="T18" fmla="*/ 74 w 170"/>
                  <a:gd name="T19" fmla="*/ 214 h 216"/>
                  <a:gd name="T20" fmla="*/ 170 w 170"/>
                  <a:gd name="T21" fmla="*/ 97 h 216"/>
                  <a:gd name="T22" fmla="*/ 78 w 170"/>
                  <a:gd name="T23" fmla="*/ 211 h 216"/>
                  <a:gd name="T24" fmla="*/ 81 w 170"/>
                  <a:gd name="T25" fmla="*/ 208 h 216"/>
                  <a:gd name="T26" fmla="*/ 170 w 170"/>
                  <a:gd name="T27" fmla="*/ 97 h 216"/>
                  <a:gd name="T28" fmla="*/ 170 w 170"/>
                  <a:gd name="T29" fmla="*/ 97 h 216"/>
                  <a:gd name="T30" fmla="*/ 5 w 170"/>
                  <a:gd name="T31" fmla="*/ 3 h 216"/>
                  <a:gd name="T32" fmla="*/ 4 w 170"/>
                  <a:gd name="T33" fmla="*/ 4 h 216"/>
                  <a:gd name="T34" fmla="*/ 4 w 170"/>
                  <a:gd name="T35" fmla="*/ 5 h 216"/>
                  <a:gd name="T36" fmla="*/ 3 w 170"/>
                  <a:gd name="T37" fmla="*/ 5 h 216"/>
                  <a:gd name="T38" fmla="*/ 2 w 170"/>
                  <a:gd name="T39" fmla="*/ 7 h 216"/>
                  <a:gd name="T40" fmla="*/ 55 w 170"/>
                  <a:gd name="T41" fmla="*/ 161 h 216"/>
                  <a:gd name="T42" fmla="*/ 72 w 170"/>
                  <a:gd name="T43" fmla="*/ 211 h 216"/>
                  <a:gd name="T44" fmla="*/ 74 w 170"/>
                  <a:gd name="T45" fmla="*/ 211 h 216"/>
                  <a:gd name="T46" fmla="*/ 76 w 170"/>
                  <a:gd name="T47" fmla="*/ 210 h 216"/>
                  <a:gd name="T48" fmla="*/ 47 w 170"/>
                  <a:gd name="T49" fmla="*/ 128 h 216"/>
                  <a:gd name="T50" fmla="*/ 5 w 170"/>
                  <a:gd name="T51" fmla="*/ 7 h 216"/>
                  <a:gd name="T52" fmla="*/ 5 w 170"/>
                  <a:gd name="T53" fmla="*/ 7 h 216"/>
                  <a:gd name="T54" fmla="*/ 92 w 170"/>
                  <a:gd name="T55" fmla="*/ 54 h 216"/>
                  <a:gd name="T56" fmla="*/ 168 w 170"/>
                  <a:gd name="T57" fmla="*/ 94 h 216"/>
                  <a:gd name="T58" fmla="*/ 168 w 170"/>
                  <a:gd name="T59" fmla="*/ 94 h 216"/>
                  <a:gd name="T60" fmla="*/ 165 w 170"/>
                  <a:gd name="T61" fmla="*/ 91 h 216"/>
                  <a:gd name="T62" fmla="*/ 168 w 170"/>
                  <a:gd name="T63" fmla="*/ 92 h 216"/>
                  <a:gd name="T64" fmla="*/ 168 w 170"/>
                  <a:gd name="T65" fmla="*/ 92 h 216"/>
                  <a:gd name="T66" fmla="*/ 5 w 170"/>
                  <a:gd name="T67" fmla="*/ 3 h 216"/>
                  <a:gd name="T68" fmla="*/ 0 w 170"/>
                  <a:gd name="T69" fmla="*/ 0 h 216"/>
                  <a:gd name="T70" fmla="*/ 0 w 170"/>
                  <a:gd name="T71" fmla="*/ 1 h 216"/>
                  <a:gd name="T72" fmla="*/ 1 w 170"/>
                  <a:gd name="T73" fmla="*/ 2 h 216"/>
                  <a:gd name="T74" fmla="*/ 1 w 170"/>
                  <a:gd name="T75" fmla="*/ 1 h 216"/>
                  <a:gd name="T76" fmla="*/ 0 w 170"/>
                  <a:gd name="T7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216">
                    <a:moveTo>
                      <a:pt x="74" y="214"/>
                    </a:moveTo>
                    <a:lnTo>
                      <a:pt x="74" y="214"/>
                    </a:lnTo>
                    <a:lnTo>
                      <a:pt x="74" y="215"/>
                    </a:lnTo>
                    <a:lnTo>
                      <a:pt x="74" y="216"/>
                    </a:lnTo>
                    <a:lnTo>
                      <a:pt x="74" y="216"/>
                    </a:lnTo>
                    <a:lnTo>
                      <a:pt x="74" y="216"/>
                    </a:lnTo>
                    <a:lnTo>
                      <a:pt x="75" y="216"/>
                    </a:lnTo>
                    <a:lnTo>
                      <a:pt x="75" y="216"/>
                    </a:lnTo>
                    <a:lnTo>
                      <a:pt x="75" y="215"/>
                    </a:lnTo>
                    <a:lnTo>
                      <a:pt x="74" y="214"/>
                    </a:lnTo>
                    <a:close/>
                    <a:moveTo>
                      <a:pt x="170" y="97"/>
                    </a:moveTo>
                    <a:lnTo>
                      <a:pt x="78" y="211"/>
                    </a:lnTo>
                    <a:lnTo>
                      <a:pt x="81" y="208"/>
                    </a:lnTo>
                    <a:lnTo>
                      <a:pt x="170" y="97"/>
                    </a:lnTo>
                    <a:lnTo>
                      <a:pt x="170" y="97"/>
                    </a:lnTo>
                    <a:close/>
                    <a:moveTo>
                      <a:pt x="5" y="3"/>
                    </a:moveTo>
                    <a:lnTo>
                      <a:pt x="4" y="4"/>
                    </a:lnTo>
                    <a:lnTo>
                      <a:pt x="4" y="5"/>
                    </a:lnTo>
                    <a:lnTo>
                      <a:pt x="3" y="5"/>
                    </a:lnTo>
                    <a:lnTo>
                      <a:pt x="2" y="7"/>
                    </a:lnTo>
                    <a:lnTo>
                      <a:pt x="55" y="161"/>
                    </a:lnTo>
                    <a:lnTo>
                      <a:pt x="72" y="211"/>
                    </a:lnTo>
                    <a:lnTo>
                      <a:pt x="74" y="211"/>
                    </a:lnTo>
                    <a:lnTo>
                      <a:pt x="76" y="210"/>
                    </a:lnTo>
                    <a:lnTo>
                      <a:pt x="47" y="128"/>
                    </a:lnTo>
                    <a:lnTo>
                      <a:pt x="5" y="7"/>
                    </a:lnTo>
                    <a:lnTo>
                      <a:pt x="5" y="7"/>
                    </a:lnTo>
                    <a:lnTo>
                      <a:pt x="92" y="54"/>
                    </a:lnTo>
                    <a:lnTo>
                      <a:pt x="168" y="94"/>
                    </a:lnTo>
                    <a:lnTo>
                      <a:pt x="168" y="94"/>
                    </a:lnTo>
                    <a:lnTo>
                      <a:pt x="165" y="91"/>
                    </a:lnTo>
                    <a:lnTo>
                      <a:pt x="168" y="92"/>
                    </a:lnTo>
                    <a:lnTo>
                      <a:pt x="168" y="92"/>
                    </a:lnTo>
                    <a:lnTo>
                      <a:pt x="5" y="3"/>
                    </a:lnTo>
                    <a:close/>
                    <a:moveTo>
                      <a:pt x="0" y="0"/>
                    </a:moveTo>
                    <a:lnTo>
                      <a:pt x="0" y="1"/>
                    </a:lnTo>
                    <a:lnTo>
                      <a:pt x="1" y="2"/>
                    </a:lnTo>
                    <a:lnTo>
                      <a:pt x="1"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247"/>
              <p:cNvSpPr>
                <a:spLocks noEditPoints="1"/>
              </p:cNvSpPr>
              <p:nvPr/>
            </p:nvSpPr>
            <p:spPr bwMode="auto">
              <a:xfrm>
                <a:off x="3881" y="3371"/>
                <a:ext cx="170" cy="216"/>
              </a:xfrm>
              <a:custGeom>
                <a:avLst/>
                <a:gdLst>
                  <a:gd name="T0" fmla="*/ 74 w 170"/>
                  <a:gd name="T1" fmla="*/ 214 h 216"/>
                  <a:gd name="T2" fmla="*/ 74 w 170"/>
                  <a:gd name="T3" fmla="*/ 214 h 216"/>
                  <a:gd name="T4" fmla="*/ 74 w 170"/>
                  <a:gd name="T5" fmla="*/ 215 h 216"/>
                  <a:gd name="T6" fmla="*/ 74 w 170"/>
                  <a:gd name="T7" fmla="*/ 216 h 216"/>
                  <a:gd name="T8" fmla="*/ 74 w 170"/>
                  <a:gd name="T9" fmla="*/ 216 h 216"/>
                  <a:gd name="T10" fmla="*/ 74 w 170"/>
                  <a:gd name="T11" fmla="*/ 216 h 216"/>
                  <a:gd name="T12" fmla="*/ 75 w 170"/>
                  <a:gd name="T13" fmla="*/ 216 h 216"/>
                  <a:gd name="T14" fmla="*/ 75 w 170"/>
                  <a:gd name="T15" fmla="*/ 216 h 216"/>
                  <a:gd name="T16" fmla="*/ 75 w 170"/>
                  <a:gd name="T17" fmla="*/ 215 h 216"/>
                  <a:gd name="T18" fmla="*/ 74 w 170"/>
                  <a:gd name="T19" fmla="*/ 214 h 216"/>
                  <a:gd name="T20" fmla="*/ 170 w 170"/>
                  <a:gd name="T21" fmla="*/ 97 h 216"/>
                  <a:gd name="T22" fmla="*/ 78 w 170"/>
                  <a:gd name="T23" fmla="*/ 211 h 216"/>
                  <a:gd name="T24" fmla="*/ 81 w 170"/>
                  <a:gd name="T25" fmla="*/ 208 h 216"/>
                  <a:gd name="T26" fmla="*/ 170 w 170"/>
                  <a:gd name="T27" fmla="*/ 97 h 216"/>
                  <a:gd name="T28" fmla="*/ 170 w 170"/>
                  <a:gd name="T29" fmla="*/ 97 h 216"/>
                  <a:gd name="T30" fmla="*/ 5 w 170"/>
                  <a:gd name="T31" fmla="*/ 3 h 216"/>
                  <a:gd name="T32" fmla="*/ 4 w 170"/>
                  <a:gd name="T33" fmla="*/ 4 h 216"/>
                  <a:gd name="T34" fmla="*/ 4 w 170"/>
                  <a:gd name="T35" fmla="*/ 5 h 216"/>
                  <a:gd name="T36" fmla="*/ 3 w 170"/>
                  <a:gd name="T37" fmla="*/ 5 h 216"/>
                  <a:gd name="T38" fmla="*/ 2 w 170"/>
                  <a:gd name="T39" fmla="*/ 7 h 216"/>
                  <a:gd name="T40" fmla="*/ 55 w 170"/>
                  <a:gd name="T41" fmla="*/ 161 h 216"/>
                  <a:gd name="T42" fmla="*/ 72 w 170"/>
                  <a:gd name="T43" fmla="*/ 211 h 216"/>
                  <a:gd name="T44" fmla="*/ 74 w 170"/>
                  <a:gd name="T45" fmla="*/ 211 h 216"/>
                  <a:gd name="T46" fmla="*/ 76 w 170"/>
                  <a:gd name="T47" fmla="*/ 210 h 216"/>
                  <a:gd name="T48" fmla="*/ 47 w 170"/>
                  <a:gd name="T49" fmla="*/ 128 h 216"/>
                  <a:gd name="T50" fmla="*/ 5 w 170"/>
                  <a:gd name="T51" fmla="*/ 7 h 216"/>
                  <a:gd name="T52" fmla="*/ 5 w 170"/>
                  <a:gd name="T53" fmla="*/ 7 h 216"/>
                  <a:gd name="T54" fmla="*/ 92 w 170"/>
                  <a:gd name="T55" fmla="*/ 54 h 216"/>
                  <a:gd name="T56" fmla="*/ 168 w 170"/>
                  <a:gd name="T57" fmla="*/ 94 h 216"/>
                  <a:gd name="T58" fmla="*/ 168 w 170"/>
                  <a:gd name="T59" fmla="*/ 94 h 216"/>
                  <a:gd name="T60" fmla="*/ 165 w 170"/>
                  <a:gd name="T61" fmla="*/ 91 h 216"/>
                  <a:gd name="T62" fmla="*/ 168 w 170"/>
                  <a:gd name="T63" fmla="*/ 92 h 216"/>
                  <a:gd name="T64" fmla="*/ 168 w 170"/>
                  <a:gd name="T65" fmla="*/ 92 h 216"/>
                  <a:gd name="T66" fmla="*/ 5 w 170"/>
                  <a:gd name="T67" fmla="*/ 3 h 216"/>
                  <a:gd name="T68" fmla="*/ 0 w 170"/>
                  <a:gd name="T69" fmla="*/ 0 h 216"/>
                  <a:gd name="T70" fmla="*/ 0 w 170"/>
                  <a:gd name="T71" fmla="*/ 1 h 216"/>
                  <a:gd name="T72" fmla="*/ 1 w 170"/>
                  <a:gd name="T73" fmla="*/ 2 h 216"/>
                  <a:gd name="T74" fmla="*/ 1 w 170"/>
                  <a:gd name="T75" fmla="*/ 1 h 216"/>
                  <a:gd name="T76" fmla="*/ 0 w 170"/>
                  <a:gd name="T7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216">
                    <a:moveTo>
                      <a:pt x="74" y="214"/>
                    </a:moveTo>
                    <a:lnTo>
                      <a:pt x="74" y="214"/>
                    </a:lnTo>
                    <a:lnTo>
                      <a:pt x="74" y="215"/>
                    </a:lnTo>
                    <a:lnTo>
                      <a:pt x="74" y="216"/>
                    </a:lnTo>
                    <a:lnTo>
                      <a:pt x="74" y="216"/>
                    </a:lnTo>
                    <a:lnTo>
                      <a:pt x="74" y="216"/>
                    </a:lnTo>
                    <a:lnTo>
                      <a:pt x="75" y="216"/>
                    </a:lnTo>
                    <a:lnTo>
                      <a:pt x="75" y="216"/>
                    </a:lnTo>
                    <a:lnTo>
                      <a:pt x="75" y="215"/>
                    </a:lnTo>
                    <a:lnTo>
                      <a:pt x="74" y="214"/>
                    </a:lnTo>
                    <a:moveTo>
                      <a:pt x="170" y="97"/>
                    </a:moveTo>
                    <a:lnTo>
                      <a:pt x="78" y="211"/>
                    </a:lnTo>
                    <a:lnTo>
                      <a:pt x="81" y="208"/>
                    </a:lnTo>
                    <a:lnTo>
                      <a:pt x="170" y="97"/>
                    </a:lnTo>
                    <a:lnTo>
                      <a:pt x="170" y="97"/>
                    </a:lnTo>
                    <a:moveTo>
                      <a:pt x="5" y="3"/>
                    </a:moveTo>
                    <a:lnTo>
                      <a:pt x="4" y="4"/>
                    </a:lnTo>
                    <a:lnTo>
                      <a:pt x="4" y="5"/>
                    </a:lnTo>
                    <a:lnTo>
                      <a:pt x="3" y="5"/>
                    </a:lnTo>
                    <a:lnTo>
                      <a:pt x="2" y="7"/>
                    </a:lnTo>
                    <a:lnTo>
                      <a:pt x="55" y="161"/>
                    </a:lnTo>
                    <a:lnTo>
                      <a:pt x="72" y="211"/>
                    </a:lnTo>
                    <a:lnTo>
                      <a:pt x="74" y="211"/>
                    </a:lnTo>
                    <a:lnTo>
                      <a:pt x="76" y="210"/>
                    </a:lnTo>
                    <a:lnTo>
                      <a:pt x="47" y="128"/>
                    </a:lnTo>
                    <a:lnTo>
                      <a:pt x="5" y="7"/>
                    </a:lnTo>
                    <a:lnTo>
                      <a:pt x="5" y="7"/>
                    </a:lnTo>
                    <a:lnTo>
                      <a:pt x="92" y="54"/>
                    </a:lnTo>
                    <a:lnTo>
                      <a:pt x="168" y="94"/>
                    </a:lnTo>
                    <a:lnTo>
                      <a:pt x="168" y="94"/>
                    </a:lnTo>
                    <a:lnTo>
                      <a:pt x="165" y="91"/>
                    </a:lnTo>
                    <a:lnTo>
                      <a:pt x="168" y="92"/>
                    </a:lnTo>
                    <a:lnTo>
                      <a:pt x="168" y="92"/>
                    </a:lnTo>
                    <a:lnTo>
                      <a:pt x="5" y="3"/>
                    </a:lnTo>
                    <a:moveTo>
                      <a:pt x="0" y="0"/>
                    </a:moveTo>
                    <a:lnTo>
                      <a:pt x="0" y="1"/>
                    </a:lnTo>
                    <a:lnTo>
                      <a:pt x="1"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248"/>
              <p:cNvSpPr>
                <a:spLocks noEditPoints="1"/>
              </p:cNvSpPr>
              <p:nvPr/>
            </p:nvSpPr>
            <p:spPr bwMode="auto">
              <a:xfrm>
                <a:off x="6211" y="2033"/>
                <a:ext cx="235" cy="319"/>
              </a:xfrm>
              <a:custGeom>
                <a:avLst/>
                <a:gdLst>
                  <a:gd name="T0" fmla="*/ 3 w 235"/>
                  <a:gd name="T1" fmla="*/ 316 h 319"/>
                  <a:gd name="T2" fmla="*/ 0 w 235"/>
                  <a:gd name="T3" fmla="*/ 319 h 319"/>
                  <a:gd name="T4" fmla="*/ 2 w 235"/>
                  <a:gd name="T5" fmla="*/ 319 h 319"/>
                  <a:gd name="T6" fmla="*/ 3 w 235"/>
                  <a:gd name="T7" fmla="*/ 317 h 319"/>
                  <a:gd name="T8" fmla="*/ 3 w 235"/>
                  <a:gd name="T9" fmla="*/ 316 h 319"/>
                  <a:gd name="T10" fmla="*/ 227 w 235"/>
                  <a:gd name="T11" fmla="*/ 211 h 319"/>
                  <a:gd name="T12" fmla="*/ 146 w 235"/>
                  <a:gd name="T13" fmla="*/ 250 h 319"/>
                  <a:gd name="T14" fmla="*/ 227 w 235"/>
                  <a:gd name="T15" fmla="*/ 211 h 319"/>
                  <a:gd name="T16" fmla="*/ 227 w 235"/>
                  <a:gd name="T17" fmla="*/ 211 h 319"/>
                  <a:gd name="T18" fmla="*/ 235 w 235"/>
                  <a:gd name="T19" fmla="*/ 207 h 319"/>
                  <a:gd name="T20" fmla="*/ 234 w 235"/>
                  <a:gd name="T21" fmla="*/ 208 h 319"/>
                  <a:gd name="T22" fmla="*/ 235 w 235"/>
                  <a:gd name="T23" fmla="*/ 208 h 319"/>
                  <a:gd name="T24" fmla="*/ 235 w 235"/>
                  <a:gd name="T25" fmla="*/ 207 h 319"/>
                  <a:gd name="T26" fmla="*/ 163 w 235"/>
                  <a:gd name="T27" fmla="*/ 72 h 319"/>
                  <a:gd name="T28" fmla="*/ 4 w 235"/>
                  <a:gd name="T29" fmla="*/ 314 h 319"/>
                  <a:gd name="T30" fmla="*/ 4 w 235"/>
                  <a:gd name="T31" fmla="*/ 314 h 319"/>
                  <a:gd name="T32" fmla="*/ 163 w 235"/>
                  <a:gd name="T33" fmla="*/ 72 h 319"/>
                  <a:gd name="T34" fmla="*/ 210 w 235"/>
                  <a:gd name="T35" fmla="*/ 6 h 319"/>
                  <a:gd name="T36" fmla="*/ 210 w 235"/>
                  <a:gd name="T37" fmla="*/ 6 h 319"/>
                  <a:gd name="T38" fmla="*/ 55 w 235"/>
                  <a:gd name="T39" fmla="*/ 242 h 319"/>
                  <a:gd name="T40" fmla="*/ 208 w 235"/>
                  <a:gd name="T41" fmla="*/ 10 h 319"/>
                  <a:gd name="T42" fmla="*/ 231 w 235"/>
                  <a:gd name="T43" fmla="*/ 206 h 319"/>
                  <a:gd name="T44" fmla="*/ 10 w 235"/>
                  <a:gd name="T45" fmla="*/ 311 h 319"/>
                  <a:gd name="T46" fmla="*/ 10 w 235"/>
                  <a:gd name="T47" fmla="*/ 311 h 319"/>
                  <a:gd name="T48" fmla="*/ 233 w 235"/>
                  <a:gd name="T49" fmla="*/ 206 h 319"/>
                  <a:gd name="T50" fmla="*/ 233 w 235"/>
                  <a:gd name="T51" fmla="*/ 207 h 319"/>
                  <a:gd name="T52" fmla="*/ 233 w 235"/>
                  <a:gd name="T53" fmla="*/ 206 h 319"/>
                  <a:gd name="T54" fmla="*/ 234 w 235"/>
                  <a:gd name="T55" fmla="*/ 205 h 319"/>
                  <a:gd name="T56" fmla="*/ 210 w 235"/>
                  <a:gd name="T57" fmla="*/ 6 h 319"/>
                  <a:gd name="T58" fmla="*/ 210 w 235"/>
                  <a:gd name="T59" fmla="*/ 0 h 319"/>
                  <a:gd name="T60" fmla="*/ 208 w 235"/>
                  <a:gd name="T61" fmla="*/ 4 h 319"/>
                  <a:gd name="T62" fmla="*/ 209 w 235"/>
                  <a:gd name="T63" fmla="*/ 4 h 319"/>
                  <a:gd name="T64" fmla="*/ 210 w 235"/>
                  <a:gd name="T65" fmla="*/ 2 h 319"/>
                  <a:gd name="T66" fmla="*/ 210 w 235"/>
                  <a:gd name="T6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5" h="319">
                    <a:moveTo>
                      <a:pt x="3" y="316"/>
                    </a:moveTo>
                    <a:lnTo>
                      <a:pt x="0" y="319"/>
                    </a:lnTo>
                    <a:lnTo>
                      <a:pt x="2" y="319"/>
                    </a:lnTo>
                    <a:lnTo>
                      <a:pt x="3" y="317"/>
                    </a:lnTo>
                    <a:lnTo>
                      <a:pt x="3" y="316"/>
                    </a:lnTo>
                    <a:close/>
                    <a:moveTo>
                      <a:pt x="227" y="211"/>
                    </a:moveTo>
                    <a:lnTo>
                      <a:pt x="146" y="250"/>
                    </a:lnTo>
                    <a:lnTo>
                      <a:pt x="227" y="211"/>
                    </a:lnTo>
                    <a:lnTo>
                      <a:pt x="227" y="211"/>
                    </a:lnTo>
                    <a:close/>
                    <a:moveTo>
                      <a:pt x="235" y="207"/>
                    </a:moveTo>
                    <a:lnTo>
                      <a:pt x="234" y="208"/>
                    </a:lnTo>
                    <a:lnTo>
                      <a:pt x="235" y="208"/>
                    </a:lnTo>
                    <a:lnTo>
                      <a:pt x="235" y="207"/>
                    </a:lnTo>
                    <a:close/>
                    <a:moveTo>
                      <a:pt x="163" y="72"/>
                    </a:moveTo>
                    <a:lnTo>
                      <a:pt x="4" y="314"/>
                    </a:lnTo>
                    <a:lnTo>
                      <a:pt x="4" y="314"/>
                    </a:lnTo>
                    <a:lnTo>
                      <a:pt x="163" y="72"/>
                    </a:lnTo>
                    <a:close/>
                    <a:moveTo>
                      <a:pt x="210" y="6"/>
                    </a:moveTo>
                    <a:lnTo>
                      <a:pt x="210" y="6"/>
                    </a:lnTo>
                    <a:lnTo>
                      <a:pt x="55" y="242"/>
                    </a:lnTo>
                    <a:lnTo>
                      <a:pt x="208" y="10"/>
                    </a:lnTo>
                    <a:lnTo>
                      <a:pt x="231" y="206"/>
                    </a:lnTo>
                    <a:lnTo>
                      <a:pt x="10" y="311"/>
                    </a:lnTo>
                    <a:lnTo>
                      <a:pt x="10" y="311"/>
                    </a:lnTo>
                    <a:lnTo>
                      <a:pt x="233" y="206"/>
                    </a:lnTo>
                    <a:lnTo>
                      <a:pt x="233" y="207"/>
                    </a:lnTo>
                    <a:lnTo>
                      <a:pt x="233" y="206"/>
                    </a:lnTo>
                    <a:lnTo>
                      <a:pt x="234" y="205"/>
                    </a:lnTo>
                    <a:lnTo>
                      <a:pt x="210" y="6"/>
                    </a:lnTo>
                    <a:close/>
                    <a:moveTo>
                      <a:pt x="210" y="0"/>
                    </a:moveTo>
                    <a:lnTo>
                      <a:pt x="208" y="4"/>
                    </a:lnTo>
                    <a:lnTo>
                      <a:pt x="209" y="4"/>
                    </a:lnTo>
                    <a:lnTo>
                      <a:pt x="210" y="2"/>
                    </a:lnTo>
                    <a:lnTo>
                      <a:pt x="21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249"/>
              <p:cNvSpPr>
                <a:spLocks noEditPoints="1"/>
              </p:cNvSpPr>
              <p:nvPr/>
            </p:nvSpPr>
            <p:spPr bwMode="auto">
              <a:xfrm>
                <a:off x="6211" y="2033"/>
                <a:ext cx="235" cy="319"/>
              </a:xfrm>
              <a:custGeom>
                <a:avLst/>
                <a:gdLst>
                  <a:gd name="T0" fmla="*/ 3 w 235"/>
                  <a:gd name="T1" fmla="*/ 316 h 319"/>
                  <a:gd name="T2" fmla="*/ 0 w 235"/>
                  <a:gd name="T3" fmla="*/ 319 h 319"/>
                  <a:gd name="T4" fmla="*/ 2 w 235"/>
                  <a:gd name="T5" fmla="*/ 319 h 319"/>
                  <a:gd name="T6" fmla="*/ 3 w 235"/>
                  <a:gd name="T7" fmla="*/ 317 h 319"/>
                  <a:gd name="T8" fmla="*/ 3 w 235"/>
                  <a:gd name="T9" fmla="*/ 316 h 319"/>
                  <a:gd name="T10" fmla="*/ 227 w 235"/>
                  <a:gd name="T11" fmla="*/ 211 h 319"/>
                  <a:gd name="T12" fmla="*/ 146 w 235"/>
                  <a:gd name="T13" fmla="*/ 250 h 319"/>
                  <a:gd name="T14" fmla="*/ 227 w 235"/>
                  <a:gd name="T15" fmla="*/ 211 h 319"/>
                  <a:gd name="T16" fmla="*/ 227 w 235"/>
                  <a:gd name="T17" fmla="*/ 211 h 319"/>
                  <a:gd name="T18" fmla="*/ 235 w 235"/>
                  <a:gd name="T19" fmla="*/ 207 h 319"/>
                  <a:gd name="T20" fmla="*/ 234 w 235"/>
                  <a:gd name="T21" fmla="*/ 208 h 319"/>
                  <a:gd name="T22" fmla="*/ 235 w 235"/>
                  <a:gd name="T23" fmla="*/ 208 h 319"/>
                  <a:gd name="T24" fmla="*/ 235 w 235"/>
                  <a:gd name="T25" fmla="*/ 207 h 319"/>
                  <a:gd name="T26" fmla="*/ 163 w 235"/>
                  <a:gd name="T27" fmla="*/ 72 h 319"/>
                  <a:gd name="T28" fmla="*/ 4 w 235"/>
                  <a:gd name="T29" fmla="*/ 314 h 319"/>
                  <a:gd name="T30" fmla="*/ 4 w 235"/>
                  <a:gd name="T31" fmla="*/ 314 h 319"/>
                  <a:gd name="T32" fmla="*/ 163 w 235"/>
                  <a:gd name="T33" fmla="*/ 72 h 319"/>
                  <a:gd name="T34" fmla="*/ 210 w 235"/>
                  <a:gd name="T35" fmla="*/ 6 h 319"/>
                  <a:gd name="T36" fmla="*/ 210 w 235"/>
                  <a:gd name="T37" fmla="*/ 6 h 319"/>
                  <a:gd name="T38" fmla="*/ 55 w 235"/>
                  <a:gd name="T39" fmla="*/ 242 h 319"/>
                  <a:gd name="T40" fmla="*/ 208 w 235"/>
                  <a:gd name="T41" fmla="*/ 10 h 319"/>
                  <a:gd name="T42" fmla="*/ 231 w 235"/>
                  <a:gd name="T43" fmla="*/ 206 h 319"/>
                  <a:gd name="T44" fmla="*/ 10 w 235"/>
                  <a:gd name="T45" fmla="*/ 311 h 319"/>
                  <a:gd name="T46" fmla="*/ 10 w 235"/>
                  <a:gd name="T47" fmla="*/ 311 h 319"/>
                  <a:gd name="T48" fmla="*/ 233 w 235"/>
                  <a:gd name="T49" fmla="*/ 206 h 319"/>
                  <a:gd name="T50" fmla="*/ 233 w 235"/>
                  <a:gd name="T51" fmla="*/ 207 h 319"/>
                  <a:gd name="T52" fmla="*/ 233 w 235"/>
                  <a:gd name="T53" fmla="*/ 206 h 319"/>
                  <a:gd name="T54" fmla="*/ 234 w 235"/>
                  <a:gd name="T55" fmla="*/ 205 h 319"/>
                  <a:gd name="T56" fmla="*/ 210 w 235"/>
                  <a:gd name="T57" fmla="*/ 6 h 319"/>
                  <a:gd name="T58" fmla="*/ 210 w 235"/>
                  <a:gd name="T59" fmla="*/ 0 h 319"/>
                  <a:gd name="T60" fmla="*/ 208 w 235"/>
                  <a:gd name="T61" fmla="*/ 4 h 319"/>
                  <a:gd name="T62" fmla="*/ 209 w 235"/>
                  <a:gd name="T63" fmla="*/ 4 h 319"/>
                  <a:gd name="T64" fmla="*/ 210 w 235"/>
                  <a:gd name="T65" fmla="*/ 2 h 319"/>
                  <a:gd name="T66" fmla="*/ 210 w 235"/>
                  <a:gd name="T6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5" h="319">
                    <a:moveTo>
                      <a:pt x="3" y="316"/>
                    </a:moveTo>
                    <a:lnTo>
                      <a:pt x="0" y="319"/>
                    </a:lnTo>
                    <a:lnTo>
                      <a:pt x="2" y="319"/>
                    </a:lnTo>
                    <a:lnTo>
                      <a:pt x="3" y="317"/>
                    </a:lnTo>
                    <a:lnTo>
                      <a:pt x="3" y="316"/>
                    </a:lnTo>
                    <a:moveTo>
                      <a:pt x="227" y="211"/>
                    </a:moveTo>
                    <a:lnTo>
                      <a:pt x="146" y="250"/>
                    </a:lnTo>
                    <a:lnTo>
                      <a:pt x="227" y="211"/>
                    </a:lnTo>
                    <a:lnTo>
                      <a:pt x="227" y="211"/>
                    </a:lnTo>
                    <a:moveTo>
                      <a:pt x="235" y="207"/>
                    </a:moveTo>
                    <a:lnTo>
                      <a:pt x="234" y="208"/>
                    </a:lnTo>
                    <a:lnTo>
                      <a:pt x="235" y="208"/>
                    </a:lnTo>
                    <a:lnTo>
                      <a:pt x="235" y="207"/>
                    </a:lnTo>
                    <a:moveTo>
                      <a:pt x="163" y="72"/>
                    </a:moveTo>
                    <a:lnTo>
                      <a:pt x="4" y="314"/>
                    </a:lnTo>
                    <a:lnTo>
                      <a:pt x="4" y="314"/>
                    </a:lnTo>
                    <a:lnTo>
                      <a:pt x="163" y="72"/>
                    </a:lnTo>
                    <a:moveTo>
                      <a:pt x="210" y="6"/>
                    </a:moveTo>
                    <a:lnTo>
                      <a:pt x="210" y="6"/>
                    </a:lnTo>
                    <a:lnTo>
                      <a:pt x="55" y="242"/>
                    </a:lnTo>
                    <a:lnTo>
                      <a:pt x="208" y="10"/>
                    </a:lnTo>
                    <a:lnTo>
                      <a:pt x="231" y="206"/>
                    </a:lnTo>
                    <a:lnTo>
                      <a:pt x="10" y="311"/>
                    </a:lnTo>
                    <a:lnTo>
                      <a:pt x="10" y="311"/>
                    </a:lnTo>
                    <a:lnTo>
                      <a:pt x="233" y="206"/>
                    </a:lnTo>
                    <a:lnTo>
                      <a:pt x="233" y="207"/>
                    </a:lnTo>
                    <a:lnTo>
                      <a:pt x="233" y="206"/>
                    </a:lnTo>
                    <a:lnTo>
                      <a:pt x="234" y="205"/>
                    </a:lnTo>
                    <a:lnTo>
                      <a:pt x="210" y="6"/>
                    </a:lnTo>
                    <a:moveTo>
                      <a:pt x="210" y="0"/>
                    </a:moveTo>
                    <a:lnTo>
                      <a:pt x="208" y="4"/>
                    </a:lnTo>
                    <a:lnTo>
                      <a:pt x="209" y="4"/>
                    </a:lnTo>
                    <a:lnTo>
                      <a:pt x="210" y="2"/>
                    </a:lnTo>
                    <a:lnTo>
                      <a:pt x="2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250"/>
              <p:cNvSpPr>
                <a:spLocks noEditPoints="1"/>
              </p:cNvSpPr>
              <p:nvPr/>
            </p:nvSpPr>
            <p:spPr bwMode="auto">
              <a:xfrm>
                <a:off x="6044" y="2032"/>
                <a:ext cx="382" cy="318"/>
              </a:xfrm>
              <a:custGeom>
                <a:avLst/>
                <a:gdLst>
                  <a:gd name="T0" fmla="*/ 6 w 382"/>
                  <a:gd name="T1" fmla="*/ 264 h 318"/>
                  <a:gd name="T2" fmla="*/ 6 w 382"/>
                  <a:gd name="T3" fmla="*/ 264 h 318"/>
                  <a:gd name="T4" fmla="*/ 7 w 382"/>
                  <a:gd name="T5" fmla="*/ 264 h 318"/>
                  <a:gd name="T6" fmla="*/ 170 w 382"/>
                  <a:gd name="T7" fmla="*/ 317 h 318"/>
                  <a:gd name="T8" fmla="*/ 170 w 382"/>
                  <a:gd name="T9" fmla="*/ 318 h 318"/>
                  <a:gd name="T10" fmla="*/ 170 w 382"/>
                  <a:gd name="T11" fmla="*/ 318 h 318"/>
                  <a:gd name="T12" fmla="*/ 6 w 382"/>
                  <a:gd name="T13" fmla="*/ 264 h 318"/>
                  <a:gd name="T14" fmla="*/ 2 w 382"/>
                  <a:gd name="T15" fmla="*/ 261 h 318"/>
                  <a:gd name="T16" fmla="*/ 2 w 382"/>
                  <a:gd name="T17" fmla="*/ 262 h 318"/>
                  <a:gd name="T18" fmla="*/ 2 w 382"/>
                  <a:gd name="T19" fmla="*/ 262 h 318"/>
                  <a:gd name="T20" fmla="*/ 0 w 382"/>
                  <a:gd name="T21" fmla="*/ 263 h 318"/>
                  <a:gd name="T22" fmla="*/ 1 w 382"/>
                  <a:gd name="T23" fmla="*/ 263 h 318"/>
                  <a:gd name="T24" fmla="*/ 1 w 382"/>
                  <a:gd name="T25" fmla="*/ 263 h 318"/>
                  <a:gd name="T26" fmla="*/ 2 w 382"/>
                  <a:gd name="T27" fmla="*/ 262 h 318"/>
                  <a:gd name="T28" fmla="*/ 2 w 382"/>
                  <a:gd name="T29" fmla="*/ 261 h 318"/>
                  <a:gd name="T30" fmla="*/ 371 w 382"/>
                  <a:gd name="T31" fmla="*/ 8 h 318"/>
                  <a:gd name="T32" fmla="*/ 61 w 382"/>
                  <a:gd name="T33" fmla="*/ 221 h 318"/>
                  <a:gd name="T34" fmla="*/ 371 w 382"/>
                  <a:gd name="T35" fmla="*/ 8 h 318"/>
                  <a:gd name="T36" fmla="*/ 371 w 382"/>
                  <a:gd name="T37" fmla="*/ 8 h 318"/>
                  <a:gd name="T38" fmla="*/ 377 w 382"/>
                  <a:gd name="T39" fmla="*/ 7 h 318"/>
                  <a:gd name="T40" fmla="*/ 370 w 382"/>
                  <a:gd name="T41" fmla="*/ 12 h 318"/>
                  <a:gd name="T42" fmla="*/ 330 w 382"/>
                  <a:gd name="T43" fmla="*/ 73 h 318"/>
                  <a:gd name="T44" fmla="*/ 171 w 382"/>
                  <a:gd name="T45" fmla="*/ 315 h 318"/>
                  <a:gd name="T46" fmla="*/ 171 w 382"/>
                  <a:gd name="T47" fmla="*/ 315 h 318"/>
                  <a:gd name="T48" fmla="*/ 7 w 382"/>
                  <a:gd name="T49" fmla="*/ 262 h 318"/>
                  <a:gd name="T50" fmla="*/ 7 w 382"/>
                  <a:gd name="T51" fmla="*/ 262 h 318"/>
                  <a:gd name="T52" fmla="*/ 172 w 382"/>
                  <a:gd name="T53" fmla="*/ 315 h 318"/>
                  <a:gd name="T54" fmla="*/ 177 w 382"/>
                  <a:gd name="T55" fmla="*/ 312 h 318"/>
                  <a:gd name="T56" fmla="*/ 177 w 382"/>
                  <a:gd name="T57" fmla="*/ 312 h 318"/>
                  <a:gd name="T58" fmla="*/ 222 w 382"/>
                  <a:gd name="T59" fmla="*/ 243 h 318"/>
                  <a:gd name="T60" fmla="*/ 377 w 382"/>
                  <a:gd name="T61" fmla="*/ 7 h 318"/>
                  <a:gd name="T62" fmla="*/ 382 w 382"/>
                  <a:gd name="T63" fmla="*/ 0 h 318"/>
                  <a:gd name="T64" fmla="*/ 377 w 382"/>
                  <a:gd name="T65" fmla="*/ 3 h 318"/>
                  <a:gd name="T66" fmla="*/ 376 w 382"/>
                  <a:gd name="T67" fmla="*/ 5 h 318"/>
                  <a:gd name="T68" fmla="*/ 376 w 382"/>
                  <a:gd name="T69" fmla="*/ 5 h 318"/>
                  <a:gd name="T70" fmla="*/ 379 w 382"/>
                  <a:gd name="T71" fmla="*/ 5 h 318"/>
                  <a:gd name="T72" fmla="*/ 382 w 382"/>
                  <a:gd name="T73"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2" h="318">
                    <a:moveTo>
                      <a:pt x="6" y="264"/>
                    </a:moveTo>
                    <a:lnTo>
                      <a:pt x="6" y="264"/>
                    </a:lnTo>
                    <a:lnTo>
                      <a:pt x="7" y="264"/>
                    </a:lnTo>
                    <a:lnTo>
                      <a:pt x="170" y="317"/>
                    </a:lnTo>
                    <a:lnTo>
                      <a:pt x="170" y="318"/>
                    </a:lnTo>
                    <a:lnTo>
                      <a:pt x="170" y="318"/>
                    </a:lnTo>
                    <a:lnTo>
                      <a:pt x="6" y="264"/>
                    </a:lnTo>
                    <a:close/>
                    <a:moveTo>
                      <a:pt x="2" y="261"/>
                    </a:moveTo>
                    <a:lnTo>
                      <a:pt x="2" y="262"/>
                    </a:lnTo>
                    <a:lnTo>
                      <a:pt x="2" y="262"/>
                    </a:lnTo>
                    <a:lnTo>
                      <a:pt x="0" y="263"/>
                    </a:lnTo>
                    <a:lnTo>
                      <a:pt x="1" y="263"/>
                    </a:lnTo>
                    <a:lnTo>
                      <a:pt x="1" y="263"/>
                    </a:lnTo>
                    <a:lnTo>
                      <a:pt x="2" y="262"/>
                    </a:lnTo>
                    <a:lnTo>
                      <a:pt x="2" y="261"/>
                    </a:lnTo>
                    <a:close/>
                    <a:moveTo>
                      <a:pt x="371" y="8"/>
                    </a:moveTo>
                    <a:lnTo>
                      <a:pt x="61" y="221"/>
                    </a:lnTo>
                    <a:lnTo>
                      <a:pt x="371" y="8"/>
                    </a:lnTo>
                    <a:lnTo>
                      <a:pt x="371" y="8"/>
                    </a:lnTo>
                    <a:close/>
                    <a:moveTo>
                      <a:pt x="377" y="7"/>
                    </a:moveTo>
                    <a:lnTo>
                      <a:pt x="370" y="12"/>
                    </a:lnTo>
                    <a:lnTo>
                      <a:pt x="330" y="73"/>
                    </a:lnTo>
                    <a:lnTo>
                      <a:pt x="171" y="315"/>
                    </a:lnTo>
                    <a:lnTo>
                      <a:pt x="171" y="315"/>
                    </a:lnTo>
                    <a:lnTo>
                      <a:pt x="7" y="262"/>
                    </a:lnTo>
                    <a:lnTo>
                      <a:pt x="7" y="262"/>
                    </a:lnTo>
                    <a:lnTo>
                      <a:pt x="172" y="315"/>
                    </a:lnTo>
                    <a:lnTo>
                      <a:pt x="177" y="312"/>
                    </a:lnTo>
                    <a:lnTo>
                      <a:pt x="177" y="312"/>
                    </a:lnTo>
                    <a:lnTo>
                      <a:pt x="222" y="243"/>
                    </a:lnTo>
                    <a:lnTo>
                      <a:pt x="377" y="7"/>
                    </a:lnTo>
                    <a:close/>
                    <a:moveTo>
                      <a:pt x="382" y="0"/>
                    </a:moveTo>
                    <a:lnTo>
                      <a:pt x="377" y="3"/>
                    </a:lnTo>
                    <a:lnTo>
                      <a:pt x="376" y="5"/>
                    </a:lnTo>
                    <a:lnTo>
                      <a:pt x="376" y="5"/>
                    </a:lnTo>
                    <a:lnTo>
                      <a:pt x="379" y="5"/>
                    </a:lnTo>
                    <a:lnTo>
                      <a:pt x="38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251"/>
              <p:cNvSpPr>
                <a:spLocks noEditPoints="1"/>
              </p:cNvSpPr>
              <p:nvPr/>
            </p:nvSpPr>
            <p:spPr bwMode="auto">
              <a:xfrm>
                <a:off x="6044" y="2032"/>
                <a:ext cx="382" cy="318"/>
              </a:xfrm>
              <a:custGeom>
                <a:avLst/>
                <a:gdLst>
                  <a:gd name="T0" fmla="*/ 6 w 382"/>
                  <a:gd name="T1" fmla="*/ 264 h 318"/>
                  <a:gd name="T2" fmla="*/ 6 w 382"/>
                  <a:gd name="T3" fmla="*/ 264 h 318"/>
                  <a:gd name="T4" fmla="*/ 7 w 382"/>
                  <a:gd name="T5" fmla="*/ 264 h 318"/>
                  <a:gd name="T6" fmla="*/ 170 w 382"/>
                  <a:gd name="T7" fmla="*/ 317 h 318"/>
                  <a:gd name="T8" fmla="*/ 170 w 382"/>
                  <a:gd name="T9" fmla="*/ 318 h 318"/>
                  <a:gd name="T10" fmla="*/ 170 w 382"/>
                  <a:gd name="T11" fmla="*/ 318 h 318"/>
                  <a:gd name="T12" fmla="*/ 6 w 382"/>
                  <a:gd name="T13" fmla="*/ 264 h 318"/>
                  <a:gd name="T14" fmla="*/ 2 w 382"/>
                  <a:gd name="T15" fmla="*/ 261 h 318"/>
                  <a:gd name="T16" fmla="*/ 2 w 382"/>
                  <a:gd name="T17" fmla="*/ 262 h 318"/>
                  <a:gd name="T18" fmla="*/ 2 w 382"/>
                  <a:gd name="T19" fmla="*/ 262 h 318"/>
                  <a:gd name="T20" fmla="*/ 0 w 382"/>
                  <a:gd name="T21" fmla="*/ 263 h 318"/>
                  <a:gd name="T22" fmla="*/ 1 w 382"/>
                  <a:gd name="T23" fmla="*/ 263 h 318"/>
                  <a:gd name="T24" fmla="*/ 1 w 382"/>
                  <a:gd name="T25" fmla="*/ 263 h 318"/>
                  <a:gd name="T26" fmla="*/ 2 w 382"/>
                  <a:gd name="T27" fmla="*/ 262 h 318"/>
                  <a:gd name="T28" fmla="*/ 2 w 382"/>
                  <a:gd name="T29" fmla="*/ 261 h 318"/>
                  <a:gd name="T30" fmla="*/ 371 w 382"/>
                  <a:gd name="T31" fmla="*/ 8 h 318"/>
                  <a:gd name="T32" fmla="*/ 61 w 382"/>
                  <a:gd name="T33" fmla="*/ 221 h 318"/>
                  <a:gd name="T34" fmla="*/ 371 w 382"/>
                  <a:gd name="T35" fmla="*/ 8 h 318"/>
                  <a:gd name="T36" fmla="*/ 371 w 382"/>
                  <a:gd name="T37" fmla="*/ 8 h 318"/>
                  <a:gd name="T38" fmla="*/ 377 w 382"/>
                  <a:gd name="T39" fmla="*/ 7 h 318"/>
                  <a:gd name="T40" fmla="*/ 370 w 382"/>
                  <a:gd name="T41" fmla="*/ 12 h 318"/>
                  <a:gd name="T42" fmla="*/ 330 w 382"/>
                  <a:gd name="T43" fmla="*/ 73 h 318"/>
                  <a:gd name="T44" fmla="*/ 171 w 382"/>
                  <a:gd name="T45" fmla="*/ 315 h 318"/>
                  <a:gd name="T46" fmla="*/ 171 w 382"/>
                  <a:gd name="T47" fmla="*/ 315 h 318"/>
                  <a:gd name="T48" fmla="*/ 7 w 382"/>
                  <a:gd name="T49" fmla="*/ 262 h 318"/>
                  <a:gd name="T50" fmla="*/ 7 w 382"/>
                  <a:gd name="T51" fmla="*/ 262 h 318"/>
                  <a:gd name="T52" fmla="*/ 172 w 382"/>
                  <a:gd name="T53" fmla="*/ 315 h 318"/>
                  <a:gd name="T54" fmla="*/ 177 w 382"/>
                  <a:gd name="T55" fmla="*/ 312 h 318"/>
                  <a:gd name="T56" fmla="*/ 177 w 382"/>
                  <a:gd name="T57" fmla="*/ 312 h 318"/>
                  <a:gd name="T58" fmla="*/ 222 w 382"/>
                  <a:gd name="T59" fmla="*/ 243 h 318"/>
                  <a:gd name="T60" fmla="*/ 377 w 382"/>
                  <a:gd name="T61" fmla="*/ 7 h 318"/>
                  <a:gd name="T62" fmla="*/ 382 w 382"/>
                  <a:gd name="T63" fmla="*/ 0 h 318"/>
                  <a:gd name="T64" fmla="*/ 377 w 382"/>
                  <a:gd name="T65" fmla="*/ 3 h 318"/>
                  <a:gd name="T66" fmla="*/ 376 w 382"/>
                  <a:gd name="T67" fmla="*/ 5 h 318"/>
                  <a:gd name="T68" fmla="*/ 376 w 382"/>
                  <a:gd name="T69" fmla="*/ 5 h 318"/>
                  <a:gd name="T70" fmla="*/ 379 w 382"/>
                  <a:gd name="T71" fmla="*/ 5 h 318"/>
                  <a:gd name="T72" fmla="*/ 382 w 382"/>
                  <a:gd name="T73"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2" h="318">
                    <a:moveTo>
                      <a:pt x="6" y="264"/>
                    </a:moveTo>
                    <a:lnTo>
                      <a:pt x="6" y="264"/>
                    </a:lnTo>
                    <a:lnTo>
                      <a:pt x="7" y="264"/>
                    </a:lnTo>
                    <a:lnTo>
                      <a:pt x="170" y="317"/>
                    </a:lnTo>
                    <a:lnTo>
                      <a:pt x="170" y="318"/>
                    </a:lnTo>
                    <a:lnTo>
                      <a:pt x="170" y="318"/>
                    </a:lnTo>
                    <a:lnTo>
                      <a:pt x="6" y="264"/>
                    </a:lnTo>
                    <a:moveTo>
                      <a:pt x="2" y="261"/>
                    </a:moveTo>
                    <a:lnTo>
                      <a:pt x="2" y="262"/>
                    </a:lnTo>
                    <a:lnTo>
                      <a:pt x="2" y="262"/>
                    </a:lnTo>
                    <a:lnTo>
                      <a:pt x="0" y="263"/>
                    </a:lnTo>
                    <a:lnTo>
                      <a:pt x="1" y="263"/>
                    </a:lnTo>
                    <a:lnTo>
                      <a:pt x="1" y="263"/>
                    </a:lnTo>
                    <a:lnTo>
                      <a:pt x="2" y="262"/>
                    </a:lnTo>
                    <a:lnTo>
                      <a:pt x="2" y="261"/>
                    </a:lnTo>
                    <a:moveTo>
                      <a:pt x="371" y="8"/>
                    </a:moveTo>
                    <a:lnTo>
                      <a:pt x="61" y="221"/>
                    </a:lnTo>
                    <a:lnTo>
                      <a:pt x="371" y="8"/>
                    </a:lnTo>
                    <a:lnTo>
                      <a:pt x="371" y="8"/>
                    </a:lnTo>
                    <a:moveTo>
                      <a:pt x="377" y="7"/>
                    </a:moveTo>
                    <a:lnTo>
                      <a:pt x="370" y="12"/>
                    </a:lnTo>
                    <a:lnTo>
                      <a:pt x="330" y="73"/>
                    </a:lnTo>
                    <a:lnTo>
                      <a:pt x="171" y="315"/>
                    </a:lnTo>
                    <a:lnTo>
                      <a:pt x="171" y="315"/>
                    </a:lnTo>
                    <a:lnTo>
                      <a:pt x="7" y="262"/>
                    </a:lnTo>
                    <a:lnTo>
                      <a:pt x="7" y="262"/>
                    </a:lnTo>
                    <a:lnTo>
                      <a:pt x="172" y="315"/>
                    </a:lnTo>
                    <a:lnTo>
                      <a:pt x="177" y="312"/>
                    </a:lnTo>
                    <a:lnTo>
                      <a:pt x="177" y="312"/>
                    </a:lnTo>
                    <a:lnTo>
                      <a:pt x="222" y="243"/>
                    </a:lnTo>
                    <a:lnTo>
                      <a:pt x="377" y="7"/>
                    </a:lnTo>
                    <a:moveTo>
                      <a:pt x="382" y="0"/>
                    </a:moveTo>
                    <a:lnTo>
                      <a:pt x="377" y="3"/>
                    </a:lnTo>
                    <a:lnTo>
                      <a:pt x="376" y="5"/>
                    </a:lnTo>
                    <a:lnTo>
                      <a:pt x="376" y="5"/>
                    </a:lnTo>
                    <a:lnTo>
                      <a:pt x="379" y="5"/>
                    </a:lnTo>
                    <a:lnTo>
                      <a:pt x="3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252"/>
              <p:cNvSpPr>
                <a:spLocks noEditPoints="1"/>
              </p:cNvSpPr>
              <p:nvPr/>
            </p:nvSpPr>
            <p:spPr bwMode="auto">
              <a:xfrm>
                <a:off x="2911" y="3639"/>
                <a:ext cx="333" cy="173"/>
              </a:xfrm>
              <a:custGeom>
                <a:avLst/>
                <a:gdLst>
                  <a:gd name="T0" fmla="*/ 333 w 333"/>
                  <a:gd name="T1" fmla="*/ 129 h 173"/>
                  <a:gd name="T2" fmla="*/ 305 w 333"/>
                  <a:gd name="T3" fmla="*/ 139 h 173"/>
                  <a:gd name="T4" fmla="*/ 333 w 333"/>
                  <a:gd name="T5" fmla="*/ 129 h 173"/>
                  <a:gd name="T6" fmla="*/ 16 w 333"/>
                  <a:gd name="T7" fmla="*/ 10 h 173"/>
                  <a:gd name="T8" fmla="*/ 128 w 333"/>
                  <a:gd name="T9" fmla="*/ 105 h 173"/>
                  <a:gd name="T10" fmla="*/ 16 w 333"/>
                  <a:gd name="T11" fmla="*/ 10 h 173"/>
                  <a:gd name="T12" fmla="*/ 16 w 333"/>
                  <a:gd name="T13" fmla="*/ 10 h 173"/>
                  <a:gd name="T14" fmla="*/ 10 w 333"/>
                  <a:gd name="T15" fmla="*/ 9 h 173"/>
                  <a:gd name="T16" fmla="*/ 10 w 333"/>
                  <a:gd name="T17" fmla="*/ 9 h 173"/>
                  <a:gd name="T18" fmla="*/ 204 w 333"/>
                  <a:gd name="T19" fmla="*/ 173 h 173"/>
                  <a:gd name="T20" fmla="*/ 204 w 333"/>
                  <a:gd name="T21" fmla="*/ 173 h 173"/>
                  <a:gd name="T22" fmla="*/ 10 w 333"/>
                  <a:gd name="T23" fmla="*/ 9 h 173"/>
                  <a:gd name="T24" fmla="*/ 0 w 333"/>
                  <a:gd name="T25" fmla="*/ 0 h 173"/>
                  <a:gd name="T26" fmla="*/ 4 w 333"/>
                  <a:gd name="T27" fmla="*/ 4 h 173"/>
                  <a:gd name="T28" fmla="*/ 4 w 333"/>
                  <a:gd name="T29" fmla="*/ 4 h 173"/>
                  <a:gd name="T30" fmla="*/ 0 w 333"/>
                  <a:gd name="T31" fmla="*/ 1 h 173"/>
                  <a:gd name="T32" fmla="*/ 0 w 333"/>
                  <a:gd name="T33"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3" h="173">
                    <a:moveTo>
                      <a:pt x="333" y="129"/>
                    </a:moveTo>
                    <a:lnTo>
                      <a:pt x="305" y="139"/>
                    </a:lnTo>
                    <a:lnTo>
                      <a:pt x="333" y="129"/>
                    </a:lnTo>
                    <a:close/>
                    <a:moveTo>
                      <a:pt x="16" y="10"/>
                    </a:moveTo>
                    <a:lnTo>
                      <a:pt x="128" y="105"/>
                    </a:lnTo>
                    <a:lnTo>
                      <a:pt x="16" y="10"/>
                    </a:lnTo>
                    <a:lnTo>
                      <a:pt x="16" y="10"/>
                    </a:lnTo>
                    <a:close/>
                    <a:moveTo>
                      <a:pt x="10" y="9"/>
                    </a:moveTo>
                    <a:lnTo>
                      <a:pt x="10" y="9"/>
                    </a:lnTo>
                    <a:lnTo>
                      <a:pt x="204" y="173"/>
                    </a:lnTo>
                    <a:lnTo>
                      <a:pt x="204" y="173"/>
                    </a:lnTo>
                    <a:lnTo>
                      <a:pt x="10" y="9"/>
                    </a:lnTo>
                    <a:close/>
                    <a:moveTo>
                      <a:pt x="0" y="0"/>
                    </a:moveTo>
                    <a:lnTo>
                      <a:pt x="4" y="4"/>
                    </a:lnTo>
                    <a:lnTo>
                      <a:pt x="4" y="4"/>
                    </a:lnTo>
                    <a:lnTo>
                      <a:pt x="0"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253"/>
              <p:cNvSpPr>
                <a:spLocks noEditPoints="1"/>
              </p:cNvSpPr>
              <p:nvPr/>
            </p:nvSpPr>
            <p:spPr bwMode="auto">
              <a:xfrm>
                <a:off x="2911" y="3639"/>
                <a:ext cx="333" cy="173"/>
              </a:xfrm>
              <a:custGeom>
                <a:avLst/>
                <a:gdLst>
                  <a:gd name="T0" fmla="*/ 333 w 333"/>
                  <a:gd name="T1" fmla="*/ 129 h 173"/>
                  <a:gd name="T2" fmla="*/ 305 w 333"/>
                  <a:gd name="T3" fmla="*/ 139 h 173"/>
                  <a:gd name="T4" fmla="*/ 333 w 333"/>
                  <a:gd name="T5" fmla="*/ 129 h 173"/>
                  <a:gd name="T6" fmla="*/ 16 w 333"/>
                  <a:gd name="T7" fmla="*/ 10 h 173"/>
                  <a:gd name="T8" fmla="*/ 128 w 333"/>
                  <a:gd name="T9" fmla="*/ 105 h 173"/>
                  <a:gd name="T10" fmla="*/ 16 w 333"/>
                  <a:gd name="T11" fmla="*/ 10 h 173"/>
                  <a:gd name="T12" fmla="*/ 16 w 333"/>
                  <a:gd name="T13" fmla="*/ 10 h 173"/>
                  <a:gd name="T14" fmla="*/ 10 w 333"/>
                  <a:gd name="T15" fmla="*/ 9 h 173"/>
                  <a:gd name="T16" fmla="*/ 10 w 333"/>
                  <a:gd name="T17" fmla="*/ 9 h 173"/>
                  <a:gd name="T18" fmla="*/ 204 w 333"/>
                  <a:gd name="T19" fmla="*/ 173 h 173"/>
                  <a:gd name="T20" fmla="*/ 204 w 333"/>
                  <a:gd name="T21" fmla="*/ 173 h 173"/>
                  <a:gd name="T22" fmla="*/ 10 w 333"/>
                  <a:gd name="T23" fmla="*/ 9 h 173"/>
                  <a:gd name="T24" fmla="*/ 0 w 333"/>
                  <a:gd name="T25" fmla="*/ 0 h 173"/>
                  <a:gd name="T26" fmla="*/ 4 w 333"/>
                  <a:gd name="T27" fmla="*/ 4 h 173"/>
                  <a:gd name="T28" fmla="*/ 4 w 333"/>
                  <a:gd name="T29" fmla="*/ 4 h 173"/>
                  <a:gd name="T30" fmla="*/ 0 w 333"/>
                  <a:gd name="T31" fmla="*/ 1 h 173"/>
                  <a:gd name="T32" fmla="*/ 0 w 333"/>
                  <a:gd name="T33"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3" h="173">
                    <a:moveTo>
                      <a:pt x="333" y="129"/>
                    </a:moveTo>
                    <a:lnTo>
                      <a:pt x="305" y="139"/>
                    </a:lnTo>
                    <a:lnTo>
                      <a:pt x="333" y="129"/>
                    </a:lnTo>
                    <a:moveTo>
                      <a:pt x="16" y="10"/>
                    </a:moveTo>
                    <a:lnTo>
                      <a:pt x="128" y="105"/>
                    </a:lnTo>
                    <a:lnTo>
                      <a:pt x="16" y="10"/>
                    </a:lnTo>
                    <a:lnTo>
                      <a:pt x="16" y="10"/>
                    </a:lnTo>
                    <a:moveTo>
                      <a:pt x="10" y="9"/>
                    </a:moveTo>
                    <a:lnTo>
                      <a:pt x="10" y="9"/>
                    </a:lnTo>
                    <a:lnTo>
                      <a:pt x="204" y="173"/>
                    </a:lnTo>
                    <a:lnTo>
                      <a:pt x="204" y="173"/>
                    </a:lnTo>
                    <a:lnTo>
                      <a:pt x="10" y="9"/>
                    </a:lnTo>
                    <a:moveTo>
                      <a:pt x="0" y="0"/>
                    </a:moveTo>
                    <a:lnTo>
                      <a:pt x="4" y="4"/>
                    </a:lnTo>
                    <a:lnTo>
                      <a:pt x="4" y="4"/>
                    </a:ln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254"/>
              <p:cNvSpPr>
                <a:spLocks noEditPoints="1"/>
              </p:cNvSpPr>
              <p:nvPr/>
            </p:nvSpPr>
            <p:spPr bwMode="auto">
              <a:xfrm>
                <a:off x="2921" y="3646"/>
                <a:ext cx="196" cy="460"/>
              </a:xfrm>
              <a:custGeom>
                <a:avLst/>
                <a:gdLst>
                  <a:gd name="T0" fmla="*/ 52 w 196"/>
                  <a:gd name="T1" fmla="*/ 455 h 460"/>
                  <a:gd name="T2" fmla="*/ 53 w 196"/>
                  <a:gd name="T3" fmla="*/ 460 h 460"/>
                  <a:gd name="T4" fmla="*/ 54 w 196"/>
                  <a:gd name="T5" fmla="*/ 458 h 460"/>
                  <a:gd name="T6" fmla="*/ 52 w 196"/>
                  <a:gd name="T7" fmla="*/ 455 h 460"/>
                  <a:gd name="T8" fmla="*/ 52 w 196"/>
                  <a:gd name="T9" fmla="*/ 455 h 460"/>
                  <a:gd name="T10" fmla="*/ 196 w 196"/>
                  <a:gd name="T11" fmla="*/ 170 h 460"/>
                  <a:gd name="T12" fmla="*/ 56 w 196"/>
                  <a:gd name="T13" fmla="*/ 453 h 460"/>
                  <a:gd name="T14" fmla="*/ 56 w 196"/>
                  <a:gd name="T15" fmla="*/ 453 h 460"/>
                  <a:gd name="T16" fmla="*/ 196 w 196"/>
                  <a:gd name="T17" fmla="*/ 170 h 460"/>
                  <a:gd name="T18" fmla="*/ 196 w 196"/>
                  <a:gd name="T19" fmla="*/ 170 h 460"/>
                  <a:gd name="T20" fmla="*/ 0 w 196"/>
                  <a:gd name="T21" fmla="*/ 0 h 460"/>
                  <a:gd name="T22" fmla="*/ 0 w 196"/>
                  <a:gd name="T23" fmla="*/ 2 h 460"/>
                  <a:gd name="T24" fmla="*/ 194 w 196"/>
                  <a:gd name="T25" fmla="*/ 166 h 460"/>
                  <a:gd name="T26" fmla="*/ 194 w 196"/>
                  <a:gd name="T27" fmla="*/ 166 h 460"/>
                  <a:gd name="T28" fmla="*/ 194 w 196"/>
                  <a:gd name="T29" fmla="*/ 165 h 460"/>
                  <a:gd name="T30" fmla="*/ 195 w 196"/>
                  <a:gd name="T31" fmla="*/ 165 h 460"/>
                  <a:gd name="T32" fmla="*/ 196 w 196"/>
                  <a:gd name="T33" fmla="*/ 163 h 460"/>
                  <a:gd name="T34" fmla="*/ 118 w 196"/>
                  <a:gd name="T35" fmla="*/ 98 h 460"/>
                  <a:gd name="T36" fmla="*/ 6 w 196"/>
                  <a:gd name="T37" fmla="*/ 3 h 460"/>
                  <a:gd name="T38" fmla="*/ 0 w 196"/>
                  <a:gd name="T3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460">
                    <a:moveTo>
                      <a:pt x="52" y="455"/>
                    </a:moveTo>
                    <a:lnTo>
                      <a:pt x="53" y="460"/>
                    </a:lnTo>
                    <a:lnTo>
                      <a:pt x="54" y="458"/>
                    </a:lnTo>
                    <a:lnTo>
                      <a:pt x="52" y="455"/>
                    </a:lnTo>
                    <a:lnTo>
                      <a:pt x="52" y="455"/>
                    </a:lnTo>
                    <a:close/>
                    <a:moveTo>
                      <a:pt x="196" y="170"/>
                    </a:moveTo>
                    <a:lnTo>
                      <a:pt x="56" y="453"/>
                    </a:lnTo>
                    <a:lnTo>
                      <a:pt x="56" y="453"/>
                    </a:lnTo>
                    <a:lnTo>
                      <a:pt x="196" y="170"/>
                    </a:lnTo>
                    <a:lnTo>
                      <a:pt x="196" y="170"/>
                    </a:lnTo>
                    <a:close/>
                    <a:moveTo>
                      <a:pt x="0" y="0"/>
                    </a:moveTo>
                    <a:lnTo>
                      <a:pt x="0" y="2"/>
                    </a:lnTo>
                    <a:lnTo>
                      <a:pt x="194" y="166"/>
                    </a:lnTo>
                    <a:lnTo>
                      <a:pt x="194" y="166"/>
                    </a:lnTo>
                    <a:lnTo>
                      <a:pt x="194" y="165"/>
                    </a:lnTo>
                    <a:lnTo>
                      <a:pt x="195" y="165"/>
                    </a:lnTo>
                    <a:lnTo>
                      <a:pt x="196" y="163"/>
                    </a:lnTo>
                    <a:lnTo>
                      <a:pt x="118" y="98"/>
                    </a:lnTo>
                    <a:lnTo>
                      <a:pt x="6" y="3"/>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255"/>
              <p:cNvSpPr>
                <a:spLocks noEditPoints="1"/>
              </p:cNvSpPr>
              <p:nvPr/>
            </p:nvSpPr>
            <p:spPr bwMode="auto">
              <a:xfrm>
                <a:off x="2921" y="3646"/>
                <a:ext cx="196" cy="460"/>
              </a:xfrm>
              <a:custGeom>
                <a:avLst/>
                <a:gdLst>
                  <a:gd name="T0" fmla="*/ 52 w 196"/>
                  <a:gd name="T1" fmla="*/ 455 h 460"/>
                  <a:gd name="T2" fmla="*/ 53 w 196"/>
                  <a:gd name="T3" fmla="*/ 460 h 460"/>
                  <a:gd name="T4" fmla="*/ 54 w 196"/>
                  <a:gd name="T5" fmla="*/ 458 h 460"/>
                  <a:gd name="T6" fmla="*/ 52 w 196"/>
                  <a:gd name="T7" fmla="*/ 455 h 460"/>
                  <a:gd name="T8" fmla="*/ 52 w 196"/>
                  <a:gd name="T9" fmla="*/ 455 h 460"/>
                  <a:gd name="T10" fmla="*/ 196 w 196"/>
                  <a:gd name="T11" fmla="*/ 170 h 460"/>
                  <a:gd name="T12" fmla="*/ 56 w 196"/>
                  <a:gd name="T13" fmla="*/ 453 h 460"/>
                  <a:gd name="T14" fmla="*/ 56 w 196"/>
                  <a:gd name="T15" fmla="*/ 453 h 460"/>
                  <a:gd name="T16" fmla="*/ 196 w 196"/>
                  <a:gd name="T17" fmla="*/ 170 h 460"/>
                  <a:gd name="T18" fmla="*/ 196 w 196"/>
                  <a:gd name="T19" fmla="*/ 170 h 460"/>
                  <a:gd name="T20" fmla="*/ 0 w 196"/>
                  <a:gd name="T21" fmla="*/ 0 h 460"/>
                  <a:gd name="T22" fmla="*/ 0 w 196"/>
                  <a:gd name="T23" fmla="*/ 2 h 460"/>
                  <a:gd name="T24" fmla="*/ 194 w 196"/>
                  <a:gd name="T25" fmla="*/ 166 h 460"/>
                  <a:gd name="T26" fmla="*/ 194 w 196"/>
                  <a:gd name="T27" fmla="*/ 166 h 460"/>
                  <a:gd name="T28" fmla="*/ 194 w 196"/>
                  <a:gd name="T29" fmla="*/ 165 h 460"/>
                  <a:gd name="T30" fmla="*/ 195 w 196"/>
                  <a:gd name="T31" fmla="*/ 165 h 460"/>
                  <a:gd name="T32" fmla="*/ 196 w 196"/>
                  <a:gd name="T33" fmla="*/ 163 h 460"/>
                  <a:gd name="T34" fmla="*/ 118 w 196"/>
                  <a:gd name="T35" fmla="*/ 98 h 460"/>
                  <a:gd name="T36" fmla="*/ 6 w 196"/>
                  <a:gd name="T37" fmla="*/ 3 h 460"/>
                  <a:gd name="T38" fmla="*/ 0 w 196"/>
                  <a:gd name="T3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460">
                    <a:moveTo>
                      <a:pt x="52" y="455"/>
                    </a:moveTo>
                    <a:lnTo>
                      <a:pt x="53" y="460"/>
                    </a:lnTo>
                    <a:lnTo>
                      <a:pt x="54" y="458"/>
                    </a:lnTo>
                    <a:lnTo>
                      <a:pt x="52" y="455"/>
                    </a:lnTo>
                    <a:lnTo>
                      <a:pt x="52" y="455"/>
                    </a:lnTo>
                    <a:moveTo>
                      <a:pt x="196" y="170"/>
                    </a:moveTo>
                    <a:lnTo>
                      <a:pt x="56" y="453"/>
                    </a:lnTo>
                    <a:lnTo>
                      <a:pt x="56" y="453"/>
                    </a:lnTo>
                    <a:lnTo>
                      <a:pt x="196" y="170"/>
                    </a:lnTo>
                    <a:lnTo>
                      <a:pt x="196" y="170"/>
                    </a:lnTo>
                    <a:moveTo>
                      <a:pt x="0" y="0"/>
                    </a:moveTo>
                    <a:lnTo>
                      <a:pt x="0" y="2"/>
                    </a:lnTo>
                    <a:lnTo>
                      <a:pt x="194" y="166"/>
                    </a:lnTo>
                    <a:lnTo>
                      <a:pt x="194" y="166"/>
                    </a:lnTo>
                    <a:lnTo>
                      <a:pt x="194" y="165"/>
                    </a:lnTo>
                    <a:lnTo>
                      <a:pt x="195" y="165"/>
                    </a:lnTo>
                    <a:lnTo>
                      <a:pt x="196" y="163"/>
                    </a:lnTo>
                    <a:lnTo>
                      <a:pt x="118" y="98"/>
                    </a:lnTo>
                    <a:lnTo>
                      <a:pt x="6"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256"/>
              <p:cNvSpPr>
                <a:spLocks noEditPoints="1"/>
              </p:cNvSpPr>
              <p:nvPr/>
            </p:nvSpPr>
            <p:spPr bwMode="auto">
              <a:xfrm>
                <a:off x="2576" y="3335"/>
                <a:ext cx="399" cy="761"/>
              </a:xfrm>
              <a:custGeom>
                <a:avLst/>
                <a:gdLst>
                  <a:gd name="T0" fmla="*/ 343 w 399"/>
                  <a:gd name="T1" fmla="*/ 311 h 761"/>
                  <a:gd name="T2" fmla="*/ 342 w 399"/>
                  <a:gd name="T3" fmla="*/ 311 h 761"/>
                  <a:gd name="T4" fmla="*/ 396 w 399"/>
                  <a:gd name="T5" fmla="*/ 756 h 761"/>
                  <a:gd name="T6" fmla="*/ 399 w 399"/>
                  <a:gd name="T7" fmla="*/ 761 h 761"/>
                  <a:gd name="T8" fmla="*/ 399 w 399"/>
                  <a:gd name="T9" fmla="*/ 760 h 761"/>
                  <a:gd name="T10" fmla="*/ 345 w 399"/>
                  <a:gd name="T11" fmla="*/ 313 h 761"/>
                  <a:gd name="T12" fmla="*/ 345 w 399"/>
                  <a:gd name="T13" fmla="*/ 313 h 761"/>
                  <a:gd name="T14" fmla="*/ 345 w 399"/>
                  <a:gd name="T15" fmla="*/ 311 h 761"/>
                  <a:gd name="T16" fmla="*/ 343 w 399"/>
                  <a:gd name="T17" fmla="*/ 311 h 761"/>
                  <a:gd name="T18" fmla="*/ 343 w 399"/>
                  <a:gd name="T19" fmla="*/ 311 h 761"/>
                  <a:gd name="T20" fmla="*/ 343 w 399"/>
                  <a:gd name="T21" fmla="*/ 311 h 761"/>
                  <a:gd name="T22" fmla="*/ 304 w 399"/>
                  <a:gd name="T23" fmla="*/ 277 h 761"/>
                  <a:gd name="T24" fmla="*/ 335 w 399"/>
                  <a:gd name="T25" fmla="*/ 305 h 761"/>
                  <a:gd name="T26" fmla="*/ 339 w 399"/>
                  <a:gd name="T27" fmla="*/ 308 h 761"/>
                  <a:gd name="T28" fmla="*/ 339 w 399"/>
                  <a:gd name="T29" fmla="*/ 308 h 761"/>
                  <a:gd name="T30" fmla="*/ 304 w 399"/>
                  <a:gd name="T31" fmla="*/ 277 h 761"/>
                  <a:gd name="T32" fmla="*/ 11 w 399"/>
                  <a:gd name="T33" fmla="*/ 14 h 761"/>
                  <a:gd name="T34" fmla="*/ 150 w 399"/>
                  <a:gd name="T35" fmla="*/ 283 h 761"/>
                  <a:gd name="T36" fmla="*/ 11 w 399"/>
                  <a:gd name="T37" fmla="*/ 14 h 761"/>
                  <a:gd name="T38" fmla="*/ 11 w 399"/>
                  <a:gd name="T39" fmla="*/ 14 h 761"/>
                  <a:gd name="T40" fmla="*/ 9 w 399"/>
                  <a:gd name="T41" fmla="*/ 9 h 761"/>
                  <a:gd name="T42" fmla="*/ 343 w 399"/>
                  <a:gd name="T43" fmla="*/ 307 h 761"/>
                  <a:gd name="T44" fmla="*/ 343 w 399"/>
                  <a:gd name="T45" fmla="*/ 307 h 761"/>
                  <a:gd name="T46" fmla="*/ 9 w 399"/>
                  <a:gd name="T47" fmla="*/ 9 h 761"/>
                  <a:gd name="T48" fmla="*/ 9 w 399"/>
                  <a:gd name="T49" fmla="*/ 9 h 761"/>
                  <a:gd name="T50" fmla="*/ 4 w 399"/>
                  <a:gd name="T51" fmla="*/ 8 h 761"/>
                  <a:gd name="T52" fmla="*/ 390 w 399"/>
                  <a:gd name="T53" fmla="*/ 752 h 761"/>
                  <a:gd name="T54" fmla="*/ 390 w 399"/>
                  <a:gd name="T55" fmla="*/ 752 h 761"/>
                  <a:gd name="T56" fmla="*/ 4 w 399"/>
                  <a:gd name="T57" fmla="*/ 8 h 761"/>
                  <a:gd name="T58" fmla="*/ 0 w 399"/>
                  <a:gd name="T59" fmla="*/ 0 h 761"/>
                  <a:gd name="T60" fmla="*/ 2 w 399"/>
                  <a:gd name="T61" fmla="*/ 5 h 761"/>
                  <a:gd name="T62" fmla="*/ 4 w 399"/>
                  <a:gd name="T63" fmla="*/ 5 h 761"/>
                  <a:gd name="T64" fmla="*/ 5 w 399"/>
                  <a:gd name="T65" fmla="*/ 5 h 761"/>
                  <a:gd name="T66" fmla="*/ 0 w 399"/>
                  <a:gd name="T67"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9" h="761">
                    <a:moveTo>
                      <a:pt x="343" y="311"/>
                    </a:moveTo>
                    <a:lnTo>
                      <a:pt x="342" y="311"/>
                    </a:lnTo>
                    <a:lnTo>
                      <a:pt x="396" y="756"/>
                    </a:lnTo>
                    <a:lnTo>
                      <a:pt x="399" y="761"/>
                    </a:lnTo>
                    <a:lnTo>
                      <a:pt x="399" y="760"/>
                    </a:lnTo>
                    <a:lnTo>
                      <a:pt x="345" y="313"/>
                    </a:lnTo>
                    <a:lnTo>
                      <a:pt x="345" y="313"/>
                    </a:lnTo>
                    <a:lnTo>
                      <a:pt x="345" y="311"/>
                    </a:lnTo>
                    <a:lnTo>
                      <a:pt x="343" y="311"/>
                    </a:lnTo>
                    <a:lnTo>
                      <a:pt x="343" y="311"/>
                    </a:lnTo>
                    <a:lnTo>
                      <a:pt x="343" y="311"/>
                    </a:lnTo>
                    <a:close/>
                    <a:moveTo>
                      <a:pt x="304" y="277"/>
                    </a:moveTo>
                    <a:lnTo>
                      <a:pt x="335" y="305"/>
                    </a:lnTo>
                    <a:lnTo>
                      <a:pt x="339" y="308"/>
                    </a:lnTo>
                    <a:lnTo>
                      <a:pt x="339" y="308"/>
                    </a:lnTo>
                    <a:lnTo>
                      <a:pt x="304" y="277"/>
                    </a:lnTo>
                    <a:close/>
                    <a:moveTo>
                      <a:pt x="11" y="14"/>
                    </a:moveTo>
                    <a:lnTo>
                      <a:pt x="150" y="283"/>
                    </a:lnTo>
                    <a:lnTo>
                      <a:pt x="11" y="14"/>
                    </a:lnTo>
                    <a:lnTo>
                      <a:pt x="11" y="14"/>
                    </a:lnTo>
                    <a:close/>
                    <a:moveTo>
                      <a:pt x="9" y="9"/>
                    </a:moveTo>
                    <a:lnTo>
                      <a:pt x="343" y="307"/>
                    </a:lnTo>
                    <a:lnTo>
                      <a:pt x="343" y="307"/>
                    </a:lnTo>
                    <a:lnTo>
                      <a:pt x="9" y="9"/>
                    </a:lnTo>
                    <a:lnTo>
                      <a:pt x="9" y="9"/>
                    </a:lnTo>
                    <a:close/>
                    <a:moveTo>
                      <a:pt x="4" y="8"/>
                    </a:moveTo>
                    <a:lnTo>
                      <a:pt x="390" y="752"/>
                    </a:lnTo>
                    <a:lnTo>
                      <a:pt x="390" y="752"/>
                    </a:lnTo>
                    <a:lnTo>
                      <a:pt x="4" y="8"/>
                    </a:lnTo>
                    <a:close/>
                    <a:moveTo>
                      <a:pt x="0" y="0"/>
                    </a:moveTo>
                    <a:lnTo>
                      <a:pt x="2" y="5"/>
                    </a:lnTo>
                    <a:lnTo>
                      <a:pt x="4" y="5"/>
                    </a:lnTo>
                    <a:lnTo>
                      <a:pt x="5" y="5"/>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257"/>
              <p:cNvSpPr>
                <a:spLocks noEditPoints="1"/>
              </p:cNvSpPr>
              <p:nvPr/>
            </p:nvSpPr>
            <p:spPr bwMode="auto">
              <a:xfrm>
                <a:off x="2576" y="3335"/>
                <a:ext cx="399" cy="761"/>
              </a:xfrm>
              <a:custGeom>
                <a:avLst/>
                <a:gdLst>
                  <a:gd name="T0" fmla="*/ 343 w 399"/>
                  <a:gd name="T1" fmla="*/ 311 h 761"/>
                  <a:gd name="T2" fmla="*/ 342 w 399"/>
                  <a:gd name="T3" fmla="*/ 311 h 761"/>
                  <a:gd name="T4" fmla="*/ 396 w 399"/>
                  <a:gd name="T5" fmla="*/ 756 h 761"/>
                  <a:gd name="T6" fmla="*/ 399 w 399"/>
                  <a:gd name="T7" fmla="*/ 761 h 761"/>
                  <a:gd name="T8" fmla="*/ 399 w 399"/>
                  <a:gd name="T9" fmla="*/ 760 h 761"/>
                  <a:gd name="T10" fmla="*/ 345 w 399"/>
                  <a:gd name="T11" fmla="*/ 313 h 761"/>
                  <a:gd name="T12" fmla="*/ 345 w 399"/>
                  <a:gd name="T13" fmla="*/ 313 h 761"/>
                  <a:gd name="T14" fmla="*/ 345 w 399"/>
                  <a:gd name="T15" fmla="*/ 311 h 761"/>
                  <a:gd name="T16" fmla="*/ 343 w 399"/>
                  <a:gd name="T17" fmla="*/ 311 h 761"/>
                  <a:gd name="T18" fmla="*/ 343 w 399"/>
                  <a:gd name="T19" fmla="*/ 311 h 761"/>
                  <a:gd name="T20" fmla="*/ 343 w 399"/>
                  <a:gd name="T21" fmla="*/ 311 h 761"/>
                  <a:gd name="T22" fmla="*/ 304 w 399"/>
                  <a:gd name="T23" fmla="*/ 277 h 761"/>
                  <a:gd name="T24" fmla="*/ 335 w 399"/>
                  <a:gd name="T25" fmla="*/ 305 h 761"/>
                  <a:gd name="T26" fmla="*/ 339 w 399"/>
                  <a:gd name="T27" fmla="*/ 308 h 761"/>
                  <a:gd name="T28" fmla="*/ 339 w 399"/>
                  <a:gd name="T29" fmla="*/ 308 h 761"/>
                  <a:gd name="T30" fmla="*/ 304 w 399"/>
                  <a:gd name="T31" fmla="*/ 277 h 761"/>
                  <a:gd name="T32" fmla="*/ 11 w 399"/>
                  <a:gd name="T33" fmla="*/ 14 h 761"/>
                  <a:gd name="T34" fmla="*/ 150 w 399"/>
                  <a:gd name="T35" fmla="*/ 283 h 761"/>
                  <a:gd name="T36" fmla="*/ 11 w 399"/>
                  <a:gd name="T37" fmla="*/ 14 h 761"/>
                  <a:gd name="T38" fmla="*/ 11 w 399"/>
                  <a:gd name="T39" fmla="*/ 14 h 761"/>
                  <a:gd name="T40" fmla="*/ 9 w 399"/>
                  <a:gd name="T41" fmla="*/ 9 h 761"/>
                  <a:gd name="T42" fmla="*/ 343 w 399"/>
                  <a:gd name="T43" fmla="*/ 307 h 761"/>
                  <a:gd name="T44" fmla="*/ 343 w 399"/>
                  <a:gd name="T45" fmla="*/ 307 h 761"/>
                  <a:gd name="T46" fmla="*/ 9 w 399"/>
                  <a:gd name="T47" fmla="*/ 9 h 761"/>
                  <a:gd name="T48" fmla="*/ 9 w 399"/>
                  <a:gd name="T49" fmla="*/ 9 h 761"/>
                  <a:gd name="T50" fmla="*/ 4 w 399"/>
                  <a:gd name="T51" fmla="*/ 8 h 761"/>
                  <a:gd name="T52" fmla="*/ 390 w 399"/>
                  <a:gd name="T53" fmla="*/ 752 h 761"/>
                  <a:gd name="T54" fmla="*/ 390 w 399"/>
                  <a:gd name="T55" fmla="*/ 752 h 761"/>
                  <a:gd name="T56" fmla="*/ 4 w 399"/>
                  <a:gd name="T57" fmla="*/ 8 h 761"/>
                  <a:gd name="T58" fmla="*/ 0 w 399"/>
                  <a:gd name="T59" fmla="*/ 0 h 761"/>
                  <a:gd name="T60" fmla="*/ 2 w 399"/>
                  <a:gd name="T61" fmla="*/ 5 h 761"/>
                  <a:gd name="T62" fmla="*/ 4 w 399"/>
                  <a:gd name="T63" fmla="*/ 5 h 761"/>
                  <a:gd name="T64" fmla="*/ 5 w 399"/>
                  <a:gd name="T65" fmla="*/ 5 h 761"/>
                  <a:gd name="T66" fmla="*/ 0 w 399"/>
                  <a:gd name="T67"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9" h="761">
                    <a:moveTo>
                      <a:pt x="343" y="311"/>
                    </a:moveTo>
                    <a:lnTo>
                      <a:pt x="342" y="311"/>
                    </a:lnTo>
                    <a:lnTo>
                      <a:pt x="396" y="756"/>
                    </a:lnTo>
                    <a:lnTo>
                      <a:pt x="399" y="761"/>
                    </a:lnTo>
                    <a:lnTo>
                      <a:pt x="399" y="760"/>
                    </a:lnTo>
                    <a:lnTo>
                      <a:pt x="345" y="313"/>
                    </a:lnTo>
                    <a:lnTo>
                      <a:pt x="345" y="313"/>
                    </a:lnTo>
                    <a:lnTo>
                      <a:pt x="345" y="311"/>
                    </a:lnTo>
                    <a:lnTo>
                      <a:pt x="343" y="311"/>
                    </a:lnTo>
                    <a:lnTo>
                      <a:pt x="343" y="311"/>
                    </a:lnTo>
                    <a:lnTo>
                      <a:pt x="343" y="311"/>
                    </a:lnTo>
                    <a:moveTo>
                      <a:pt x="304" y="277"/>
                    </a:moveTo>
                    <a:lnTo>
                      <a:pt x="335" y="305"/>
                    </a:lnTo>
                    <a:lnTo>
                      <a:pt x="339" y="308"/>
                    </a:lnTo>
                    <a:lnTo>
                      <a:pt x="339" y="308"/>
                    </a:lnTo>
                    <a:lnTo>
                      <a:pt x="304" y="277"/>
                    </a:lnTo>
                    <a:moveTo>
                      <a:pt x="11" y="14"/>
                    </a:moveTo>
                    <a:lnTo>
                      <a:pt x="150" y="283"/>
                    </a:lnTo>
                    <a:lnTo>
                      <a:pt x="11" y="14"/>
                    </a:lnTo>
                    <a:lnTo>
                      <a:pt x="11" y="14"/>
                    </a:lnTo>
                    <a:moveTo>
                      <a:pt x="9" y="9"/>
                    </a:moveTo>
                    <a:lnTo>
                      <a:pt x="343" y="307"/>
                    </a:lnTo>
                    <a:lnTo>
                      <a:pt x="343" y="307"/>
                    </a:lnTo>
                    <a:lnTo>
                      <a:pt x="9" y="9"/>
                    </a:lnTo>
                    <a:lnTo>
                      <a:pt x="9" y="9"/>
                    </a:lnTo>
                    <a:moveTo>
                      <a:pt x="4" y="8"/>
                    </a:moveTo>
                    <a:lnTo>
                      <a:pt x="390" y="752"/>
                    </a:lnTo>
                    <a:lnTo>
                      <a:pt x="390" y="752"/>
                    </a:lnTo>
                    <a:lnTo>
                      <a:pt x="4" y="8"/>
                    </a:lnTo>
                    <a:moveTo>
                      <a:pt x="0" y="0"/>
                    </a:moveTo>
                    <a:lnTo>
                      <a:pt x="2" y="5"/>
                    </a:lnTo>
                    <a:lnTo>
                      <a:pt x="4" y="5"/>
                    </a:lnTo>
                    <a:lnTo>
                      <a:pt x="5"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258"/>
              <p:cNvSpPr>
                <a:spLocks noEditPoints="1"/>
              </p:cNvSpPr>
              <p:nvPr/>
            </p:nvSpPr>
            <p:spPr bwMode="auto">
              <a:xfrm>
                <a:off x="3055" y="4405"/>
                <a:ext cx="900" cy="338"/>
              </a:xfrm>
              <a:custGeom>
                <a:avLst/>
                <a:gdLst>
                  <a:gd name="T0" fmla="*/ 436 w 900"/>
                  <a:gd name="T1" fmla="*/ 56 h 338"/>
                  <a:gd name="T2" fmla="*/ 472 w 900"/>
                  <a:gd name="T3" fmla="*/ 60 h 338"/>
                  <a:gd name="T4" fmla="*/ 436 w 900"/>
                  <a:gd name="T5" fmla="*/ 56 h 338"/>
                  <a:gd name="T6" fmla="*/ 887 w 900"/>
                  <a:gd name="T7" fmla="*/ 332 h 338"/>
                  <a:gd name="T8" fmla="*/ 888 w 900"/>
                  <a:gd name="T9" fmla="*/ 330 h 338"/>
                  <a:gd name="T10" fmla="*/ 887 w 900"/>
                  <a:gd name="T11" fmla="*/ 332 h 338"/>
                  <a:gd name="T12" fmla="*/ 888 w 900"/>
                  <a:gd name="T13" fmla="*/ 330 h 338"/>
                  <a:gd name="T14" fmla="*/ 888 w 900"/>
                  <a:gd name="T15" fmla="*/ 330 h 338"/>
                  <a:gd name="T16" fmla="*/ 15 w 900"/>
                  <a:gd name="T17" fmla="*/ 5 h 338"/>
                  <a:gd name="T18" fmla="*/ 16 w 900"/>
                  <a:gd name="T19" fmla="*/ 5 h 338"/>
                  <a:gd name="T20" fmla="*/ 886 w 900"/>
                  <a:gd name="T21" fmla="*/ 333 h 338"/>
                  <a:gd name="T22" fmla="*/ 886 w 900"/>
                  <a:gd name="T23" fmla="*/ 333 h 338"/>
                  <a:gd name="T24" fmla="*/ 890 w 900"/>
                  <a:gd name="T25" fmla="*/ 334 h 338"/>
                  <a:gd name="T26" fmla="*/ 900 w 900"/>
                  <a:gd name="T27" fmla="*/ 338 h 338"/>
                  <a:gd name="T28" fmla="*/ 890 w 900"/>
                  <a:gd name="T29" fmla="*/ 332 h 338"/>
                  <a:gd name="T30" fmla="*/ 889 w 900"/>
                  <a:gd name="T31" fmla="*/ 331 h 338"/>
                  <a:gd name="T32" fmla="*/ 888 w 900"/>
                  <a:gd name="T33" fmla="*/ 330 h 338"/>
                  <a:gd name="T34" fmla="*/ 886 w 900"/>
                  <a:gd name="T35" fmla="*/ 329 h 338"/>
                  <a:gd name="T36" fmla="*/ 592 w 900"/>
                  <a:gd name="T37" fmla="*/ 136 h 338"/>
                  <a:gd name="T38" fmla="*/ 479 w 900"/>
                  <a:gd name="T39" fmla="*/ 62 h 338"/>
                  <a:gd name="T40" fmla="*/ 479 w 900"/>
                  <a:gd name="T41" fmla="*/ 62 h 338"/>
                  <a:gd name="T42" fmla="*/ 481 w 900"/>
                  <a:gd name="T43" fmla="*/ 65 h 338"/>
                  <a:gd name="T44" fmla="*/ 478 w 900"/>
                  <a:gd name="T45" fmla="*/ 64 h 338"/>
                  <a:gd name="T46" fmla="*/ 478 w 900"/>
                  <a:gd name="T47" fmla="*/ 65 h 338"/>
                  <a:gd name="T48" fmla="*/ 874 w 900"/>
                  <a:gd name="T49" fmla="*/ 325 h 338"/>
                  <a:gd name="T50" fmla="*/ 26 w 900"/>
                  <a:gd name="T51" fmla="*/ 6 h 338"/>
                  <a:gd name="T52" fmla="*/ 475 w 900"/>
                  <a:gd name="T53" fmla="*/ 64 h 338"/>
                  <a:gd name="T54" fmla="*/ 476 w 900"/>
                  <a:gd name="T55" fmla="*/ 64 h 338"/>
                  <a:gd name="T56" fmla="*/ 476 w 900"/>
                  <a:gd name="T57" fmla="*/ 64 h 338"/>
                  <a:gd name="T58" fmla="*/ 15 w 900"/>
                  <a:gd name="T59" fmla="*/ 5 h 338"/>
                  <a:gd name="T60" fmla="*/ 0 w 900"/>
                  <a:gd name="T61" fmla="*/ 0 h 338"/>
                  <a:gd name="T62" fmla="*/ 11 w 900"/>
                  <a:gd name="T63" fmla="*/ 4 h 338"/>
                  <a:gd name="T64" fmla="*/ 11 w 900"/>
                  <a:gd name="T65" fmla="*/ 4 h 338"/>
                  <a:gd name="T66" fmla="*/ 8 w 900"/>
                  <a:gd name="T67" fmla="*/ 1 h 338"/>
                  <a:gd name="T68" fmla="*/ 0 w 900"/>
                  <a:gd name="T69"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0" h="338">
                    <a:moveTo>
                      <a:pt x="436" y="56"/>
                    </a:moveTo>
                    <a:lnTo>
                      <a:pt x="472" y="60"/>
                    </a:lnTo>
                    <a:lnTo>
                      <a:pt x="436" y="56"/>
                    </a:lnTo>
                    <a:close/>
                    <a:moveTo>
                      <a:pt x="887" y="332"/>
                    </a:moveTo>
                    <a:lnTo>
                      <a:pt x="888" y="330"/>
                    </a:lnTo>
                    <a:lnTo>
                      <a:pt x="887" y="332"/>
                    </a:lnTo>
                    <a:close/>
                    <a:moveTo>
                      <a:pt x="888" y="330"/>
                    </a:moveTo>
                    <a:lnTo>
                      <a:pt x="888" y="330"/>
                    </a:lnTo>
                    <a:close/>
                    <a:moveTo>
                      <a:pt x="15" y="5"/>
                    </a:moveTo>
                    <a:lnTo>
                      <a:pt x="16" y="5"/>
                    </a:lnTo>
                    <a:lnTo>
                      <a:pt x="886" y="333"/>
                    </a:lnTo>
                    <a:lnTo>
                      <a:pt x="886" y="333"/>
                    </a:lnTo>
                    <a:lnTo>
                      <a:pt x="890" y="334"/>
                    </a:lnTo>
                    <a:lnTo>
                      <a:pt x="900" y="338"/>
                    </a:lnTo>
                    <a:lnTo>
                      <a:pt x="890" y="332"/>
                    </a:lnTo>
                    <a:lnTo>
                      <a:pt x="889" y="331"/>
                    </a:lnTo>
                    <a:lnTo>
                      <a:pt x="888" y="330"/>
                    </a:lnTo>
                    <a:lnTo>
                      <a:pt x="886" y="329"/>
                    </a:lnTo>
                    <a:lnTo>
                      <a:pt x="592" y="136"/>
                    </a:lnTo>
                    <a:lnTo>
                      <a:pt x="479" y="62"/>
                    </a:lnTo>
                    <a:lnTo>
                      <a:pt x="479" y="62"/>
                    </a:lnTo>
                    <a:lnTo>
                      <a:pt x="481" y="65"/>
                    </a:lnTo>
                    <a:lnTo>
                      <a:pt x="478" y="64"/>
                    </a:lnTo>
                    <a:lnTo>
                      <a:pt x="478" y="65"/>
                    </a:lnTo>
                    <a:lnTo>
                      <a:pt x="874" y="325"/>
                    </a:lnTo>
                    <a:lnTo>
                      <a:pt x="26" y="6"/>
                    </a:lnTo>
                    <a:lnTo>
                      <a:pt x="475" y="64"/>
                    </a:lnTo>
                    <a:lnTo>
                      <a:pt x="476" y="64"/>
                    </a:lnTo>
                    <a:lnTo>
                      <a:pt x="476" y="64"/>
                    </a:lnTo>
                    <a:lnTo>
                      <a:pt x="15" y="5"/>
                    </a:lnTo>
                    <a:close/>
                    <a:moveTo>
                      <a:pt x="0" y="0"/>
                    </a:moveTo>
                    <a:lnTo>
                      <a:pt x="11" y="4"/>
                    </a:lnTo>
                    <a:lnTo>
                      <a:pt x="11" y="4"/>
                    </a:lnTo>
                    <a:lnTo>
                      <a:pt x="8"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259"/>
              <p:cNvSpPr>
                <a:spLocks noEditPoints="1"/>
              </p:cNvSpPr>
              <p:nvPr/>
            </p:nvSpPr>
            <p:spPr bwMode="auto">
              <a:xfrm>
                <a:off x="3055" y="4405"/>
                <a:ext cx="900" cy="338"/>
              </a:xfrm>
              <a:custGeom>
                <a:avLst/>
                <a:gdLst>
                  <a:gd name="T0" fmla="*/ 436 w 900"/>
                  <a:gd name="T1" fmla="*/ 56 h 338"/>
                  <a:gd name="T2" fmla="*/ 472 w 900"/>
                  <a:gd name="T3" fmla="*/ 60 h 338"/>
                  <a:gd name="T4" fmla="*/ 436 w 900"/>
                  <a:gd name="T5" fmla="*/ 56 h 338"/>
                  <a:gd name="T6" fmla="*/ 887 w 900"/>
                  <a:gd name="T7" fmla="*/ 332 h 338"/>
                  <a:gd name="T8" fmla="*/ 888 w 900"/>
                  <a:gd name="T9" fmla="*/ 330 h 338"/>
                  <a:gd name="T10" fmla="*/ 887 w 900"/>
                  <a:gd name="T11" fmla="*/ 332 h 338"/>
                  <a:gd name="T12" fmla="*/ 888 w 900"/>
                  <a:gd name="T13" fmla="*/ 330 h 338"/>
                  <a:gd name="T14" fmla="*/ 888 w 900"/>
                  <a:gd name="T15" fmla="*/ 330 h 338"/>
                  <a:gd name="T16" fmla="*/ 15 w 900"/>
                  <a:gd name="T17" fmla="*/ 5 h 338"/>
                  <a:gd name="T18" fmla="*/ 16 w 900"/>
                  <a:gd name="T19" fmla="*/ 5 h 338"/>
                  <a:gd name="T20" fmla="*/ 886 w 900"/>
                  <a:gd name="T21" fmla="*/ 333 h 338"/>
                  <a:gd name="T22" fmla="*/ 886 w 900"/>
                  <a:gd name="T23" fmla="*/ 333 h 338"/>
                  <a:gd name="T24" fmla="*/ 890 w 900"/>
                  <a:gd name="T25" fmla="*/ 334 h 338"/>
                  <a:gd name="T26" fmla="*/ 900 w 900"/>
                  <a:gd name="T27" fmla="*/ 338 h 338"/>
                  <a:gd name="T28" fmla="*/ 890 w 900"/>
                  <a:gd name="T29" fmla="*/ 332 h 338"/>
                  <a:gd name="T30" fmla="*/ 889 w 900"/>
                  <a:gd name="T31" fmla="*/ 331 h 338"/>
                  <a:gd name="T32" fmla="*/ 888 w 900"/>
                  <a:gd name="T33" fmla="*/ 330 h 338"/>
                  <a:gd name="T34" fmla="*/ 886 w 900"/>
                  <a:gd name="T35" fmla="*/ 329 h 338"/>
                  <a:gd name="T36" fmla="*/ 592 w 900"/>
                  <a:gd name="T37" fmla="*/ 136 h 338"/>
                  <a:gd name="T38" fmla="*/ 479 w 900"/>
                  <a:gd name="T39" fmla="*/ 62 h 338"/>
                  <a:gd name="T40" fmla="*/ 479 w 900"/>
                  <a:gd name="T41" fmla="*/ 62 h 338"/>
                  <a:gd name="T42" fmla="*/ 481 w 900"/>
                  <a:gd name="T43" fmla="*/ 65 h 338"/>
                  <a:gd name="T44" fmla="*/ 478 w 900"/>
                  <a:gd name="T45" fmla="*/ 64 h 338"/>
                  <a:gd name="T46" fmla="*/ 478 w 900"/>
                  <a:gd name="T47" fmla="*/ 65 h 338"/>
                  <a:gd name="T48" fmla="*/ 874 w 900"/>
                  <a:gd name="T49" fmla="*/ 325 h 338"/>
                  <a:gd name="T50" fmla="*/ 26 w 900"/>
                  <a:gd name="T51" fmla="*/ 6 h 338"/>
                  <a:gd name="T52" fmla="*/ 475 w 900"/>
                  <a:gd name="T53" fmla="*/ 64 h 338"/>
                  <a:gd name="T54" fmla="*/ 476 w 900"/>
                  <a:gd name="T55" fmla="*/ 64 h 338"/>
                  <a:gd name="T56" fmla="*/ 476 w 900"/>
                  <a:gd name="T57" fmla="*/ 64 h 338"/>
                  <a:gd name="T58" fmla="*/ 15 w 900"/>
                  <a:gd name="T59" fmla="*/ 5 h 338"/>
                  <a:gd name="T60" fmla="*/ 0 w 900"/>
                  <a:gd name="T61" fmla="*/ 0 h 338"/>
                  <a:gd name="T62" fmla="*/ 11 w 900"/>
                  <a:gd name="T63" fmla="*/ 4 h 338"/>
                  <a:gd name="T64" fmla="*/ 11 w 900"/>
                  <a:gd name="T65" fmla="*/ 4 h 338"/>
                  <a:gd name="T66" fmla="*/ 8 w 900"/>
                  <a:gd name="T67" fmla="*/ 1 h 338"/>
                  <a:gd name="T68" fmla="*/ 0 w 900"/>
                  <a:gd name="T69"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0" h="338">
                    <a:moveTo>
                      <a:pt x="436" y="56"/>
                    </a:moveTo>
                    <a:lnTo>
                      <a:pt x="472" y="60"/>
                    </a:lnTo>
                    <a:lnTo>
                      <a:pt x="436" y="56"/>
                    </a:lnTo>
                    <a:moveTo>
                      <a:pt x="887" y="332"/>
                    </a:moveTo>
                    <a:lnTo>
                      <a:pt x="888" y="330"/>
                    </a:lnTo>
                    <a:lnTo>
                      <a:pt x="887" y="332"/>
                    </a:lnTo>
                    <a:moveTo>
                      <a:pt x="888" y="330"/>
                    </a:moveTo>
                    <a:lnTo>
                      <a:pt x="888" y="330"/>
                    </a:lnTo>
                    <a:moveTo>
                      <a:pt x="15" y="5"/>
                    </a:moveTo>
                    <a:lnTo>
                      <a:pt x="16" y="5"/>
                    </a:lnTo>
                    <a:lnTo>
                      <a:pt x="886" y="333"/>
                    </a:lnTo>
                    <a:lnTo>
                      <a:pt x="886" y="333"/>
                    </a:lnTo>
                    <a:lnTo>
                      <a:pt x="890" y="334"/>
                    </a:lnTo>
                    <a:lnTo>
                      <a:pt x="900" y="338"/>
                    </a:lnTo>
                    <a:lnTo>
                      <a:pt x="890" y="332"/>
                    </a:lnTo>
                    <a:lnTo>
                      <a:pt x="889" y="331"/>
                    </a:lnTo>
                    <a:lnTo>
                      <a:pt x="888" y="330"/>
                    </a:lnTo>
                    <a:lnTo>
                      <a:pt x="886" y="329"/>
                    </a:lnTo>
                    <a:lnTo>
                      <a:pt x="592" y="136"/>
                    </a:lnTo>
                    <a:lnTo>
                      <a:pt x="479" y="62"/>
                    </a:lnTo>
                    <a:lnTo>
                      <a:pt x="479" y="62"/>
                    </a:lnTo>
                    <a:lnTo>
                      <a:pt x="481" y="65"/>
                    </a:lnTo>
                    <a:lnTo>
                      <a:pt x="478" y="64"/>
                    </a:lnTo>
                    <a:lnTo>
                      <a:pt x="478" y="65"/>
                    </a:lnTo>
                    <a:lnTo>
                      <a:pt x="874" y="325"/>
                    </a:lnTo>
                    <a:lnTo>
                      <a:pt x="26" y="6"/>
                    </a:lnTo>
                    <a:lnTo>
                      <a:pt x="475" y="64"/>
                    </a:lnTo>
                    <a:lnTo>
                      <a:pt x="476" y="64"/>
                    </a:lnTo>
                    <a:lnTo>
                      <a:pt x="476" y="64"/>
                    </a:lnTo>
                    <a:lnTo>
                      <a:pt x="15" y="5"/>
                    </a:lnTo>
                    <a:moveTo>
                      <a:pt x="0" y="0"/>
                    </a:moveTo>
                    <a:lnTo>
                      <a:pt x="11" y="4"/>
                    </a:lnTo>
                    <a:lnTo>
                      <a:pt x="11" y="4"/>
                    </a:lnTo>
                    <a:lnTo>
                      <a:pt x="8"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260"/>
              <p:cNvSpPr>
                <a:spLocks noEditPoints="1"/>
              </p:cNvSpPr>
              <p:nvPr/>
            </p:nvSpPr>
            <p:spPr bwMode="auto">
              <a:xfrm>
                <a:off x="4381" y="1632"/>
                <a:ext cx="215" cy="212"/>
              </a:xfrm>
              <a:custGeom>
                <a:avLst/>
                <a:gdLst>
                  <a:gd name="T0" fmla="*/ 3 w 215"/>
                  <a:gd name="T1" fmla="*/ 210 h 212"/>
                  <a:gd name="T2" fmla="*/ 0 w 215"/>
                  <a:gd name="T3" fmla="*/ 211 h 212"/>
                  <a:gd name="T4" fmla="*/ 0 w 215"/>
                  <a:gd name="T5" fmla="*/ 212 h 212"/>
                  <a:gd name="T6" fmla="*/ 4 w 215"/>
                  <a:gd name="T7" fmla="*/ 210 h 212"/>
                  <a:gd name="T8" fmla="*/ 3 w 215"/>
                  <a:gd name="T9" fmla="*/ 210 h 212"/>
                  <a:gd name="T10" fmla="*/ 191 w 215"/>
                  <a:gd name="T11" fmla="*/ 59 h 212"/>
                  <a:gd name="T12" fmla="*/ 8 w 215"/>
                  <a:gd name="T13" fmla="*/ 206 h 212"/>
                  <a:gd name="T14" fmla="*/ 8 w 215"/>
                  <a:gd name="T15" fmla="*/ 206 h 212"/>
                  <a:gd name="T16" fmla="*/ 191 w 215"/>
                  <a:gd name="T17" fmla="*/ 59 h 212"/>
                  <a:gd name="T18" fmla="*/ 214 w 215"/>
                  <a:gd name="T19" fmla="*/ 40 h 212"/>
                  <a:gd name="T20" fmla="*/ 214 w 215"/>
                  <a:gd name="T21" fmla="*/ 40 h 212"/>
                  <a:gd name="T22" fmla="*/ 215 w 215"/>
                  <a:gd name="T23" fmla="*/ 41 h 212"/>
                  <a:gd name="T24" fmla="*/ 215 w 215"/>
                  <a:gd name="T25" fmla="*/ 41 h 212"/>
                  <a:gd name="T26" fmla="*/ 215 w 215"/>
                  <a:gd name="T27" fmla="*/ 40 h 212"/>
                  <a:gd name="T28" fmla="*/ 215 w 215"/>
                  <a:gd name="T29" fmla="*/ 40 h 212"/>
                  <a:gd name="T30" fmla="*/ 214 w 215"/>
                  <a:gd name="T31" fmla="*/ 40 h 212"/>
                  <a:gd name="T32" fmla="*/ 61 w 215"/>
                  <a:gd name="T33" fmla="*/ 20 h 212"/>
                  <a:gd name="T34" fmla="*/ 7 w 215"/>
                  <a:gd name="T35" fmla="*/ 202 h 212"/>
                  <a:gd name="T36" fmla="*/ 7 w 215"/>
                  <a:gd name="T37" fmla="*/ 202 h 212"/>
                  <a:gd name="T38" fmla="*/ 61 w 215"/>
                  <a:gd name="T39" fmla="*/ 20 h 212"/>
                  <a:gd name="T40" fmla="*/ 64 w 215"/>
                  <a:gd name="T41" fmla="*/ 0 h 212"/>
                  <a:gd name="T42" fmla="*/ 64 w 215"/>
                  <a:gd name="T43" fmla="*/ 0 h 212"/>
                  <a:gd name="T44" fmla="*/ 64 w 215"/>
                  <a:gd name="T45" fmla="*/ 0 h 212"/>
                  <a:gd name="T46" fmla="*/ 64 w 215"/>
                  <a:gd name="T47" fmla="*/ 0 h 212"/>
                  <a:gd name="T48" fmla="*/ 64 w 215"/>
                  <a:gd name="T49"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5" h="212">
                    <a:moveTo>
                      <a:pt x="3" y="210"/>
                    </a:moveTo>
                    <a:lnTo>
                      <a:pt x="0" y="211"/>
                    </a:lnTo>
                    <a:lnTo>
                      <a:pt x="0" y="212"/>
                    </a:lnTo>
                    <a:lnTo>
                      <a:pt x="4" y="210"/>
                    </a:lnTo>
                    <a:lnTo>
                      <a:pt x="3" y="210"/>
                    </a:lnTo>
                    <a:close/>
                    <a:moveTo>
                      <a:pt x="191" y="59"/>
                    </a:moveTo>
                    <a:lnTo>
                      <a:pt x="8" y="206"/>
                    </a:lnTo>
                    <a:lnTo>
                      <a:pt x="8" y="206"/>
                    </a:lnTo>
                    <a:lnTo>
                      <a:pt x="191" y="59"/>
                    </a:lnTo>
                    <a:close/>
                    <a:moveTo>
                      <a:pt x="214" y="40"/>
                    </a:moveTo>
                    <a:lnTo>
                      <a:pt x="214" y="40"/>
                    </a:lnTo>
                    <a:lnTo>
                      <a:pt x="215" y="41"/>
                    </a:lnTo>
                    <a:lnTo>
                      <a:pt x="215" y="41"/>
                    </a:lnTo>
                    <a:lnTo>
                      <a:pt x="215" y="40"/>
                    </a:lnTo>
                    <a:lnTo>
                      <a:pt x="215" y="40"/>
                    </a:lnTo>
                    <a:lnTo>
                      <a:pt x="214" y="40"/>
                    </a:lnTo>
                    <a:close/>
                    <a:moveTo>
                      <a:pt x="61" y="20"/>
                    </a:moveTo>
                    <a:lnTo>
                      <a:pt x="7" y="202"/>
                    </a:lnTo>
                    <a:lnTo>
                      <a:pt x="7" y="202"/>
                    </a:lnTo>
                    <a:lnTo>
                      <a:pt x="61" y="20"/>
                    </a:lnTo>
                    <a:close/>
                    <a:moveTo>
                      <a:pt x="64" y="0"/>
                    </a:moveTo>
                    <a:lnTo>
                      <a:pt x="64" y="0"/>
                    </a:lnTo>
                    <a:lnTo>
                      <a:pt x="64" y="0"/>
                    </a:lnTo>
                    <a:lnTo>
                      <a:pt x="64" y="0"/>
                    </a:lnTo>
                    <a:lnTo>
                      <a:pt x="6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261"/>
              <p:cNvSpPr>
                <a:spLocks noEditPoints="1"/>
              </p:cNvSpPr>
              <p:nvPr/>
            </p:nvSpPr>
            <p:spPr bwMode="auto">
              <a:xfrm>
                <a:off x="4381" y="1632"/>
                <a:ext cx="215" cy="212"/>
              </a:xfrm>
              <a:custGeom>
                <a:avLst/>
                <a:gdLst>
                  <a:gd name="T0" fmla="*/ 3 w 215"/>
                  <a:gd name="T1" fmla="*/ 210 h 212"/>
                  <a:gd name="T2" fmla="*/ 0 w 215"/>
                  <a:gd name="T3" fmla="*/ 211 h 212"/>
                  <a:gd name="T4" fmla="*/ 0 w 215"/>
                  <a:gd name="T5" fmla="*/ 212 h 212"/>
                  <a:gd name="T6" fmla="*/ 4 w 215"/>
                  <a:gd name="T7" fmla="*/ 210 h 212"/>
                  <a:gd name="T8" fmla="*/ 3 w 215"/>
                  <a:gd name="T9" fmla="*/ 210 h 212"/>
                  <a:gd name="T10" fmla="*/ 191 w 215"/>
                  <a:gd name="T11" fmla="*/ 59 h 212"/>
                  <a:gd name="T12" fmla="*/ 8 w 215"/>
                  <a:gd name="T13" fmla="*/ 206 h 212"/>
                  <a:gd name="T14" fmla="*/ 8 w 215"/>
                  <a:gd name="T15" fmla="*/ 206 h 212"/>
                  <a:gd name="T16" fmla="*/ 191 w 215"/>
                  <a:gd name="T17" fmla="*/ 59 h 212"/>
                  <a:gd name="T18" fmla="*/ 214 w 215"/>
                  <a:gd name="T19" fmla="*/ 40 h 212"/>
                  <a:gd name="T20" fmla="*/ 214 w 215"/>
                  <a:gd name="T21" fmla="*/ 40 h 212"/>
                  <a:gd name="T22" fmla="*/ 215 w 215"/>
                  <a:gd name="T23" fmla="*/ 41 h 212"/>
                  <a:gd name="T24" fmla="*/ 215 w 215"/>
                  <a:gd name="T25" fmla="*/ 41 h 212"/>
                  <a:gd name="T26" fmla="*/ 215 w 215"/>
                  <a:gd name="T27" fmla="*/ 40 h 212"/>
                  <a:gd name="T28" fmla="*/ 215 w 215"/>
                  <a:gd name="T29" fmla="*/ 40 h 212"/>
                  <a:gd name="T30" fmla="*/ 214 w 215"/>
                  <a:gd name="T31" fmla="*/ 40 h 212"/>
                  <a:gd name="T32" fmla="*/ 61 w 215"/>
                  <a:gd name="T33" fmla="*/ 20 h 212"/>
                  <a:gd name="T34" fmla="*/ 7 w 215"/>
                  <a:gd name="T35" fmla="*/ 202 h 212"/>
                  <a:gd name="T36" fmla="*/ 7 w 215"/>
                  <a:gd name="T37" fmla="*/ 202 h 212"/>
                  <a:gd name="T38" fmla="*/ 61 w 215"/>
                  <a:gd name="T39" fmla="*/ 20 h 212"/>
                  <a:gd name="T40" fmla="*/ 64 w 215"/>
                  <a:gd name="T41" fmla="*/ 0 h 212"/>
                  <a:gd name="T42" fmla="*/ 64 w 215"/>
                  <a:gd name="T43" fmla="*/ 0 h 212"/>
                  <a:gd name="T44" fmla="*/ 64 w 215"/>
                  <a:gd name="T45" fmla="*/ 0 h 212"/>
                  <a:gd name="T46" fmla="*/ 64 w 215"/>
                  <a:gd name="T47" fmla="*/ 0 h 212"/>
                  <a:gd name="T48" fmla="*/ 64 w 215"/>
                  <a:gd name="T49"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5" h="212">
                    <a:moveTo>
                      <a:pt x="3" y="210"/>
                    </a:moveTo>
                    <a:lnTo>
                      <a:pt x="0" y="211"/>
                    </a:lnTo>
                    <a:lnTo>
                      <a:pt x="0" y="212"/>
                    </a:lnTo>
                    <a:lnTo>
                      <a:pt x="4" y="210"/>
                    </a:lnTo>
                    <a:lnTo>
                      <a:pt x="3" y="210"/>
                    </a:lnTo>
                    <a:moveTo>
                      <a:pt x="191" y="59"/>
                    </a:moveTo>
                    <a:lnTo>
                      <a:pt x="8" y="206"/>
                    </a:lnTo>
                    <a:lnTo>
                      <a:pt x="8" y="206"/>
                    </a:lnTo>
                    <a:lnTo>
                      <a:pt x="191" y="59"/>
                    </a:lnTo>
                    <a:moveTo>
                      <a:pt x="214" y="40"/>
                    </a:moveTo>
                    <a:lnTo>
                      <a:pt x="214" y="40"/>
                    </a:lnTo>
                    <a:lnTo>
                      <a:pt x="215" y="41"/>
                    </a:lnTo>
                    <a:lnTo>
                      <a:pt x="215" y="41"/>
                    </a:lnTo>
                    <a:lnTo>
                      <a:pt x="215" y="40"/>
                    </a:lnTo>
                    <a:lnTo>
                      <a:pt x="215" y="40"/>
                    </a:lnTo>
                    <a:lnTo>
                      <a:pt x="214" y="40"/>
                    </a:lnTo>
                    <a:moveTo>
                      <a:pt x="61" y="20"/>
                    </a:moveTo>
                    <a:lnTo>
                      <a:pt x="7" y="202"/>
                    </a:lnTo>
                    <a:lnTo>
                      <a:pt x="7" y="202"/>
                    </a:lnTo>
                    <a:lnTo>
                      <a:pt x="61" y="20"/>
                    </a:lnTo>
                    <a:moveTo>
                      <a:pt x="64" y="0"/>
                    </a:moveTo>
                    <a:lnTo>
                      <a:pt x="64" y="0"/>
                    </a:lnTo>
                    <a:lnTo>
                      <a:pt x="64" y="0"/>
                    </a:lnTo>
                    <a:lnTo>
                      <a:pt x="64" y="0"/>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262"/>
              <p:cNvSpPr>
                <a:spLocks noEditPoints="1"/>
              </p:cNvSpPr>
              <p:nvPr/>
            </p:nvSpPr>
            <p:spPr bwMode="auto">
              <a:xfrm>
                <a:off x="3753" y="1632"/>
                <a:ext cx="694" cy="206"/>
              </a:xfrm>
              <a:custGeom>
                <a:avLst/>
                <a:gdLst>
                  <a:gd name="T0" fmla="*/ 574 w 694"/>
                  <a:gd name="T1" fmla="*/ 193 h 206"/>
                  <a:gd name="T2" fmla="*/ 622 w 694"/>
                  <a:gd name="T3" fmla="*/ 206 h 206"/>
                  <a:gd name="T4" fmla="*/ 622 w 694"/>
                  <a:gd name="T5" fmla="*/ 206 h 206"/>
                  <a:gd name="T6" fmla="*/ 574 w 694"/>
                  <a:gd name="T7" fmla="*/ 193 h 206"/>
                  <a:gd name="T8" fmla="*/ 9 w 694"/>
                  <a:gd name="T9" fmla="*/ 34 h 206"/>
                  <a:gd name="T10" fmla="*/ 8 w 694"/>
                  <a:gd name="T11" fmla="*/ 34 h 206"/>
                  <a:gd name="T12" fmla="*/ 0 w 694"/>
                  <a:gd name="T13" fmla="*/ 35 h 206"/>
                  <a:gd name="T14" fmla="*/ 3 w 694"/>
                  <a:gd name="T15" fmla="*/ 36 h 206"/>
                  <a:gd name="T16" fmla="*/ 8 w 694"/>
                  <a:gd name="T17" fmla="*/ 37 h 206"/>
                  <a:gd name="T18" fmla="*/ 9 w 694"/>
                  <a:gd name="T19" fmla="*/ 35 h 206"/>
                  <a:gd name="T20" fmla="*/ 9 w 694"/>
                  <a:gd name="T21" fmla="*/ 34 h 206"/>
                  <a:gd name="T22" fmla="*/ 693 w 694"/>
                  <a:gd name="T23" fmla="*/ 4 h 206"/>
                  <a:gd name="T24" fmla="*/ 691 w 694"/>
                  <a:gd name="T25" fmla="*/ 5 h 206"/>
                  <a:gd name="T26" fmla="*/ 630 w 694"/>
                  <a:gd name="T27" fmla="*/ 206 h 206"/>
                  <a:gd name="T28" fmla="*/ 631 w 694"/>
                  <a:gd name="T29" fmla="*/ 206 h 206"/>
                  <a:gd name="T30" fmla="*/ 635 w 694"/>
                  <a:gd name="T31" fmla="*/ 202 h 206"/>
                  <a:gd name="T32" fmla="*/ 689 w 694"/>
                  <a:gd name="T33" fmla="*/ 20 h 206"/>
                  <a:gd name="T34" fmla="*/ 694 w 694"/>
                  <a:gd name="T35" fmla="*/ 4 h 206"/>
                  <a:gd name="T36" fmla="*/ 693 w 694"/>
                  <a:gd name="T37" fmla="*/ 4 h 206"/>
                  <a:gd name="T38" fmla="*/ 692 w 694"/>
                  <a:gd name="T39" fmla="*/ 0 h 206"/>
                  <a:gd name="T40" fmla="*/ 692 w 694"/>
                  <a:gd name="T41" fmla="*/ 0 h 206"/>
                  <a:gd name="T42" fmla="*/ 690 w 694"/>
                  <a:gd name="T43" fmla="*/ 0 h 206"/>
                  <a:gd name="T44" fmla="*/ 15 w 694"/>
                  <a:gd name="T45" fmla="*/ 34 h 206"/>
                  <a:gd name="T46" fmla="*/ 11 w 694"/>
                  <a:gd name="T47" fmla="*/ 34 h 206"/>
                  <a:gd name="T48" fmla="*/ 10 w 694"/>
                  <a:gd name="T49" fmla="*/ 34 h 206"/>
                  <a:gd name="T50" fmla="*/ 468 w 694"/>
                  <a:gd name="T51" fmla="*/ 161 h 206"/>
                  <a:gd name="T52" fmla="*/ 21 w 694"/>
                  <a:gd name="T53" fmla="*/ 37 h 206"/>
                  <a:gd name="T54" fmla="*/ 440 w 694"/>
                  <a:gd name="T55" fmla="*/ 16 h 206"/>
                  <a:gd name="T56" fmla="*/ 691 w 694"/>
                  <a:gd name="T57" fmla="*/ 4 h 206"/>
                  <a:gd name="T58" fmla="*/ 691 w 694"/>
                  <a:gd name="T59" fmla="*/ 3 h 206"/>
                  <a:gd name="T60" fmla="*/ 689 w 694"/>
                  <a:gd name="T61" fmla="*/ 2 h 206"/>
                  <a:gd name="T62" fmla="*/ 692 w 694"/>
                  <a:gd name="T63" fmla="*/ 0 h 206"/>
                  <a:gd name="T64" fmla="*/ 692 w 694"/>
                  <a:gd name="T6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4" h="206">
                    <a:moveTo>
                      <a:pt x="574" y="193"/>
                    </a:moveTo>
                    <a:lnTo>
                      <a:pt x="622" y="206"/>
                    </a:lnTo>
                    <a:lnTo>
                      <a:pt x="622" y="206"/>
                    </a:lnTo>
                    <a:lnTo>
                      <a:pt x="574" y="193"/>
                    </a:lnTo>
                    <a:close/>
                    <a:moveTo>
                      <a:pt x="9" y="34"/>
                    </a:moveTo>
                    <a:lnTo>
                      <a:pt x="8" y="34"/>
                    </a:lnTo>
                    <a:lnTo>
                      <a:pt x="0" y="35"/>
                    </a:lnTo>
                    <a:lnTo>
                      <a:pt x="3" y="36"/>
                    </a:lnTo>
                    <a:lnTo>
                      <a:pt x="8" y="37"/>
                    </a:lnTo>
                    <a:lnTo>
                      <a:pt x="9" y="35"/>
                    </a:lnTo>
                    <a:lnTo>
                      <a:pt x="9" y="34"/>
                    </a:lnTo>
                    <a:close/>
                    <a:moveTo>
                      <a:pt x="693" y="4"/>
                    </a:moveTo>
                    <a:lnTo>
                      <a:pt x="691" y="5"/>
                    </a:lnTo>
                    <a:lnTo>
                      <a:pt x="630" y="206"/>
                    </a:lnTo>
                    <a:lnTo>
                      <a:pt x="631" y="206"/>
                    </a:lnTo>
                    <a:lnTo>
                      <a:pt x="635" y="202"/>
                    </a:lnTo>
                    <a:lnTo>
                      <a:pt x="689" y="20"/>
                    </a:lnTo>
                    <a:lnTo>
                      <a:pt x="694" y="4"/>
                    </a:lnTo>
                    <a:lnTo>
                      <a:pt x="693" y="4"/>
                    </a:lnTo>
                    <a:close/>
                    <a:moveTo>
                      <a:pt x="692" y="0"/>
                    </a:moveTo>
                    <a:lnTo>
                      <a:pt x="692" y="0"/>
                    </a:lnTo>
                    <a:lnTo>
                      <a:pt x="690" y="0"/>
                    </a:lnTo>
                    <a:lnTo>
                      <a:pt x="15" y="34"/>
                    </a:lnTo>
                    <a:lnTo>
                      <a:pt x="11" y="34"/>
                    </a:lnTo>
                    <a:lnTo>
                      <a:pt x="10" y="34"/>
                    </a:lnTo>
                    <a:lnTo>
                      <a:pt x="468" y="161"/>
                    </a:lnTo>
                    <a:lnTo>
                      <a:pt x="21" y="37"/>
                    </a:lnTo>
                    <a:lnTo>
                      <a:pt x="440" y="16"/>
                    </a:lnTo>
                    <a:lnTo>
                      <a:pt x="691" y="4"/>
                    </a:lnTo>
                    <a:lnTo>
                      <a:pt x="691" y="3"/>
                    </a:lnTo>
                    <a:lnTo>
                      <a:pt x="689" y="2"/>
                    </a:lnTo>
                    <a:lnTo>
                      <a:pt x="692" y="0"/>
                    </a:lnTo>
                    <a:lnTo>
                      <a:pt x="69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263"/>
              <p:cNvSpPr>
                <a:spLocks noEditPoints="1"/>
              </p:cNvSpPr>
              <p:nvPr/>
            </p:nvSpPr>
            <p:spPr bwMode="auto">
              <a:xfrm>
                <a:off x="3753" y="1632"/>
                <a:ext cx="694" cy="206"/>
              </a:xfrm>
              <a:custGeom>
                <a:avLst/>
                <a:gdLst>
                  <a:gd name="T0" fmla="*/ 574 w 694"/>
                  <a:gd name="T1" fmla="*/ 193 h 206"/>
                  <a:gd name="T2" fmla="*/ 622 w 694"/>
                  <a:gd name="T3" fmla="*/ 206 h 206"/>
                  <a:gd name="T4" fmla="*/ 622 w 694"/>
                  <a:gd name="T5" fmla="*/ 206 h 206"/>
                  <a:gd name="T6" fmla="*/ 574 w 694"/>
                  <a:gd name="T7" fmla="*/ 193 h 206"/>
                  <a:gd name="T8" fmla="*/ 9 w 694"/>
                  <a:gd name="T9" fmla="*/ 34 h 206"/>
                  <a:gd name="T10" fmla="*/ 8 w 694"/>
                  <a:gd name="T11" fmla="*/ 34 h 206"/>
                  <a:gd name="T12" fmla="*/ 0 w 694"/>
                  <a:gd name="T13" fmla="*/ 35 h 206"/>
                  <a:gd name="T14" fmla="*/ 3 w 694"/>
                  <a:gd name="T15" fmla="*/ 36 h 206"/>
                  <a:gd name="T16" fmla="*/ 8 w 694"/>
                  <a:gd name="T17" fmla="*/ 37 h 206"/>
                  <a:gd name="T18" fmla="*/ 9 w 694"/>
                  <a:gd name="T19" fmla="*/ 35 h 206"/>
                  <a:gd name="T20" fmla="*/ 9 w 694"/>
                  <a:gd name="T21" fmla="*/ 34 h 206"/>
                  <a:gd name="T22" fmla="*/ 693 w 694"/>
                  <a:gd name="T23" fmla="*/ 4 h 206"/>
                  <a:gd name="T24" fmla="*/ 691 w 694"/>
                  <a:gd name="T25" fmla="*/ 5 h 206"/>
                  <a:gd name="T26" fmla="*/ 630 w 694"/>
                  <a:gd name="T27" fmla="*/ 206 h 206"/>
                  <a:gd name="T28" fmla="*/ 631 w 694"/>
                  <a:gd name="T29" fmla="*/ 206 h 206"/>
                  <a:gd name="T30" fmla="*/ 635 w 694"/>
                  <a:gd name="T31" fmla="*/ 202 h 206"/>
                  <a:gd name="T32" fmla="*/ 689 w 694"/>
                  <a:gd name="T33" fmla="*/ 20 h 206"/>
                  <a:gd name="T34" fmla="*/ 694 w 694"/>
                  <a:gd name="T35" fmla="*/ 4 h 206"/>
                  <a:gd name="T36" fmla="*/ 693 w 694"/>
                  <a:gd name="T37" fmla="*/ 4 h 206"/>
                  <a:gd name="T38" fmla="*/ 692 w 694"/>
                  <a:gd name="T39" fmla="*/ 0 h 206"/>
                  <a:gd name="T40" fmla="*/ 692 w 694"/>
                  <a:gd name="T41" fmla="*/ 0 h 206"/>
                  <a:gd name="T42" fmla="*/ 690 w 694"/>
                  <a:gd name="T43" fmla="*/ 0 h 206"/>
                  <a:gd name="T44" fmla="*/ 15 w 694"/>
                  <a:gd name="T45" fmla="*/ 34 h 206"/>
                  <a:gd name="T46" fmla="*/ 11 w 694"/>
                  <a:gd name="T47" fmla="*/ 34 h 206"/>
                  <a:gd name="T48" fmla="*/ 10 w 694"/>
                  <a:gd name="T49" fmla="*/ 34 h 206"/>
                  <a:gd name="T50" fmla="*/ 468 w 694"/>
                  <a:gd name="T51" fmla="*/ 161 h 206"/>
                  <a:gd name="T52" fmla="*/ 21 w 694"/>
                  <a:gd name="T53" fmla="*/ 37 h 206"/>
                  <a:gd name="T54" fmla="*/ 440 w 694"/>
                  <a:gd name="T55" fmla="*/ 16 h 206"/>
                  <a:gd name="T56" fmla="*/ 691 w 694"/>
                  <a:gd name="T57" fmla="*/ 4 h 206"/>
                  <a:gd name="T58" fmla="*/ 691 w 694"/>
                  <a:gd name="T59" fmla="*/ 3 h 206"/>
                  <a:gd name="T60" fmla="*/ 689 w 694"/>
                  <a:gd name="T61" fmla="*/ 2 h 206"/>
                  <a:gd name="T62" fmla="*/ 692 w 694"/>
                  <a:gd name="T63" fmla="*/ 0 h 206"/>
                  <a:gd name="T64" fmla="*/ 692 w 694"/>
                  <a:gd name="T6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4" h="206">
                    <a:moveTo>
                      <a:pt x="574" y="193"/>
                    </a:moveTo>
                    <a:lnTo>
                      <a:pt x="622" y="206"/>
                    </a:lnTo>
                    <a:lnTo>
                      <a:pt x="622" y="206"/>
                    </a:lnTo>
                    <a:lnTo>
                      <a:pt x="574" y="193"/>
                    </a:lnTo>
                    <a:moveTo>
                      <a:pt x="9" y="34"/>
                    </a:moveTo>
                    <a:lnTo>
                      <a:pt x="8" y="34"/>
                    </a:lnTo>
                    <a:lnTo>
                      <a:pt x="0" y="35"/>
                    </a:lnTo>
                    <a:lnTo>
                      <a:pt x="3" y="36"/>
                    </a:lnTo>
                    <a:lnTo>
                      <a:pt x="8" y="37"/>
                    </a:lnTo>
                    <a:lnTo>
                      <a:pt x="9" y="35"/>
                    </a:lnTo>
                    <a:lnTo>
                      <a:pt x="9" y="34"/>
                    </a:lnTo>
                    <a:moveTo>
                      <a:pt x="693" y="4"/>
                    </a:moveTo>
                    <a:lnTo>
                      <a:pt x="691" y="5"/>
                    </a:lnTo>
                    <a:lnTo>
                      <a:pt x="630" y="206"/>
                    </a:lnTo>
                    <a:lnTo>
                      <a:pt x="631" y="206"/>
                    </a:lnTo>
                    <a:lnTo>
                      <a:pt x="635" y="202"/>
                    </a:lnTo>
                    <a:lnTo>
                      <a:pt x="689" y="20"/>
                    </a:lnTo>
                    <a:lnTo>
                      <a:pt x="694" y="4"/>
                    </a:lnTo>
                    <a:lnTo>
                      <a:pt x="693" y="4"/>
                    </a:lnTo>
                    <a:moveTo>
                      <a:pt x="692" y="0"/>
                    </a:moveTo>
                    <a:lnTo>
                      <a:pt x="692" y="0"/>
                    </a:lnTo>
                    <a:lnTo>
                      <a:pt x="690" y="0"/>
                    </a:lnTo>
                    <a:lnTo>
                      <a:pt x="15" y="34"/>
                    </a:lnTo>
                    <a:lnTo>
                      <a:pt x="11" y="34"/>
                    </a:lnTo>
                    <a:lnTo>
                      <a:pt x="10" y="34"/>
                    </a:lnTo>
                    <a:lnTo>
                      <a:pt x="468" y="161"/>
                    </a:lnTo>
                    <a:lnTo>
                      <a:pt x="21" y="37"/>
                    </a:lnTo>
                    <a:lnTo>
                      <a:pt x="440" y="16"/>
                    </a:lnTo>
                    <a:lnTo>
                      <a:pt x="691" y="4"/>
                    </a:lnTo>
                    <a:lnTo>
                      <a:pt x="691" y="3"/>
                    </a:lnTo>
                    <a:lnTo>
                      <a:pt x="689" y="2"/>
                    </a:lnTo>
                    <a:lnTo>
                      <a:pt x="692" y="0"/>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264"/>
              <p:cNvSpPr>
                <a:spLocks noEditPoints="1"/>
              </p:cNvSpPr>
              <p:nvPr/>
            </p:nvSpPr>
            <p:spPr bwMode="auto">
              <a:xfrm>
                <a:off x="3612" y="1666"/>
                <a:ext cx="782" cy="220"/>
              </a:xfrm>
              <a:custGeom>
                <a:avLst/>
                <a:gdLst>
                  <a:gd name="T0" fmla="*/ 2 w 782"/>
                  <a:gd name="T1" fmla="*/ 218 h 220"/>
                  <a:gd name="T2" fmla="*/ 0 w 782"/>
                  <a:gd name="T3" fmla="*/ 220 h 220"/>
                  <a:gd name="T4" fmla="*/ 1 w 782"/>
                  <a:gd name="T5" fmla="*/ 220 h 220"/>
                  <a:gd name="T6" fmla="*/ 2 w 782"/>
                  <a:gd name="T7" fmla="*/ 218 h 220"/>
                  <a:gd name="T8" fmla="*/ 2 w 782"/>
                  <a:gd name="T9" fmla="*/ 218 h 220"/>
                  <a:gd name="T10" fmla="*/ 767 w 782"/>
                  <a:gd name="T11" fmla="*/ 175 h 220"/>
                  <a:gd name="T12" fmla="*/ 373 w 782"/>
                  <a:gd name="T13" fmla="*/ 198 h 220"/>
                  <a:gd name="T14" fmla="*/ 767 w 782"/>
                  <a:gd name="T15" fmla="*/ 175 h 220"/>
                  <a:gd name="T16" fmla="*/ 767 w 782"/>
                  <a:gd name="T17" fmla="*/ 175 h 220"/>
                  <a:gd name="T18" fmla="*/ 776 w 782"/>
                  <a:gd name="T19" fmla="*/ 172 h 220"/>
                  <a:gd name="T20" fmla="*/ 775 w 782"/>
                  <a:gd name="T21" fmla="*/ 173 h 220"/>
                  <a:gd name="T22" fmla="*/ 776 w 782"/>
                  <a:gd name="T23" fmla="*/ 175 h 220"/>
                  <a:gd name="T24" fmla="*/ 782 w 782"/>
                  <a:gd name="T25" fmla="*/ 174 h 220"/>
                  <a:gd name="T26" fmla="*/ 776 w 782"/>
                  <a:gd name="T27" fmla="*/ 172 h 220"/>
                  <a:gd name="T28" fmla="*/ 150 w 782"/>
                  <a:gd name="T29" fmla="*/ 3 h 220"/>
                  <a:gd name="T30" fmla="*/ 151 w 782"/>
                  <a:gd name="T31" fmla="*/ 2 h 220"/>
                  <a:gd name="T32" fmla="*/ 150 w 782"/>
                  <a:gd name="T33" fmla="*/ 3 h 220"/>
                  <a:gd name="T34" fmla="*/ 150 w 782"/>
                  <a:gd name="T35" fmla="*/ 0 h 220"/>
                  <a:gd name="T36" fmla="*/ 150 w 782"/>
                  <a:gd name="T37" fmla="*/ 0 h 220"/>
                  <a:gd name="T38" fmla="*/ 150 w 782"/>
                  <a:gd name="T39" fmla="*/ 1 h 220"/>
                  <a:gd name="T40" fmla="*/ 149 w 782"/>
                  <a:gd name="T41" fmla="*/ 3 h 220"/>
                  <a:gd name="T42" fmla="*/ 147 w 782"/>
                  <a:gd name="T43" fmla="*/ 4 h 220"/>
                  <a:gd name="T44" fmla="*/ 146 w 782"/>
                  <a:gd name="T45" fmla="*/ 7 h 220"/>
                  <a:gd name="T46" fmla="*/ 3 w 782"/>
                  <a:gd name="T47" fmla="*/ 214 h 220"/>
                  <a:gd name="T48" fmla="*/ 4 w 782"/>
                  <a:gd name="T49" fmla="*/ 217 h 220"/>
                  <a:gd name="T50" fmla="*/ 6 w 782"/>
                  <a:gd name="T51" fmla="*/ 217 h 220"/>
                  <a:gd name="T52" fmla="*/ 6 w 782"/>
                  <a:gd name="T53" fmla="*/ 217 h 220"/>
                  <a:gd name="T54" fmla="*/ 122 w 782"/>
                  <a:gd name="T55" fmla="*/ 47 h 220"/>
                  <a:gd name="T56" fmla="*/ 152 w 782"/>
                  <a:gd name="T57" fmla="*/ 4 h 220"/>
                  <a:gd name="T58" fmla="*/ 152 w 782"/>
                  <a:gd name="T59" fmla="*/ 4 h 220"/>
                  <a:gd name="T60" fmla="*/ 715 w 782"/>
                  <a:gd name="T61" fmla="*/ 159 h 220"/>
                  <a:gd name="T62" fmla="*/ 763 w 782"/>
                  <a:gd name="T63" fmla="*/ 172 h 220"/>
                  <a:gd name="T64" fmla="*/ 772 w 782"/>
                  <a:gd name="T65" fmla="*/ 172 h 220"/>
                  <a:gd name="T66" fmla="*/ 772 w 782"/>
                  <a:gd name="T67" fmla="*/ 172 h 220"/>
                  <a:gd name="T68" fmla="*/ 771 w 782"/>
                  <a:gd name="T69" fmla="*/ 172 h 220"/>
                  <a:gd name="T70" fmla="*/ 609 w 782"/>
                  <a:gd name="T71" fmla="*/ 127 h 220"/>
                  <a:gd name="T72" fmla="*/ 151 w 782"/>
                  <a:gd name="T73" fmla="*/ 0 h 220"/>
                  <a:gd name="T74" fmla="*/ 150 w 782"/>
                  <a:gd name="T75"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2" h="220">
                    <a:moveTo>
                      <a:pt x="2" y="218"/>
                    </a:moveTo>
                    <a:lnTo>
                      <a:pt x="0" y="220"/>
                    </a:lnTo>
                    <a:lnTo>
                      <a:pt x="1" y="220"/>
                    </a:lnTo>
                    <a:lnTo>
                      <a:pt x="2" y="218"/>
                    </a:lnTo>
                    <a:lnTo>
                      <a:pt x="2" y="218"/>
                    </a:lnTo>
                    <a:close/>
                    <a:moveTo>
                      <a:pt x="767" y="175"/>
                    </a:moveTo>
                    <a:lnTo>
                      <a:pt x="373" y="198"/>
                    </a:lnTo>
                    <a:lnTo>
                      <a:pt x="767" y="175"/>
                    </a:lnTo>
                    <a:lnTo>
                      <a:pt x="767" y="175"/>
                    </a:lnTo>
                    <a:close/>
                    <a:moveTo>
                      <a:pt x="776" y="172"/>
                    </a:moveTo>
                    <a:lnTo>
                      <a:pt x="775" y="173"/>
                    </a:lnTo>
                    <a:lnTo>
                      <a:pt x="776" y="175"/>
                    </a:lnTo>
                    <a:lnTo>
                      <a:pt x="782" y="174"/>
                    </a:lnTo>
                    <a:lnTo>
                      <a:pt x="776" y="172"/>
                    </a:lnTo>
                    <a:close/>
                    <a:moveTo>
                      <a:pt x="150" y="3"/>
                    </a:moveTo>
                    <a:lnTo>
                      <a:pt x="151" y="2"/>
                    </a:lnTo>
                    <a:lnTo>
                      <a:pt x="150" y="3"/>
                    </a:lnTo>
                    <a:close/>
                    <a:moveTo>
                      <a:pt x="150" y="0"/>
                    </a:moveTo>
                    <a:lnTo>
                      <a:pt x="150" y="0"/>
                    </a:lnTo>
                    <a:lnTo>
                      <a:pt x="150" y="1"/>
                    </a:lnTo>
                    <a:lnTo>
                      <a:pt x="149" y="3"/>
                    </a:lnTo>
                    <a:lnTo>
                      <a:pt x="147" y="4"/>
                    </a:lnTo>
                    <a:lnTo>
                      <a:pt x="146" y="7"/>
                    </a:lnTo>
                    <a:lnTo>
                      <a:pt x="3" y="214"/>
                    </a:lnTo>
                    <a:lnTo>
                      <a:pt x="4" y="217"/>
                    </a:lnTo>
                    <a:lnTo>
                      <a:pt x="6" y="217"/>
                    </a:lnTo>
                    <a:lnTo>
                      <a:pt x="6" y="217"/>
                    </a:lnTo>
                    <a:lnTo>
                      <a:pt x="122" y="47"/>
                    </a:lnTo>
                    <a:lnTo>
                      <a:pt x="152" y="4"/>
                    </a:lnTo>
                    <a:lnTo>
                      <a:pt x="152" y="4"/>
                    </a:lnTo>
                    <a:lnTo>
                      <a:pt x="715" y="159"/>
                    </a:lnTo>
                    <a:lnTo>
                      <a:pt x="763" y="172"/>
                    </a:lnTo>
                    <a:lnTo>
                      <a:pt x="772" y="172"/>
                    </a:lnTo>
                    <a:lnTo>
                      <a:pt x="772" y="172"/>
                    </a:lnTo>
                    <a:lnTo>
                      <a:pt x="771" y="172"/>
                    </a:lnTo>
                    <a:lnTo>
                      <a:pt x="609" y="127"/>
                    </a:lnTo>
                    <a:lnTo>
                      <a:pt x="151" y="0"/>
                    </a:lnTo>
                    <a:lnTo>
                      <a:pt x="15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266"/>
              <p:cNvSpPr>
                <a:spLocks noEditPoints="1"/>
              </p:cNvSpPr>
              <p:nvPr/>
            </p:nvSpPr>
            <p:spPr bwMode="auto">
              <a:xfrm>
                <a:off x="1686" y="2376"/>
                <a:ext cx="382" cy="250"/>
              </a:xfrm>
              <a:custGeom>
                <a:avLst/>
                <a:gdLst>
                  <a:gd name="T0" fmla="*/ 13 w 382"/>
                  <a:gd name="T1" fmla="*/ 247 h 250"/>
                  <a:gd name="T2" fmla="*/ 13 w 382"/>
                  <a:gd name="T3" fmla="*/ 250 h 250"/>
                  <a:gd name="T4" fmla="*/ 14 w 382"/>
                  <a:gd name="T5" fmla="*/ 249 h 250"/>
                  <a:gd name="T6" fmla="*/ 14 w 382"/>
                  <a:gd name="T7" fmla="*/ 247 h 250"/>
                  <a:gd name="T8" fmla="*/ 13 w 382"/>
                  <a:gd name="T9" fmla="*/ 247 h 250"/>
                  <a:gd name="T10" fmla="*/ 4 w 382"/>
                  <a:gd name="T11" fmla="*/ 16 h 250"/>
                  <a:gd name="T12" fmla="*/ 16 w 382"/>
                  <a:gd name="T13" fmla="*/ 243 h 250"/>
                  <a:gd name="T14" fmla="*/ 16 w 382"/>
                  <a:gd name="T15" fmla="*/ 243 h 250"/>
                  <a:gd name="T16" fmla="*/ 4 w 382"/>
                  <a:gd name="T17" fmla="*/ 16 h 250"/>
                  <a:gd name="T18" fmla="*/ 4 w 382"/>
                  <a:gd name="T19" fmla="*/ 16 h 250"/>
                  <a:gd name="T20" fmla="*/ 0 w 382"/>
                  <a:gd name="T21" fmla="*/ 6 h 250"/>
                  <a:gd name="T22" fmla="*/ 0 w 382"/>
                  <a:gd name="T23" fmla="*/ 7 h 250"/>
                  <a:gd name="T24" fmla="*/ 13 w 382"/>
                  <a:gd name="T25" fmla="*/ 243 h 250"/>
                  <a:gd name="T26" fmla="*/ 13 w 382"/>
                  <a:gd name="T27" fmla="*/ 243 h 250"/>
                  <a:gd name="T28" fmla="*/ 0 w 382"/>
                  <a:gd name="T29" fmla="*/ 6 h 250"/>
                  <a:gd name="T30" fmla="*/ 0 w 382"/>
                  <a:gd name="T31" fmla="*/ 6 h 250"/>
                  <a:gd name="T32" fmla="*/ 373 w 382"/>
                  <a:gd name="T33" fmla="*/ 0 h 250"/>
                  <a:gd name="T34" fmla="*/ 3 w 382"/>
                  <a:gd name="T35" fmla="*/ 4 h 250"/>
                  <a:gd name="T36" fmla="*/ 3 w 382"/>
                  <a:gd name="T37" fmla="*/ 4 h 250"/>
                  <a:gd name="T38" fmla="*/ 3 w 382"/>
                  <a:gd name="T39" fmla="*/ 4 h 250"/>
                  <a:gd name="T40" fmla="*/ 3 w 382"/>
                  <a:gd name="T41" fmla="*/ 4 h 250"/>
                  <a:gd name="T42" fmla="*/ 4 w 382"/>
                  <a:gd name="T43" fmla="*/ 7 h 250"/>
                  <a:gd name="T44" fmla="*/ 371 w 382"/>
                  <a:gd name="T45" fmla="*/ 3 h 250"/>
                  <a:gd name="T46" fmla="*/ 374 w 382"/>
                  <a:gd name="T47" fmla="*/ 0 h 250"/>
                  <a:gd name="T48" fmla="*/ 373 w 382"/>
                  <a:gd name="T49" fmla="*/ 0 h 250"/>
                  <a:gd name="T50" fmla="*/ 382 w 382"/>
                  <a:gd name="T51" fmla="*/ 0 h 250"/>
                  <a:gd name="T52" fmla="*/ 379 w 382"/>
                  <a:gd name="T53" fmla="*/ 0 h 250"/>
                  <a:gd name="T54" fmla="*/ 379 w 382"/>
                  <a:gd name="T55" fmla="*/ 0 h 250"/>
                  <a:gd name="T56" fmla="*/ 379 w 382"/>
                  <a:gd name="T57" fmla="*/ 1 h 250"/>
                  <a:gd name="T58" fmla="*/ 382 w 382"/>
                  <a:gd name="T5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2" h="250">
                    <a:moveTo>
                      <a:pt x="13" y="247"/>
                    </a:moveTo>
                    <a:lnTo>
                      <a:pt x="13" y="250"/>
                    </a:lnTo>
                    <a:lnTo>
                      <a:pt x="14" y="249"/>
                    </a:lnTo>
                    <a:lnTo>
                      <a:pt x="14" y="247"/>
                    </a:lnTo>
                    <a:lnTo>
                      <a:pt x="13" y="247"/>
                    </a:lnTo>
                    <a:close/>
                    <a:moveTo>
                      <a:pt x="4" y="16"/>
                    </a:moveTo>
                    <a:lnTo>
                      <a:pt x="16" y="243"/>
                    </a:lnTo>
                    <a:lnTo>
                      <a:pt x="16" y="243"/>
                    </a:lnTo>
                    <a:lnTo>
                      <a:pt x="4" y="16"/>
                    </a:lnTo>
                    <a:lnTo>
                      <a:pt x="4" y="16"/>
                    </a:lnTo>
                    <a:close/>
                    <a:moveTo>
                      <a:pt x="0" y="6"/>
                    </a:moveTo>
                    <a:lnTo>
                      <a:pt x="0" y="7"/>
                    </a:lnTo>
                    <a:lnTo>
                      <a:pt x="13" y="243"/>
                    </a:lnTo>
                    <a:lnTo>
                      <a:pt x="13" y="243"/>
                    </a:lnTo>
                    <a:lnTo>
                      <a:pt x="0" y="6"/>
                    </a:lnTo>
                    <a:lnTo>
                      <a:pt x="0" y="6"/>
                    </a:lnTo>
                    <a:close/>
                    <a:moveTo>
                      <a:pt x="373" y="0"/>
                    </a:moveTo>
                    <a:lnTo>
                      <a:pt x="3" y="4"/>
                    </a:lnTo>
                    <a:lnTo>
                      <a:pt x="3" y="4"/>
                    </a:lnTo>
                    <a:lnTo>
                      <a:pt x="3" y="4"/>
                    </a:lnTo>
                    <a:lnTo>
                      <a:pt x="3" y="4"/>
                    </a:lnTo>
                    <a:lnTo>
                      <a:pt x="4" y="7"/>
                    </a:lnTo>
                    <a:lnTo>
                      <a:pt x="371" y="3"/>
                    </a:lnTo>
                    <a:lnTo>
                      <a:pt x="374" y="0"/>
                    </a:lnTo>
                    <a:lnTo>
                      <a:pt x="373" y="0"/>
                    </a:lnTo>
                    <a:close/>
                    <a:moveTo>
                      <a:pt x="382" y="0"/>
                    </a:moveTo>
                    <a:lnTo>
                      <a:pt x="379" y="0"/>
                    </a:lnTo>
                    <a:lnTo>
                      <a:pt x="379" y="0"/>
                    </a:lnTo>
                    <a:lnTo>
                      <a:pt x="379" y="1"/>
                    </a:lnTo>
                    <a:lnTo>
                      <a:pt x="38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267"/>
              <p:cNvSpPr>
                <a:spLocks noEditPoints="1"/>
              </p:cNvSpPr>
              <p:nvPr/>
            </p:nvSpPr>
            <p:spPr bwMode="auto">
              <a:xfrm>
                <a:off x="1686" y="2376"/>
                <a:ext cx="382" cy="250"/>
              </a:xfrm>
              <a:custGeom>
                <a:avLst/>
                <a:gdLst>
                  <a:gd name="T0" fmla="*/ 13 w 382"/>
                  <a:gd name="T1" fmla="*/ 247 h 250"/>
                  <a:gd name="T2" fmla="*/ 13 w 382"/>
                  <a:gd name="T3" fmla="*/ 250 h 250"/>
                  <a:gd name="T4" fmla="*/ 14 w 382"/>
                  <a:gd name="T5" fmla="*/ 249 h 250"/>
                  <a:gd name="T6" fmla="*/ 14 w 382"/>
                  <a:gd name="T7" fmla="*/ 247 h 250"/>
                  <a:gd name="T8" fmla="*/ 13 w 382"/>
                  <a:gd name="T9" fmla="*/ 247 h 250"/>
                  <a:gd name="T10" fmla="*/ 4 w 382"/>
                  <a:gd name="T11" fmla="*/ 16 h 250"/>
                  <a:gd name="T12" fmla="*/ 16 w 382"/>
                  <a:gd name="T13" fmla="*/ 243 h 250"/>
                  <a:gd name="T14" fmla="*/ 16 w 382"/>
                  <a:gd name="T15" fmla="*/ 243 h 250"/>
                  <a:gd name="T16" fmla="*/ 4 w 382"/>
                  <a:gd name="T17" fmla="*/ 16 h 250"/>
                  <a:gd name="T18" fmla="*/ 4 w 382"/>
                  <a:gd name="T19" fmla="*/ 16 h 250"/>
                  <a:gd name="T20" fmla="*/ 0 w 382"/>
                  <a:gd name="T21" fmla="*/ 6 h 250"/>
                  <a:gd name="T22" fmla="*/ 0 w 382"/>
                  <a:gd name="T23" fmla="*/ 7 h 250"/>
                  <a:gd name="T24" fmla="*/ 13 w 382"/>
                  <a:gd name="T25" fmla="*/ 243 h 250"/>
                  <a:gd name="T26" fmla="*/ 13 w 382"/>
                  <a:gd name="T27" fmla="*/ 243 h 250"/>
                  <a:gd name="T28" fmla="*/ 0 w 382"/>
                  <a:gd name="T29" fmla="*/ 6 h 250"/>
                  <a:gd name="T30" fmla="*/ 0 w 382"/>
                  <a:gd name="T31" fmla="*/ 6 h 250"/>
                  <a:gd name="T32" fmla="*/ 373 w 382"/>
                  <a:gd name="T33" fmla="*/ 0 h 250"/>
                  <a:gd name="T34" fmla="*/ 3 w 382"/>
                  <a:gd name="T35" fmla="*/ 4 h 250"/>
                  <a:gd name="T36" fmla="*/ 3 w 382"/>
                  <a:gd name="T37" fmla="*/ 4 h 250"/>
                  <a:gd name="T38" fmla="*/ 3 w 382"/>
                  <a:gd name="T39" fmla="*/ 4 h 250"/>
                  <a:gd name="T40" fmla="*/ 3 w 382"/>
                  <a:gd name="T41" fmla="*/ 4 h 250"/>
                  <a:gd name="T42" fmla="*/ 4 w 382"/>
                  <a:gd name="T43" fmla="*/ 7 h 250"/>
                  <a:gd name="T44" fmla="*/ 371 w 382"/>
                  <a:gd name="T45" fmla="*/ 3 h 250"/>
                  <a:gd name="T46" fmla="*/ 374 w 382"/>
                  <a:gd name="T47" fmla="*/ 0 h 250"/>
                  <a:gd name="T48" fmla="*/ 373 w 382"/>
                  <a:gd name="T49" fmla="*/ 0 h 250"/>
                  <a:gd name="T50" fmla="*/ 382 w 382"/>
                  <a:gd name="T51" fmla="*/ 0 h 250"/>
                  <a:gd name="T52" fmla="*/ 379 w 382"/>
                  <a:gd name="T53" fmla="*/ 0 h 250"/>
                  <a:gd name="T54" fmla="*/ 379 w 382"/>
                  <a:gd name="T55" fmla="*/ 0 h 250"/>
                  <a:gd name="T56" fmla="*/ 379 w 382"/>
                  <a:gd name="T57" fmla="*/ 1 h 250"/>
                  <a:gd name="T58" fmla="*/ 382 w 382"/>
                  <a:gd name="T59"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2" h="250">
                    <a:moveTo>
                      <a:pt x="13" y="247"/>
                    </a:moveTo>
                    <a:lnTo>
                      <a:pt x="13" y="250"/>
                    </a:lnTo>
                    <a:lnTo>
                      <a:pt x="14" y="249"/>
                    </a:lnTo>
                    <a:lnTo>
                      <a:pt x="14" y="247"/>
                    </a:lnTo>
                    <a:lnTo>
                      <a:pt x="13" y="247"/>
                    </a:lnTo>
                    <a:moveTo>
                      <a:pt x="4" y="16"/>
                    </a:moveTo>
                    <a:lnTo>
                      <a:pt x="16" y="243"/>
                    </a:lnTo>
                    <a:lnTo>
                      <a:pt x="16" y="243"/>
                    </a:lnTo>
                    <a:lnTo>
                      <a:pt x="4" y="16"/>
                    </a:lnTo>
                    <a:lnTo>
                      <a:pt x="4" y="16"/>
                    </a:lnTo>
                    <a:moveTo>
                      <a:pt x="0" y="6"/>
                    </a:moveTo>
                    <a:lnTo>
                      <a:pt x="0" y="7"/>
                    </a:lnTo>
                    <a:lnTo>
                      <a:pt x="13" y="243"/>
                    </a:lnTo>
                    <a:lnTo>
                      <a:pt x="13" y="243"/>
                    </a:lnTo>
                    <a:lnTo>
                      <a:pt x="0" y="6"/>
                    </a:lnTo>
                    <a:lnTo>
                      <a:pt x="0" y="6"/>
                    </a:lnTo>
                    <a:moveTo>
                      <a:pt x="373" y="0"/>
                    </a:moveTo>
                    <a:lnTo>
                      <a:pt x="3" y="4"/>
                    </a:lnTo>
                    <a:lnTo>
                      <a:pt x="3" y="4"/>
                    </a:lnTo>
                    <a:lnTo>
                      <a:pt x="3" y="4"/>
                    </a:lnTo>
                    <a:lnTo>
                      <a:pt x="3" y="4"/>
                    </a:lnTo>
                    <a:lnTo>
                      <a:pt x="4" y="7"/>
                    </a:lnTo>
                    <a:lnTo>
                      <a:pt x="371" y="3"/>
                    </a:lnTo>
                    <a:lnTo>
                      <a:pt x="374" y="0"/>
                    </a:lnTo>
                    <a:lnTo>
                      <a:pt x="373" y="0"/>
                    </a:lnTo>
                    <a:moveTo>
                      <a:pt x="382" y="0"/>
                    </a:moveTo>
                    <a:lnTo>
                      <a:pt x="379" y="0"/>
                    </a:lnTo>
                    <a:lnTo>
                      <a:pt x="379" y="0"/>
                    </a:lnTo>
                    <a:lnTo>
                      <a:pt x="379" y="1"/>
                    </a:lnTo>
                    <a:lnTo>
                      <a:pt x="3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268"/>
              <p:cNvSpPr>
                <a:spLocks noEditPoints="1"/>
              </p:cNvSpPr>
              <p:nvPr/>
            </p:nvSpPr>
            <p:spPr bwMode="auto">
              <a:xfrm>
                <a:off x="1698" y="2376"/>
                <a:ext cx="365" cy="348"/>
              </a:xfrm>
              <a:custGeom>
                <a:avLst/>
                <a:gdLst>
                  <a:gd name="T0" fmla="*/ 97 w 365"/>
                  <a:gd name="T1" fmla="*/ 316 h 348"/>
                  <a:gd name="T2" fmla="*/ 97 w 365"/>
                  <a:gd name="T3" fmla="*/ 316 h 348"/>
                  <a:gd name="T4" fmla="*/ 143 w 365"/>
                  <a:gd name="T5" fmla="*/ 348 h 348"/>
                  <a:gd name="T6" fmla="*/ 143 w 365"/>
                  <a:gd name="T7" fmla="*/ 348 h 348"/>
                  <a:gd name="T8" fmla="*/ 97 w 365"/>
                  <a:gd name="T9" fmla="*/ 316 h 348"/>
                  <a:gd name="T10" fmla="*/ 83 w 365"/>
                  <a:gd name="T11" fmla="*/ 305 h 348"/>
                  <a:gd name="T12" fmla="*/ 93 w 365"/>
                  <a:gd name="T13" fmla="*/ 312 h 348"/>
                  <a:gd name="T14" fmla="*/ 93 w 365"/>
                  <a:gd name="T15" fmla="*/ 312 h 348"/>
                  <a:gd name="T16" fmla="*/ 83 w 365"/>
                  <a:gd name="T17" fmla="*/ 305 h 348"/>
                  <a:gd name="T18" fmla="*/ 63 w 365"/>
                  <a:gd name="T19" fmla="*/ 287 h 348"/>
                  <a:gd name="T20" fmla="*/ 91 w 365"/>
                  <a:gd name="T21" fmla="*/ 307 h 348"/>
                  <a:gd name="T22" fmla="*/ 91 w 365"/>
                  <a:gd name="T23" fmla="*/ 307 h 348"/>
                  <a:gd name="T24" fmla="*/ 63 w 365"/>
                  <a:gd name="T25" fmla="*/ 287 h 348"/>
                  <a:gd name="T26" fmla="*/ 1 w 365"/>
                  <a:gd name="T27" fmla="*/ 246 h 348"/>
                  <a:gd name="T28" fmla="*/ 0 w 365"/>
                  <a:gd name="T29" fmla="*/ 247 h 348"/>
                  <a:gd name="T30" fmla="*/ 1 w 365"/>
                  <a:gd name="T31" fmla="*/ 247 h 348"/>
                  <a:gd name="T32" fmla="*/ 2 w 365"/>
                  <a:gd name="T33" fmla="*/ 247 h 348"/>
                  <a:gd name="T34" fmla="*/ 1 w 365"/>
                  <a:gd name="T35" fmla="*/ 247 h 348"/>
                  <a:gd name="T36" fmla="*/ 1 w 365"/>
                  <a:gd name="T37" fmla="*/ 246 h 348"/>
                  <a:gd name="T38" fmla="*/ 57 w 365"/>
                  <a:gd name="T39" fmla="*/ 208 h 348"/>
                  <a:gd name="T40" fmla="*/ 4 w 365"/>
                  <a:gd name="T41" fmla="*/ 243 h 348"/>
                  <a:gd name="T42" fmla="*/ 4 w 365"/>
                  <a:gd name="T43" fmla="*/ 243 h 348"/>
                  <a:gd name="T44" fmla="*/ 4 w 365"/>
                  <a:gd name="T45" fmla="*/ 246 h 348"/>
                  <a:gd name="T46" fmla="*/ 6 w 365"/>
                  <a:gd name="T47" fmla="*/ 247 h 348"/>
                  <a:gd name="T48" fmla="*/ 58 w 365"/>
                  <a:gd name="T49" fmla="*/ 210 h 348"/>
                  <a:gd name="T50" fmla="*/ 57 w 365"/>
                  <a:gd name="T51" fmla="*/ 208 h 348"/>
                  <a:gd name="T52" fmla="*/ 362 w 365"/>
                  <a:gd name="T53" fmla="*/ 0 h 348"/>
                  <a:gd name="T54" fmla="*/ 359 w 365"/>
                  <a:gd name="T55" fmla="*/ 3 h 348"/>
                  <a:gd name="T56" fmla="*/ 60 w 365"/>
                  <a:gd name="T57" fmla="*/ 206 h 348"/>
                  <a:gd name="T58" fmla="*/ 61 w 365"/>
                  <a:gd name="T59" fmla="*/ 209 h 348"/>
                  <a:gd name="T60" fmla="*/ 359 w 365"/>
                  <a:gd name="T61" fmla="*/ 7 h 348"/>
                  <a:gd name="T62" fmla="*/ 359 w 365"/>
                  <a:gd name="T63" fmla="*/ 7 h 348"/>
                  <a:gd name="T64" fmla="*/ 146 w 365"/>
                  <a:gd name="T65" fmla="*/ 346 h 348"/>
                  <a:gd name="T66" fmla="*/ 95 w 365"/>
                  <a:gd name="T67" fmla="*/ 310 h 348"/>
                  <a:gd name="T68" fmla="*/ 95 w 365"/>
                  <a:gd name="T69" fmla="*/ 310 h 348"/>
                  <a:gd name="T70" fmla="*/ 147 w 365"/>
                  <a:gd name="T71" fmla="*/ 346 h 348"/>
                  <a:gd name="T72" fmla="*/ 151 w 365"/>
                  <a:gd name="T73" fmla="*/ 344 h 348"/>
                  <a:gd name="T74" fmla="*/ 365 w 365"/>
                  <a:gd name="T75" fmla="*/ 4 h 348"/>
                  <a:gd name="T76" fmla="*/ 365 w 365"/>
                  <a:gd name="T77" fmla="*/ 4 h 348"/>
                  <a:gd name="T78" fmla="*/ 364 w 365"/>
                  <a:gd name="T79" fmla="*/ 4 h 348"/>
                  <a:gd name="T80" fmla="*/ 363 w 365"/>
                  <a:gd name="T81" fmla="*/ 2 h 348"/>
                  <a:gd name="T82" fmla="*/ 362 w 365"/>
                  <a:gd name="T83" fmla="*/ 1 h 348"/>
                  <a:gd name="T84" fmla="*/ 363 w 365"/>
                  <a:gd name="T85" fmla="*/ 1 h 348"/>
                  <a:gd name="T86" fmla="*/ 362 w 365"/>
                  <a:gd name="T87"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5" h="348">
                    <a:moveTo>
                      <a:pt x="97" y="316"/>
                    </a:moveTo>
                    <a:lnTo>
                      <a:pt x="97" y="316"/>
                    </a:lnTo>
                    <a:lnTo>
                      <a:pt x="143" y="348"/>
                    </a:lnTo>
                    <a:lnTo>
                      <a:pt x="143" y="348"/>
                    </a:lnTo>
                    <a:lnTo>
                      <a:pt x="97" y="316"/>
                    </a:lnTo>
                    <a:close/>
                    <a:moveTo>
                      <a:pt x="83" y="305"/>
                    </a:moveTo>
                    <a:lnTo>
                      <a:pt x="93" y="312"/>
                    </a:lnTo>
                    <a:lnTo>
                      <a:pt x="93" y="312"/>
                    </a:lnTo>
                    <a:lnTo>
                      <a:pt x="83" y="305"/>
                    </a:lnTo>
                    <a:close/>
                    <a:moveTo>
                      <a:pt x="63" y="287"/>
                    </a:moveTo>
                    <a:lnTo>
                      <a:pt x="91" y="307"/>
                    </a:lnTo>
                    <a:lnTo>
                      <a:pt x="91" y="307"/>
                    </a:lnTo>
                    <a:lnTo>
                      <a:pt x="63" y="287"/>
                    </a:lnTo>
                    <a:close/>
                    <a:moveTo>
                      <a:pt x="1" y="246"/>
                    </a:moveTo>
                    <a:lnTo>
                      <a:pt x="0" y="247"/>
                    </a:lnTo>
                    <a:lnTo>
                      <a:pt x="1" y="247"/>
                    </a:lnTo>
                    <a:lnTo>
                      <a:pt x="2" y="247"/>
                    </a:lnTo>
                    <a:lnTo>
                      <a:pt x="1" y="247"/>
                    </a:lnTo>
                    <a:lnTo>
                      <a:pt x="1" y="246"/>
                    </a:lnTo>
                    <a:close/>
                    <a:moveTo>
                      <a:pt x="57" y="208"/>
                    </a:moveTo>
                    <a:lnTo>
                      <a:pt x="4" y="243"/>
                    </a:lnTo>
                    <a:lnTo>
                      <a:pt x="4" y="243"/>
                    </a:lnTo>
                    <a:lnTo>
                      <a:pt x="4" y="246"/>
                    </a:lnTo>
                    <a:lnTo>
                      <a:pt x="6" y="247"/>
                    </a:lnTo>
                    <a:lnTo>
                      <a:pt x="58" y="210"/>
                    </a:lnTo>
                    <a:lnTo>
                      <a:pt x="57" y="208"/>
                    </a:lnTo>
                    <a:close/>
                    <a:moveTo>
                      <a:pt x="362" y="0"/>
                    </a:moveTo>
                    <a:lnTo>
                      <a:pt x="359" y="3"/>
                    </a:lnTo>
                    <a:lnTo>
                      <a:pt x="60" y="206"/>
                    </a:lnTo>
                    <a:lnTo>
                      <a:pt x="61" y="209"/>
                    </a:lnTo>
                    <a:lnTo>
                      <a:pt x="359" y="7"/>
                    </a:lnTo>
                    <a:lnTo>
                      <a:pt x="359" y="7"/>
                    </a:lnTo>
                    <a:lnTo>
                      <a:pt x="146" y="346"/>
                    </a:lnTo>
                    <a:lnTo>
                      <a:pt x="95" y="310"/>
                    </a:lnTo>
                    <a:lnTo>
                      <a:pt x="95" y="310"/>
                    </a:lnTo>
                    <a:lnTo>
                      <a:pt x="147" y="346"/>
                    </a:lnTo>
                    <a:lnTo>
                      <a:pt x="151" y="344"/>
                    </a:lnTo>
                    <a:lnTo>
                      <a:pt x="365" y="4"/>
                    </a:lnTo>
                    <a:lnTo>
                      <a:pt x="365" y="4"/>
                    </a:lnTo>
                    <a:lnTo>
                      <a:pt x="364" y="4"/>
                    </a:lnTo>
                    <a:lnTo>
                      <a:pt x="363" y="2"/>
                    </a:lnTo>
                    <a:lnTo>
                      <a:pt x="362" y="1"/>
                    </a:lnTo>
                    <a:lnTo>
                      <a:pt x="363" y="1"/>
                    </a:lnTo>
                    <a:lnTo>
                      <a:pt x="36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269"/>
              <p:cNvSpPr>
                <a:spLocks noEditPoints="1"/>
              </p:cNvSpPr>
              <p:nvPr/>
            </p:nvSpPr>
            <p:spPr bwMode="auto">
              <a:xfrm>
                <a:off x="1698" y="2376"/>
                <a:ext cx="365" cy="348"/>
              </a:xfrm>
              <a:custGeom>
                <a:avLst/>
                <a:gdLst>
                  <a:gd name="T0" fmla="*/ 97 w 365"/>
                  <a:gd name="T1" fmla="*/ 316 h 348"/>
                  <a:gd name="T2" fmla="*/ 97 w 365"/>
                  <a:gd name="T3" fmla="*/ 316 h 348"/>
                  <a:gd name="T4" fmla="*/ 143 w 365"/>
                  <a:gd name="T5" fmla="*/ 348 h 348"/>
                  <a:gd name="T6" fmla="*/ 143 w 365"/>
                  <a:gd name="T7" fmla="*/ 348 h 348"/>
                  <a:gd name="T8" fmla="*/ 97 w 365"/>
                  <a:gd name="T9" fmla="*/ 316 h 348"/>
                  <a:gd name="T10" fmla="*/ 83 w 365"/>
                  <a:gd name="T11" fmla="*/ 305 h 348"/>
                  <a:gd name="T12" fmla="*/ 93 w 365"/>
                  <a:gd name="T13" fmla="*/ 312 h 348"/>
                  <a:gd name="T14" fmla="*/ 93 w 365"/>
                  <a:gd name="T15" fmla="*/ 312 h 348"/>
                  <a:gd name="T16" fmla="*/ 83 w 365"/>
                  <a:gd name="T17" fmla="*/ 305 h 348"/>
                  <a:gd name="T18" fmla="*/ 63 w 365"/>
                  <a:gd name="T19" fmla="*/ 287 h 348"/>
                  <a:gd name="T20" fmla="*/ 91 w 365"/>
                  <a:gd name="T21" fmla="*/ 307 h 348"/>
                  <a:gd name="T22" fmla="*/ 91 w 365"/>
                  <a:gd name="T23" fmla="*/ 307 h 348"/>
                  <a:gd name="T24" fmla="*/ 63 w 365"/>
                  <a:gd name="T25" fmla="*/ 287 h 348"/>
                  <a:gd name="T26" fmla="*/ 1 w 365"/>
                  <a:gd name="T27" fmla="*/ 246 h 348"/>
                  <a:gd name="T28" fmla="*/ 0 w 365"/>
                  <a:gd name="T29" fmla="*/ 247 h 348"/>
                  <a:gd name="T30" fmla="*/ 1 w 365"/>
                  <a:gd name="T31" fmla="*/ 247 h 348"/>
                  <a:gd name="T32" fmla="*/ 2 w 365"/>
                  <a:gd name="T33" fmla="*/ 247 h 348"/>
                  <a:gd name="T34" fmla="*/ 1 w 365"/>
                  <a:gd name="T35" fmla="*/ 247 h 348"/>
                  <a:gd name="T36" fmla="*/ 1 w 365"/>
                  <a:gd name="T37" fmla="*/ 246 h 348"/>
                  <a:gd name="T38" fmla="*/ 57 w 365"/>
                  <a:gd name="T39" fmla="*/ 208 h 348"/>
                  <a:gd name="T40" fmla="*/ 4 w 365"/>
                  <a:gd name="T41" fmla="*/ 243 h 348"/>
                  <a:gd name="T42" fmla="*/ 4 w 365"/>
                  <a:gd name="T43" fmla="*/ 243 h 348"/>
                  <a:gd name="T44" fmla="*/ 4 w 365"/>
                  <a:gd name="T45" fmla="*/ 246 h 348"/>
                  <a:gd name="T46" fmla="*/ 6 w 365"/>
                  <a:gd name="T47" fmla="*/ 247 h 348"/>
                  <a:gd name="T48" fmla="*/ 58 w 365"/>
                  <a:gd name="T49" fmla="*/ 210 h 348"/>
                  <a:gd name="T50" fmla="*/ 57 w 365"/>
                  <a:gd name="T51" fmla="*/ 208 h 348"/>
                  <a:gd name="T52" fmla="*/ 362 w 365"/>
                  <a:gd name="T53" fmla="*/ 0 h 348"/>
                  <a:gd name="T54" fmla="*/ 359 w 365"/>
                  <a:gd name="T55" fmla="*/ 3 h 348"/>
                  <a:gd name="T56" fmla="*/ 60 w 365"/>
                  <a:gd name="T57" fmla="*/ 206 h 348"/>
                  <a:gd name="T58" fmla="*/ 61 w 365"/>
                  <a:gd name="T59" fmla="*/ 209 h 348"/>
                  <a:gd name="T60" fmla="*/ 359 w 365"/>
                  <a:gd name="T61" fmla="*/ 7 h 348"/>
                  <a:gd name="T62" fmla="*/ 359 w 365"/>
                  <a:gd name="T63" fmla="*/ 7 h 348"/>
                  <a:gd name="T64" fmla="*/ 146 w 365"/>
                  <a:gd name="T65" fmla="*/ 346 h 348"/>
                  <a:gd name="T66" fmla="*/ 95 w 365"/>
                  <a:gd name="T67" fmla="*/ 310 h 348"/>
                  <a:gd name="T68" fmla="*/ 95 w 365"/>
                  <a:gd name="T69" fmla="*/ 310 h 348"/>
                  <a:gd name="T70" fmla="*/ 147 w 365"/>
                  <a:gd name="T71" fmla="*/ 346 h 348"/>
                  <a:gd name="T72" fmla="*/ 151 w 365"/>
                  <a:gd name="T73" fmla="*/ 344 h 348"/>
                  <a:gd name="T74" fmla="*/ 365 w 365"/>
                  <a:gd name="T75" fmla="*/ 4 h 348"/>
                  <a:gd name="T76" fmla="*/ 365 w 365"/>
                  <a:gd name="T77" fmla="*/ 4 h 348"/>
                  <a:gd name="T78" fmla="*/ 364 w 365"/>
                  <a:gd name="T79" fmla="*/ 4 h 348"/>
                  <a:gd name="T80" fmla="*/ 363 w 365"/>
                  <a:gd name="T81" fmla="*/ 2 h 348"/>
                  <a:gd name="T82" fmla="*/ 362 w 365"/>
                  <a:gd name="T83" fmla="*/ 1 h 348"/>
                  <a:gd name="T84" fmla="*/ 363 w 365"/>
                  <a:gd name="T85" fmla="*/ 1 h 348"/>
                  <a:gd name="T86" fmla="*/ 362 w 365"/>
                  <a:gd name="T87"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5" h="348">
                    <a:moveTo>
                      <a:pt x="97" y="316"/>
                    </a:moveTo>
                    <a:lnTo>
                      <a:pt x="97" y="316"/>
                    </a:lnTo>
                    <a:lnTo>
                      <a:pt x="143" y="348"/>
                    </a:lnTo>
                    <a:lnTo>
                      <a:pt x="143" y="348"/>
                    </a:lnTo>
                    <a:lnTo>
                      <a:pt x="97" y="316"/>
                    </a:lnTo>
                    <a:moveTo>
                      <a:pt x="83" y="305"/>
                    </a:moveTo>
                    <a:lnTo>
                      <a:pt x="93" y="312"/>
                    </a:lnTo>
                    <a:lnTo>
                      <a:pt x="93" y="312"/>
                    </a:lnTo>
                    <a:lnTo>
                      <a:pt x="83" y="305"/>
                    </a:lnTo>
                    <a:moveTo>
                      <a:pt x="63" y="287"/>
                    </a:moveTo>
                    <a:lnTo>
                      <a:pt x="91" y="307"/>
                    </a:lnTo>
                    <a:lnTo>
                      <a:pt x="91" y="307"/>
                    </a:lnTo>
                    <a:lnTo>
                      <a:pt x="63" y="287"/>
                    </a:lnTo>
                    <a:moveTo>
                      <a:pt x="1" y="246"/>
                    </a:moveTo>
                    <a:lnTo>
                      <a:pt x="0" y="247"/>
                    </a:lnTo>
                    <a:lnTo>
                      <a:pt x="1" y="247"/>
                    </a:lnTo>
                    <a:lnTo>
                      <a:pt x="2" y="247"/>
                    </a:lnTo>
                    <a:lnTo>
                      <a:pt x="1" y="247"/>
                    </a:lnTo>
                    <a:lnTo>
                      <a:pt x="1" y="246"/>
                    </a:lnTo>
                    <a:moveTo>
                      <a:pt x="57" y="208"/>
                    </a:moveTo>
                    <a:lnTo>
                      <a:pt x="4" y="243"/>
                    </a:lnTo>
                    <a:lnTo>
                      <a:pt x="4" y="243"/>
                    </a:lnTo>
                    <a:lnTo>
                      <a:pt x="4" y="246"/>
                    </a:lnTo>
                    <a:lnTo>
                      <a:pt x="6" y="247"/>
                    </a:lnTo>
                    <a:lnTo>
                      <a:pt x="58" y="210"/>
                    </a:lnTo>
                    <a:lnTo>
                      <a:pt x="57" y="208"/>
                    </a:lnTo>
                    <a:moveTo>
                      <a:pt x="362" y="0"/>
                    </a:moveTo>
                    <a:lnTo>
                      <a:pt x="359" y="3"/>
                    </a:lnTo>
                    <a:lnTo>
                      <a:pt x="60" y="206"/>
                    </a:lnTo>
                    <a:lnTo>
                      <a:pt x="61" y="209"/>
                    </a:lnTo>
                    <a:lnTo>
                      <a:pt x="359" y="7"/>
                    </a:lnTo>
                    <a:lnTo>
                      <a:pt x="359" y="7"/>
                    </a:lnTo>
                    <a:lnTo>
                      <a:pt x="146" y="346"/>
                    </a:lnTo>
                    <a:lnTo>
                      <a:pt x="95" y="310"/>
                    </a:lnTo>
                    <a:lnTo>
                      <a:pt x="95" y="310"/>
                    </a:lnTo>
                    <a:lnTo>
                      <a:pt x="147" y="346"/>
                    </a:lnTo>
                    <a:lnTo>
                      <a:pt x="151" y="344"/>
                    </a:lnTo>
                    <a:lnTo>
                      <a:pt x="365" y="4"/>
                    </a:lnTo>
                    <a:lnTo>
                      <a:pt x="365" y="4"/>
                    </a:lnTo>
                    <a:lnTo>
                      <a:pt x="364" y="4"/>
                    </a:lnTo>
                    <a:lnTo>
                      <a:pt x="363" y="2"/>
                    </a:lnTo>
                    <a:lnTo>
                      <a:pt x="362" y="1"/>
                    </a:lnTo>
                    <a:lnTo>
                      <a:pt x="363" y="1"/>
                    </a:lnTo>
                    <a:lnTo>
                      <a:pt x="3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270"/>
              <p:cNvSpPr>
                <a:spLocks noEditPoints="1"/>
              </p:cNvSpPr>
              <p:nvPr/>
            </p:nvSpPr>
            <p:spPr bwMode="auto">
              <a:xfrm>
                <a:off x="4101" y="2878"/>
                <a:ext cx="687" cy="657"/>
              </a:xfrm>
              <a:custGeom>
                <a:avLst/>
                <a:gdLst>
                  <a:gd name="T0" fmla="*/ 423 w 687"/>
                  <a:gd name="T1" fmla="*/ 382 h 657"/>
                  <a:gd name="T2" fmla="*/ 234 w 687"/>
                  <a:gd name="T3" fmla="*/ 657 h 657"/>
                  <a:gd name="T4" fmla="*/ 234 w 687"/>
                  <a:gd name="T5" fmla="*/ 657 h 657"/>
                  <a:gd name="T6" fmla="*/ 423 w 687"/>
                  <a:gd name="T7" fmla="*/ 382 h 657"/>
                  <a:gd name="T8" fmla="*/ 1 w 687"/>
                  <a:gd name="T9" fmla="*/ 341 h 657"/>
                  <a:gd name="T10" fmla="*/ 0 w 687"/>
                  <a:gd name="T11" fmla="*/ 342 h 657"/>
                  <a:gd name="T12" fmla="*/ 0 w 687"/>
                  <a:gd name="T13" fmla="*/ 342 h 657"/>
                  <a:gd name="T14" fmla="*/ 0 w 687"/>
                  <a:gd name="T15" fmla="*/ 342 h 657"/>
                  <a:gd name="T16" fmla="*/ 0 w 687"/>
                  <a:gd name="T17" fmla="*/ 342 h 657"/>
                  <a:gd name="T18" fmla="*/ 0 w 687"/>
                  <a:gd name="T19" fmla="*/ 342 h 657"/>
                  <a:gd name="T20" fmla="*/ 0 w 687"/>
                  <a:gd name="T21" fmla="*/ 343 h 657"/>
                  <a:gd name="T22" fmla="*/ 1 w 687"/>
                  <a:gd name="T23" fmla="*/ 342 h 657"/>
                  <a:gd name="T24" fmla="*/ 1 w 687"/>
                  <a:gd name="T25" fmla="*/ 341 h 657"/>
                  <a:gd name="T26" fmla="*/ 680 w 687"/>
                  <a:gd name="T27" fmla="*/ 3 h 657"/>
                  <a:gd name="T28" fmla="*/ 679 w 687"/>
                  <a:gd name="T29" fmla="*/ 4 h 657"/>
                  <a:gd name="T30" fmla="*/ 320 w 687"/>
                  <a:gd name="T31" fmla="*/ 182 h 657"/>
                  <a:gd name="T32" fmla="*/ 6 w 687"/>
                  <a:gd name="T33" fmla="*/ 339 h 657"/>
                  <a:gd name="T34" fmla="*/ 4 w 687"/>
                  <a:gd name="T35" fmla="*/ 339 h 657"/>
                  <a:gd name="T36" fmla="*/ 3 w 687"/>
                  <a:gd name="T37" fmla="*/ 340 h 657"/>
                  <a:gd name="T38" fmla="*/ 231 w 687"/>
                  <a:gd name="T39" fmla="*/ 657 h 657"/>
                  <a:gd name="T40" fmla="*/ 231 w 687"/>
                  <a:gd name="T41" fmla="*/ 657 h 657"/>
                  <a:gd name="T42" fmla="*/ 5 w 687"/>
                  <a:gd name="T43" fmla="*/ 343 h 657"/>
                  <a:gd name="T44" fmla="*/ 26 w 687"/>
                  <a:gd name="T45" fmla="*/ 332 h 657"/>
                  <a:gd name="T46" fmla="*/ 678 w 687"/>
                  <a:gd name="T47" fmla="*/ 8 h 657"/>
                  <a:gd name="T48" fmla="*/ 680 w 687"/>
                  <a:gd name="T49" fmla="*/ 4 h 657"/>
                  <a:gd name="T50" fmla="*/ 680 w 687"/>
                  <a:gd name="T51" fmla="*/ 3 h 657"/>
                  <a:gd name="T52" fmla="*/ 687 w 687"/>
                  <a:gd name="T53" fmla="*/ 0 h 657"/>
                  <a:gd name="T54" fmla="*/ 686 w 687"/>
                  <a:gd name="T55" fmla="*/ 0 h 657"/>
                  <a:gd name="T56" fmla="*/ 686 w 687"/>
                  <a:gd name="T57" fmla="*/ 0 h 657"/>
                  <a:gd name="T58" fmla="*/ 683 w 687"/>
                  <a:gd name="T59" fmla="*/ 1 h 657"/>
                  <a:gd name="T60" fmla="*/ 683 w 687"/>
                  <a:gd name="T61" fmla="*/ 3 h 657"/>
                  <a:gd name="T62" fmla="*/ 684 w 687"/>
                  <a:gd name="T63" fmla="*/ 4 h 657"/>
                  <a:gd name="T64" fmla="*/ 687 w 687"/>
                  <a:gd name="T65" fmla="*/ 0 h 657"/>
                  <a:gd name="T66" fmla="*/ 687 w 687"/>
                  <a:gd name="T67" fmla="*/ 0 h 657"/>
                  <a:gd name="T68" fmla="*/ 687 w 687"/>
                  <a:gd name="T69" fmla="*/ 0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7" h="657">
                    <a:moveTo>
                      <a:pt x="423" y="382"/>
                    </a:moveTo>
                    <a:lnTo>
                      <a:pt x="234" y="657"/>
                    </a:lnTo>
                    <a:lnTo>
                      <a:pt x="234" y="657"/>
                    </a:lnTo>
                    <a:lnTo>
                      <a:pt x="423" y="382"/>
                    </a:lnTo>
                    <a:close/>
                    <a:moveTo>
                      <a:pt x="1" y="341"/>
                    </a:moveTo>
                    <a:lnTo>
                      <a:pt x="0" y="342"/>
                    </a:lnTo>
                    <a:lnTo>
                      <a:pt x="0" y="342"/>
                    </a:lnTo>
                    <a:lnTo>
                      <a:pt x="0" y="342"/>
                    </a:lnTo>
                    <a:lnTo>
                      <a:pt x="0" y="342"/>
                    </a:lnTo>
                    <a:lnTo>
                      <a:pt x="0" y="342"/>
                    </a:lnTo>
                    <a:lnTo>
                      <a:pt x="0" y="343"/>
                    </a:lnTo>
                    <a:lnTo>
                      <a:pt x="1" y="342"/>
                    </a:lnTo>
                    <a:lnTo>
                      <a:pt x="1" y="341"/>
                    </a:lnTo>
                    <a:close/>
                    <a:moveTo>
                      <a:pt x="680" y="3"/>
                    </a:moveTo>
                    <a:lnTo>
                      <a:pt x="679" y="4"/>
                    </a:lnTo>
                    <a:lnTo>
                      <a:pt x="320" y="182"/>
                    </a:lnTo>
                    <a:lnTo>
                      <a:pt x="6" y="339"/>
                    </a:lnTo>
                    <a:lnTo>
                      <a:pt x="4" y="339"/>
                    </a:lnTo>
                    <a:lnTo>
                      <a:pt x="3" y="340"/>
                    </a:lnTo>
                    <a:lnTo>
                      <a:pt x="231" y="657"/>
                    </a:lnTo>
                    <a:lnTo>
                      <a:pt x="231" y="657"/>
                    </a:lnTo>
                    <a:lnTo>
                      <a:pt x="5" y="343"/>
                    </a:lnTo>
                    <a:lnTo>
                      <a:pt x="26" y="332"/>
                    </a:lnTo>
                    <a:lnTo>
                      <a:pt x="678" y="8"/>
                    </a:lnTo>
                    <a:lnTo>
                      <a:pt x="680" y="4"/>
                    </a:lnTo>
                    <a:lnTo>
                      <a:pt x="680" y="3"/>
                    </a:lnTo>
                    <a:close/>
                    <a:moveTo>
                      <a:pt x="687" y="0"/>
                    </a:moveTo>
                    <a:lnTo>
                      <a:pt x="686" y="0"/>
                    </a:lnTo>
                    <a:lnTo>
                      <a:pt x="686" y="0"/>
                    </a:lnTo>
                    <a:lnTo>
                      <a:pt x="683" y="1"/>
                    </a:lnTo>
                    <a:lnTo>
                      <a:pt x="683" y="3"/>
                    </a:lnTo>
                    <a:lnTo>
                      <a:pt x="684" y="4"/>
                    </a:lnTo>
                    <a:lnTo>
                      <a:pt x="687" y="0"/>
                    </a:lnTo>
                    <a:lnTo>
                      <a:pt x="687" y="0"/>
                    </a:lnTo>
                    <a:lnTo>
                      <a:pt x="68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271"/>
              <p:cNvSpPr>
                <a:spLocks noEditPoints="1"/>
              </p:cNvSpPr>
              <p:nvPr/>
            </p:nvSpPr>
            <p:spPr bwMode="auto">
              <a:xfrm>
                <a:off x="4101" y="2878"/>
                <a:ext cx="687" cy="657"/>
              </a:xfrm>
              <a:custGeom>
                <a:avLst/>
                <a:gdLst>
                  <a:gd name="T0" fmla="*/ 423 w 687"/>
                  <a:gd name="T1" fmla="*/ 382 h 657"/>
                  <a:gd name="T2" fmla="*/ 234 w 687"/>
                  <a:gd name="T3" fmla="*/ 657 h 657"/>
                  <a:gd name="T4" fmla="*/ 234 w 687"/>
                  <a:gd name="T5" fmla="*/ 657 h 657"/>
                  <a:gd name="T6" fmla="*/ 423 w 687"/>
                  <a:gd name="T7" fmla="*/ 382 h 657"/>
                  <a:gd name="T8" fmla="*/ 1 w 687"/>
                  <a:gd name="T9" fmla="*/ 341 h 657"/>
                  <a:gd name="T10" fmla="*/ 0 w 687"/>
                  <a:gd name="T11" fmla="*/ 342 h 657"/>
                  <a:gd name="T12" fmla="*/ 0 w 687"/>
                  <a:gd name="T13" fmla="*/ 342 h 657"/>
                  <a:gd name="T14" fmla="*/ 0 w 687"/>
                  <a:gd name="T15" fmla="*/ 342 h 657"/>
                  <a:gd name="T16" fmla="*/ 0 w 687"/>
                  <a:gd name="T17" fmla="*/ 342 h 657"/>
                  <a:gd name="T18" fmla="*/ 0 w 687"/>
                  <a:gd name="T19" fmla="*/ 342 h 657"/>
                  <a:gd name="T20" fmla="*/ 0 w 687"/>
                  <a:gd name="T21" fmla="*/ 343 h 657"/>
                  <a:gd name="T22" fmla="*/ 1 w 687"/>
                  <a:gd name="T23" fmla="*/ 342 h 657"/>
                  <a:gd name="T24" fmla="*/ 1 w 687"/>
                  <a:gd name="T25" fmla="*/ 341 h 657"/>
                  <a:gd name="T26" fmla="*/ 680 w 687"/>
                  <a:gd name="T27" fmla="*/ 3 h 657"/>
                  <a:gd name="T28" fmla="*/ 679 w 687"/>
                  <a:gd name="T29" fmla="*/ 4 h 657"/>
                  <a:gd name="T30" fmla="*/ 320 w 687"/>
                  <a:gd name="T31" fmla="*/ 182 h 657"/>
                  <a:gd name="T32" fmla="*/ 6 w 687"/>
                  <a:gd name="T33" fmla="*/ 339 h 657"/>
                  <a:gd name="T34" fmla="*/ 4 w 687"/>
                  <a:gd name="T35" fmla="*/ 339 h 657"/>
                  <a:gd name="T36" fmla="*/ 3 w 687"/>
                  <a:gd name="T37" fmla="*/ 340 h 657"/>
                  <a:gd name="T38" fmla="*/ 231 w 687"/>
                  <a:gd name="T39" fmla="*/ 657 h 657"/>
                  <a:gd name="T40" fmla="*/ 231 w 687"/>
                  <a:gd name="T41" fmla="*/ 657 h 657"/>
                  <a:gd name="T42" fmla="*/ 5 w 687"/>
                  <a:gd name="T43" fmla="*/ 343 h 657"/>
                  <a:gd name="T44" fmla="*/ 26 w 687"/>
                  <a:gd name="T45" fmla="*/ 332 h 657"/>
                  <a:gd name="T46" fmla="*/ 678 w 687"/>
                  <a:gd name="T47" fmla="*/ 8 h 657"/>
                  <a:gd name="T48" fmla="*/ 680 w 687"/>
                  <a:gd name="T49" fmla="*/ 4 h 657"/>
                  <a:gd name="T50" fmla="*/ 680 w 687"/>
                  <a:gd name="T51" fmla="*/ 3 h 657"/>
                  <a:gd name="T52" fmla="*/ 687 w 687"/>
                  <a:gd name="T53" fmla="*/ 0 h 657"/>
                  <a:gd name="T54" fmla="*/ 686 w 687"/>
                  <a:gd name="T55" fmla="*/ 0 h 657"/>
                  <a:gd name="T56" fmla="*/ 686 w 687"/>
                  <a:gd name="T57" fmla="*/ 0 h 657"/>
                  <a:gd name="T58" fmla="*/ 683 w 687"/>
                  <a:gd name="T59" fmla="*/ 1 h 657"/>
                  <a:gd name="T60" fmla="*/ 683 w 687"/>
                  <a:gd name="T61" fmla="*/ 3 h 657"/>
                  <a:gd name="T62" fmla="*/ 684 w 687"/>
                  <a:gd name="T63" fmla="*/ 4 h 657"/>
                  <a:gd name="T64" fmla="*/ 687 w 687"/>
                  <a:gd name="T65" fmla="*/ 0 h 657"/>
                  <a:gd name="T66" fmla="*/ 687 w 687"/>
                  <a:gd name="T67" fmla="*/ 0 h 657"/>
                  <a:gd name="T68" fmla="*/ 687 w 687"/>
                  <a:gd name="T69" fmla="*/ 0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7" h="657">
                    <a:moveTo>
                      <a:pt x="423" y="382"/>
                    </a:moveTo>
                    <a:lnTo>
                      <a:pt x="234" y="657"/>
                    </a:lnTo>
                    <a:lnTo>
                      <a:pt x="234" y="657"/>
                    </a:lnTo>
                    <a:lnTo>
                      <a:pt x="423" y="382"/>
                    </a:lnTo>
                    <a:moveTo>
                      <a:pt x="1" y="341"/>
                    </a:moveTo>
                    <a:lnTo>
                      <a:pt x="0" y="342"/>
                    </a:lnTo>
                    <a:lnTo>
                      <a:pt x="0" y="342"/>
                    </a:lnTo>
                    <a:lnTo>
                      <a:pt x="0" y="342"/>
                    </a:lnTo>
                    <a:lnTo>
                      <a:pt x="0" y="342"/>
                    </a:lnTo>
                    <a:lnTo>
                      <a:pt x="0" y="342"/>
                    </a:lnTo>
                    <a:lnTo>
                      <a:pt x="0" y="343"/>
                    </a:lnTo>
                    <a:lnTo>
                      <a:pt x="1" y="342"/>
                    </a:lnTo>
                    <a:lnTo>
                      <a:pt x="1" y="341"/>
                    </a:lnTo>
                    <a:moveTo>
                      <a:pt x="680" y="3"/>
                    </a:moveTo>
                    <a:lnTo>
                      <a:pt x="679" y="4"/>
                    </a:lnTo>
                    <a:lnTo>
                      <a:pt x="320" y="182"/>
                    </a:lnTo>
                    <a:lnTo>
                      <a:pt x="6" y="339"/>
                    </a:lnTo>
                    <a:lnTo>
                      <a:pt x="4" y="339"/>
                    </a:lnTo>
                    <a:lnTo>
                      <a:pt x="3" y="340"/>
                    </a:lnTo>
                    <a:lnTo>
                      <a:pt x="231" y="657"/>
                    </a:lnTo>
                    <a:lnTo>
                      <a:pt x="231" y="657"/>
                    </a:lnTo>
                    <a:lnTo>
                      <a:pt x="5" y="343"/>
                    </a:lnTo>
                    <a:lnTo>
                      <a:pt x="26" y="332"/>
                    </a:lnTo>
                    <a:lnTo>
                      <a:pt x="678" y="8"/>
                    </a:lnTo>
                    <a:lnTo>
                      <a:pt x="680" y="4"/>
                    </a:lnTo>
                    <a:lnTo>
                      <a:pt x="680" y="3"/>
                    </a:lnTo>
                    <a:moveTo>
                      <a:pt x="687" y="0"/>
                    </a:moveTo>
                    <a:lnTo>
                      <a:pt x="686" y="0"/>
                    </a:lnTo>
                    <a:lnTo>
                      <a:pt x="686" y="0"/>
                    </a:lnTo>
                    <a:lnTo>
                      <a:pt x="683" y="1"/>
                    </a:lnTo>
                    <a:lnTo>
                      <a:pt x="683" y="3"/>
                    </a:lnTo>
                    <a:lnTo>
                      <a:pt x="684" y="4"/>
                    </a:lnTo>
                    <a:lnTo>
                      <a:pt x="687" y="0"/>
                    </a:lnTo>
                    <a:lnTo>
                      <a:pt x="687" y="0"/>
                    </a:lnTo>
                    <a:lnTo>
                      <a:pt x="6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272"/>
              <p:cNvSpPr>
                <a:spLocks noEditPoints="1"/>
              </p:cNvSpPr>
              <p:nvPr/>
            </p:nvSpPr>
            <p:spPr bwMode="auto">
              <a:xfrm>
                <a:off x="4049" y="3217"/>
                <a:ext cx="283" cy="320"/>
              </a:xfrm>
              <a:custGeom>
                <a:avLst/>
                <a:gdLst>
                  <a:gd name="T0" fmla="*/ 150 w 283"/>
                  <a:gd name="T1" fmla="*/ 288 h 320"/>
                  <a:gd name="T2" fmla="*/ 275 w 283"/>
                  <a:gd name="T3" fmla="*/ 320 h 320"/>
                  <a:gd name="T4" fmla="*/ 275 w 283"/>
                  <a:gd name="T5" fmla="*/ 320 h 320"/>
                  <a:gd name="T6" fmla="*/ 150 w 283"/>
                  <a:gd name="T7" fmla="*/ 288 h 320"/>
                  <a:gd name="T8" fmla="*/ 53 w 283"/>
                  <a:gd name="T9" fmla="*/ 4 h 320"/>
                  <a:gd name="T10" fmla="*/ 55 w 283"/>
                  <a:gd name="T11" fmla="*/ 4 h 320"/>
                  <a:gd name="T12" fmla="*/ 53 w 283"/>
                  <a:gd name="T13" fmla="*/ 4 h 320"/>
                  <a:gd name="T14" fmla="*/ 54 w 283"/>
                  <a:gd name="T15" fmla="*/ 0 h 320"/>
                  <a:gd name="T16" fmla="*/ 53 w 283"/>
                  <a:gd name="T17" fmla="*/ 2 h 320"/>
                  <a:gd name="T18" fmla="*/ 53 w 283"/>
                  <a:gd name="T19" fmla="*/ 3 h 320"/>
                  <a:gd name="T20" fmla="*/ 52 w 283"/>
                  <a:gd name="T21" fmla="*/ 4 h 320"/>
                  <a:gd name="T22" fmla="*/ 52 w 283"/>
                  <a:gd name="T23" fmla="*/ 7 h 320"/>
                  <a:gd name="T24" fmla="*/ 0 w 283"/>
                  <a:gd name="T25" fmla="*/ 246 h 320"/>
                  <a:gd name="T26" fmla="*/ 0 w 283"/>
                  <a:gd name="T27" fmla="*/ 246 h 320"/>
                  <a:gd name="T28" fmla="*/ 0 w 283"/>
                  <a:gd name="T29" fmla="*/ 246 h 320"/>
                  <a:gd name="T30" fmla="*/ 1 w 283"/>
                  <a:gd name="T31" fmla="*/ 247 h 320"/>
                  <a:gd name="T32" fmla="*/ 2 w 283"/>
                  <a:gd name="T33" fmla="*/ 246 h 320"/>
                  <a:gd name="T34" fmla="*/ 3 w 283"/>
                  <a:gd name="T35" fmla="*/ 247 h 320"/>
                  <a:gd name="T36" fmla="*/ 276 w 283"/>
                  <a:gd name="T37" fmla="*/ 317 h 320"/>
                  <a:gd name="T38" fmla="*/ 276 w 283"/>
                  <a:gd name="T39" fmla="*/ 317 h 320"/>
                  <a:gd name="T40" fmla="*/ 4 w 283"/>
                  <a:gd name="T41" fmla="*/ 247 h 320"/>
                  <a:gd name="T42" fmla="*/ 18 w 283"/>
                  <a:gd name="T43" fmla="*/ 181 h 320"/>
                  <a:gd name="T44" fmla="*/ 56 w 283"/>
                  <a:gd name="T45" fmla="*/ 7 h 320"/>
                  <a:gd name="T46" fmla="*/ 278 w 283"/>
                  <a:gd name="T47" fmla="*/ 316 h 320"/>
                  <a:gd name="T48" fmla="*/ 279 w 283"/>
                  <a:gd name="T49" fmla="*/ 317 h 320"/>
                  <a:gd name="T50" fmla="*/ 277 w 283"/>
                  <a:gd name="T51" fmla="*/ 314 h 320"/>
                  <a:gd name="T52" fmla="*/ 282 w 283"/>
                  <a:gd name="T53" fmla="*/ 318 h 320"/>
                  <a:gd name="T54" fmla="*/ 283 w 283"/>
                  <a:gd name="T55" fmla="*/ 318 h 320"/>
                  <a:gd name="T56" fmla="*/ 55 w 283"/>
                  <a:gd name="T57" fmla="*/ 1 h 320"/>
                  <a:gd name="T58" fmla="*/ 55 w 283"/>
                  <a:gd name="T59" fmla="*/ 1 h 320"/>
                  <a:gd name="T60" fmla="*/ 54 w 283"/>
                  <a:gd name="T61" fmla="*/ 0 h 320"/>
                  <a:gd name="T62" fmla="*/ 54 w 283"/>
                  <a:gd name="T63"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3" h="320">
                    <a:moveTo>
                      <a:pt x="150" y="288"/>
                    </a:moveTo>
                    <a:lnTo>
                      <a:pt x="275" y="320"/>
                    </a:lnTo>
                    <a:lnTo>
                      <a:pt x="275" y="320"/>
                    </a:lnTo>
                    <a:lnTo>
                      <a:pt x="150" y="288"/>
                    </a:lnTo>
                    <a:close/>
                    <a:moveTo>
                      <a:pt x="53" y="4"/>
                    </a:moveTo>
                    <a:lnTo>
                      <a:pt x="55" y="4"/>
                    </a:lnTo>
                    <a:lnTo>
                      <a:pt x="53" y="4"/>
                    </a:lnTo>
                    <a:close/>
                    <a:moveTo>
                      <a:pt x="54" y="0"/>
                    </a:moveTo>
                    <a:lnTo>
                      <a:pt x="53" y="2"/>
                    </a:lnTo>
                    <a:lnTo>
                      <a:pt x="53" y="3"/>
                    </a:lnTo>
                    <a:lnTo>
                      <a:pt x="52" y="4"/>
                    </a:lnTo>
                    <a:lnTo>
                      <a:pt x="52" y="7"/>
                    </a:lnTo>
                    <a:lnTo>
                      <a:pt x="0" y="246"/>
                    </a:lnTo>
                    <a:lnTo>
                      <a:pt x="0" y="246"/>
                    </a:lnTo>
                    <a:lnTo>
                      <a:pt x="0" y="246"/>
                    </a:lnTo>
                    <a:lnTo>
                      <a:pt x="1" y="247"/>
                    </a:lnTo>
                    <a:lnTo>
                      <a:pt x="2" y="246"/>
                    </a:lnTo>
                    <a:lnTo>
                      <a:pt x="3" y="247"/>
                    </a:lnTo>
                    <a:lnTo>
                      <a:pt x="276" y="317"/>
                    </a:lnTo>
                    <a:lnTo>
                      <a:pt x="276" y="317"/>
                    </a:lnTo>
                    <a:lnTo>
                      <a:pt x="4" y="247"/>
                    </a:lnTo>
                    <a:lnTo>
                      <a:pt x="18" y="181"/>
                    </a:lnTo>
                    <a:lnTo>
                      <a:pt x="56" y="7"/>
                    </a:lnTo>
                    <a:lnTo>
                      <a:pt x="278" y="316"/>
                    </a:lnTo>
                    <a:lnTo>
                      <a:pt x="279" y="317"/>
                    </a:lnTo>
                    <a:lnTo>
                      <a:pt x="277" y="314"/>
                    </a:lnTo>
                    <a:lnTo>
                      <a:pt x="282" y="318"/>
                    </a:lnTo>
                    <a:lnTo>
                      <a:pt x="283" y="318"/>
                    </a:lnTo>
                    <a:lnTo>
                      <a:pt x="55" y="1"/>
                    </a:lnTo>
                    <a:lnTo>
                      <a:pt x="55" y="1"/>
                    </a:lnTo>
                    <a:lnTo>
                      <a:pt x="54" y="0"/>
                    </a:lnTo>
                    <a:lnTo>
                      <a:pt x="5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273"/>
              <p:cNvSpPr>
                <a:spLocks noEditPoints="1"/>
              </p:cNvSpPr>
              <p:nvPr/>
            </p:nvSpPr>
            <p:spPr bwMode="auto">
              <a:xfrm>
                <a:off x="4049" y="3217"/>
                <a:ext cx="283" cy="320"/>
              </a:xfrm>
              <a:custGeom>
                <a:avLst/>
                <a:gdLst>
                  <a:gd name="T0" fmla="*/ 150 w 283"/>
                  <a:gd name="T1" fmla="*/ 288 h 320"/>
                  <a:gd name="T2" fmla="*/ 275 w 283"/>
                  <a:gd name="T3" fmla="*/ 320 h 320"/>
                  <a:gd name="T4" fmla="*/ 275 w 283"/>
                  <a:gd name="T5" fmla="*/ 320 h 320"/>
                  <a:gd name="T6" fmla="*/ 150 w 283"/>
                  <a:gd name="T7" fmla="*/ 288 h 320"/>
                  <a:gd name="T8" fmla="*/ 53 w 283"/>
                  <a:gd name="T9" fmla="*/ 4 h 320"/>
                  <a:gd name="T10" fmla="*/ 55 w 283"/>
                  <a:gd name="T11" fmla="*/ 4 h 320"/>
                  <a:gd name="T12" fmla="*/ 53 w 283"/>
                  <a:gd name="T13" fmla="*/ 4 h 320"/>
                  <a:gd name="T14" fmla="*/ 54 w 283"/>
                  <a:gd name="T15" fmla="*/ 0 h 320"/>
                  <a:gd name="T16" fmla="*/ 53 w 283"/>
                  <a:gd name="T17" fmla="*/ 2 h 320"/>
                  <a:gd name="T18" fmla="*/ 53 w 283"/>
                  <a:gd name="T19" fmla="*/ 3 h 320"/>
                  <a:gd name="T20" fmla="*/ 52 w 283"/>
                  <a:gd name="T21" fmla="*/ 4 h 320"/>
                  <a:gd name="T22" fmla="*/ 52 w 283"/>
                  <a:gd name="T23" fmla="*/ 7 h 320"/>
                  <a:gd name="T24" fmla="*/ 0 w 283"/>
                  <a:gd name="T25" fmla="*/ 246 h 320"/>
                  <a:gd name="T26" fmla="*/ 0 w 283"/>
                  <a:gd name="T27" fmla="*/ 246 h 320"/>
                  <a:gd name="T28" fmla="*/ 0 w 283"/>
                  <a:gd name="T29" fmla="*/ 246 h 320"/>
                  <a:gd name="T30" fmla="*/ 1 w 283"/>
                  <a:gd name="T31" fmla="*/ 247 h 320"/>
                  <a:gd name="T32" fmla="*/ 2 w 283"/>
                  <a:gd name="T33" fmla="*/ 246 h 320"/>
                  <a:gd name="T34" fmla="*/ 3 w 283"/>
                  <a:gd name="T35" fmla="*/ 247 h 320"/>
                  <a:gd name="T36" fmla="*/ 276 w 283"/>
                  <a:gd name="T37" fmla="*/ 317 h 320"/>
                  <a:gd name="T38" fmla="*/ 276 w 283"/>
                  <a:gd name="T39" fmla="*/ 317 h 320"/>
                  <a:gd name="T40" fmla="*/ 4 w 283"/>
                  <a:gd name="T41" fmla="*/ 247 h 320"/>
                  <a:gd name="T42" fmla="*/ 18 w 283"/>
                  <a:gd name="T43" fmla="*/ 181 h 320"/>
                  <a:gd name="T44" fmla="*/ 56 w 283"/>
                  <a:gd name="T45" fmla="*/ 7 h 320"/>
                  <a:gd name="T46" fmla="*/ 278 w 283"/>
                  <a:gd name="T47" fmla="*/ 316 h 320"/>
                  <a:gd name="T48" fmla="*/ 279 w 283"/>
                  <a:gd name="T49" fmla="*/ 317 h 320"/>
                  <a:gd name="T50" fmla="*/ 277 w 283"/>
                  <a:gd name="T51" fmla="*/ 314 h 320"/>
                  <a:gd name="T52" fmla="*/ 282 w 283"/>
                  <a:gd name="T53" fmla="*/ 318 h 320"/>
                  <a:gd name="T54" fmla="*/ 283 w 283"/>
                  <a:gd name="T55" fmla="*/ 318 h 320"/>
                  <a:gd name="T56" fmla="*/ 55 w 283"/>
                  <a:gd name="T57" fmla="*/ 1 h 320"/>
                  <a:gd name="T58" fmla="*/ 55 w 283"/>
                  <a:gd name="T59" fmla="*/ 1 h 320"/>
                  <a:gd name="T60" fmla="*/ 54 w 283"/>
                  <a:gd name="T61" fmla="*/ 0 h 320"/>
                  <a:gd name="T62" fmla="*/ 54 w 283"/>
                  <a:gd name="T63"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3" h="320">
                    <a:moveTo>
                      <a:pt x="150" y="288"/>
                    </a:moveTo>
                    <a:lnTo>
                      <a:pt x="275" y="320"/>
                    </a:lnTo>
                    <a:lnTo>
                      <a:pt x="275" y="320"/>
                    </a:lnTo>
                    <a:lnTo>
                      <a:pt x="150" y="288"/>
                    </a:lnTo>
                    <a:moveTo>
                      <a:pt x="53" y="4"/>
                    </a:moveTo>
                    <a:lnTo>
                      <a:pt x="55" y="4"/>
                    </a:lnTo>
                    <a:lnTo>
                      <a:pt x="53" y="4"/>
                    </a:lnTo>
                    <a:moveTo>
                      <a:pt x="54" y="0"/>
                    </a:moveTo>
                    <a:lnTo>
                      <a:pt x="53" y="2"/>
                    </a:lnTo>
                    <a:lnTo>
                      <a:pt x="53" y="3"/>
                    </a:lnTo>
                    <a:lnTo>
                      <a:pt x="52" y="4"/>
                    </a:lnTo>
                    <a:lnTo>
                      <a:pt x="52" y="7"/>
                    </a:lnTo>
                    <a:lnTo>
                      <a:pt x="0" y="246"/>
                    </a:lnTo>
                    <a:lnTo>
                      <a:pt x="0" y="246"/>
                    </a:lnTo>
                    <a:lnTo>
                      <a:pt x="0" y="246"/>
                    </a:lnTo>
                    <a:lnTo>
                      <a:pt x="1" y="247"/>
                    </a:lnTo>
                    <a:lnTo>
                      <a:pt x="2" y="246"/>
                    </a:lnTo>
                    <a:lnTo>
                      <a:pt x="3" y="247"/>
                    </a:lnTo>
                    <a:lnTo>
                      <a:pt x="276" y="317"/>
                    </a:lnTo>
                    <a:lnTo>
                      <a:pt x="276" y="317"/>
                    </a:lnTo>
                    <a:lnTo>
                      <a:pt x="4" y="247"/>
                    </a:lnTo>
                    <a:lnTo>
                      <a:pt x="18" y="181"/>
                    </a:lnTo>
                    <a:lnTo>
                      <a:pt x="56" y="7"/>
                    </a:lnTo>
                    <a:lnTo>
                      <a:pt x="278" y="316"/>
                    </a:lnTo>
                    <a:lnTo>
                      <a:pt x="279" y="317"/>
                    </a:lnTo>
                    <a:lnTo>
                      <a:pt x="277" y="314"/>
                    </a:lnTo>
                    <a:lnTo>
                      <a:pt x="282" y="318"/>
                    </a:lnTo>
                    <a:lnTo>
                      <a:pt x="283" y="318"/>
                    </a:lnTo>
                    <a:lnTo>
                      <a:pt x="55" y="1"/>
                    </a:lnTo>
                    <a:lnTo>
                      <a:pt x="55" y="1"/>
                    </a:lnTo>
                    <a:lnTo>
                      <a:pt x="54" y="0"/>
                    </a:lnTo>
                    <a:lnTo>
                      <a:pt x="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274"/>
              <p:cNvSpPr>
                <a:spLocks noEditPoints="1"/>
              </p:cNvSpPr>
              <p:nvPr/>
            </p:nvSpPr>
            <p:spPr bwMode="auto">
              <a:xfrm>
                <a:off x="4326" y="3531"/>
                <a:ext cx="287" cy="380"/>
              </a:xfrm>
              <a:custGeom>
                <a:avLst/>
                <a:gdLst>
                  <a:gd name="T0" fmla="*/ 207 w 287"/>
                  <a:gd name="T1" fmla="*/ 378 h 380"/>
                  <a:gd name="T2" fmla="*/ 208 w 287"/>
                  <a:gd name="T3" fmla="*/ 379 h 380"/>
                  <a:gd name="T4" fmla="*/ 208 w 287"/>
                  <a:gd name="T5" fmla="*/ 380 h 380"/>
                  <a:gd name="T6" fmla="*/ 209 w 287"/>
                  <a:gd name="T7" fmla="*/ 379 h 380"/>
                  <a:gd name="T8" fmla="*/ 207 w 287"/>
                  <a:gd name="T9" fmla="*/ 378 h 380"/>
                  <a:gd name="T10" fmla="*/ 286 w 287"/>
                  <a:gd name="T11" fmla="*/ 243 h 380"/>
                  <a:gd name="T12" fmla="*/ 208 w 287"/>
                  <a:gd name="T13" fmla="*/ 374 h 380"/>
                  <a:gd name="T14" fmla="*/ 210 w 287"/>
                  <a:gd name="T15" fmla="*/ 376 h 380"/>
                  <a:gd name="T16" fmla="*/ 210 w 287"/>
                  <a:gd name="T17" fmla="*/ 377 h 380"/>
                  <a:gd name="T18" fmla="*/ 210 w 287"/>
                  <a:gd name="T19" fmla="*/ 376 h 380"/>
                  <a:gd name="T20" fmla="*/ 287 w 287"/>
                  <a:gd name="T21" fmla="*/ 247 h 380"/>
                  <a:gd name="T22" fmla="*/ 287 w 287"/>
                  <a:gd name="T23" fmla="*/ 243 h 380"/>
                  <a:gd name="T24" fmla="*/ 286 w 287"/>
                  <a:gd name="T25" fmla="*/ 243 h 380"/>
                  <a:gd name="T26" fmla="*/ 11 w 287"/>
                  <a:gd name="T27" fmla="*/ 13 h 380"/>
                  <a:gd name="T28" fmla="*/ 165 w 287"/>
                  <a:gd name="T29" fmla="*/ 293 h 380"/>
                  <a:gd name="T30" fmla="*/ 11 w 287"/>
                  <a:gd name="T31" fmla="*/ 13 h 380"/>
                  <a:gd name="T32" fmla="*/ 11 w 287"/>
                  <a:gd name="T33" fmla="*/ 13 h 380"/>
                  <a:gd name="T34" fmla="*/ 0 w 287"/>
                  <a:gd name="T35" fmla="*/ 0 h 380"/>
                  <a:gd name="T36" fmla="*/ 2 w 287"/>
                  <a:gd name="T37" fmla="*/ 3 h 380"/>
                  <a:gd name="T38" fmla="*/ 5 w 287"/>
                  <a:gd name="T39" fmla="*/ 5 h 380"/>
                  <a:gd name="T40" fmla="*/ 5 w 287"/>
                  <a:gd name="T41" fmla="*/ 4 h 380"/>
                  <a:gd name="T42" fmla="*/ 0 w 287"/>
                  <a:gd name="T4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380">
                    <a:moveTo>
                      <a:pt x="207" y="378"/>
                    </a:moveTo>
                    <a:lnTo>
                      <a:pt x="208" y="379"/>
                    </a:lnTo>
                    <a:lnTo>
                      <a:pt x="208" y="380"/>
                    </a:lnTo>
                    <a:lnTo>
                      <a:pt x="209" y="379"/>
                    </a:lnTo>
                    <a:lnTo>
                      <a:pt x="207" y="378"/>
                    </a:lnTo>
                    <a:close/>
                    <a:moveTo>
                      <a:pt x="286" y="243"/>
                    </a:moveTo>
                    <a:lnTo>
                      <a:pt x="208" y="374"/>
                    </a:lnTo>
                    <a:lnTo>
                      <a:pt x="210" y="376"/>
                    </a:lnTo>
                    <a:lnTo>
                      <a:pt x="210" y="377"/>
                    </a:lnTo>
                    <a:lnTo>
                      <a:pt x="210" y="376"/>
                    </a:lnTo>
                    <a:lnTo>
                      <a:pt x="287" y="247"/>
                    </a:lnTo>
                    <a:lnTo>
                      <a:pt x="287" y="243"/>
                    </a:lnTo>
                    <a:lnTo>
                      <a:pt x="286" y="243"/>
                    </a:lnTo>
                    <a:close/>
                    <a:moveTo>
                      <a:pt x="11" y="13"/>
                    </a:moveTo>
                    <a:lnTo>
                      <a:pt x="165" y="293"/>
                    </a:lnTo>
                    <a:lnTo>
                      <a:pt x="11" y="13"/>
                    </a:lnTo>
                    <a:lnTo>
                      <a:pt x="11" y="13"/>
                    </a:lnTo>
                    <a:close/>
                    <a:moveTo>
                      <a:pt x="0" y="0"/>
                    </a:moveTo>
                    <a:lnTo>
                      <a:pt x="2" y="3"/>
                    </a:lnTo>
                    <a:lnTo>
                      <a:pt x="5" y="5"/>
                    </a:lnTo>
                    <a:lnTo>
                      <a:pt x="5" y="4"/>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275"/>
              <p:cNvSpPr>
                <a:spLocks noEditPoints="1"/>
              </p:cNvSpPr>
              <p:nvPr/>
            </p:nvSpPr>
            <p:spPr bwMode="auto">
              <a:xfrm>
                <a:off x="4326" y="3531"/>
                <a:ext cx="287" cy="380"/>
              </a:xfrm>
              <a:custGeom>
                <a:avLst/>
                <a:gdLst>
                  <a:gd name="T0" fmla="*/ 207 w 287"/>
                  <a:gd name="T1" fmla="*/ 378 h 380"/>
                  <a:gd name="T2" fmla="*/ 208 w 287"/>
                  <a:gd name="T3" fmla="*/ 379 h 380"/>
                  <a:gd name="T4" fmla="*/ 208 w 287"/>
                  <a:gd name="T5" fmla="*/ 380 h 380"/>
                  <a:gd name="T6" fmla="*/ 209 w 287"/>
                  <a:gd name="T7" fmla="*/ 379 h 380"/>
                  <a:gd name="T8" fmla="*/ 207 w 287"/>
                  <a:gd name="T9" fmla="*/ 378 h 380"/>
                  <a:gd name="T10" fmla="*/ 286 w 287"/>
                  <a:gd name="T11" fmla="*/ 243 h 380"/>
                  <a:gd name="T12" fmla="*/ 208 w 287"/>
                  <a:gd name="T13" fmla="*/ 374 h 380"/>
                  <a:gd name="T14" fmla="*/ 210 w 287"/>
                  <a:gd name="T15" fmla="*/ 376 h 380"/>
                  <a:gd name="T16" fmla="*/ 210 w 287"/>
                  <a:gd name="T17" fmla="*/ 377 h 380"/>
                  <a:gd name="T18" fmla="*/ 210 w 287"/>
                  <a:gd name="T19" fmla="*/ 376 h 380"/>
                  <a:gd name="T20" fmla="*/ 287 w 287"/>
                  <a:gd name="T21" fmla="*/ 247 h 380"/>
                  <a:gd name="T22" fmla="*/ 287 w 287"/>
                  <a:gd name="T23" fmla="*/ 243 h 380"/>
                  <a:gd name="T24" fmla="*/ 286 w 287"/>
                  <a:gd name="T25" fmla="*/ 243 h 380"/>
                  <a:gd name="T26" fmla="*/ 11 w 287"/>
                  <a:gd name="T27" fmla="*/ 13 h 380"/>
                  <a:gd name="T28" fmla="*/ 165 w 287"/>
                  <a:gd name="T29" fmla="*/ 293 h 380"/>
                  <a:gd name="T30" fmla="*/ 11 w 287"/>
                  <a:gd name="T31" fmla="*/ 13 h 380"/>
                  <a:gd name="T32" fmla="*/ 11 w 287"/>
                  <a:gd name="T33" fmla="*/ 13 h 380"/>
                  <a:gd name="T34" fmla="*/ 0 w 287"/>
                  <a:gd name="T35" fmla="*/ 0 h 380"/>
                  <a:gd name="T36" fmla="*/ 2 w 287"/>
                  <a:gd name="T37" fmla="*/ 3 h 380"/>
                  <a:gd name="T38" fmla="*/ 5 w 287"/>
                  <a:gd name="T39" fmla="*/ 5 h 380"/>
                  <a:gd name="T40" fmla="*/ 5 w 287"/>
                  <a:gd name="T41" fmla="*/ 4 h 380"/>
                  <a:gd name="T42" fmla="*/ 0 w 287"/>
                  <a:gd name="T4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380">
                    <a:moveTo>
                      <a:pt x="207" y="378"/>
                    </a:moveTo>
                    <a:lnTo>
                      <a:pt x="208" y="379"/>
                    </a:lnTo>
                    <a:lnTo>
                      <a:pt x="208" y="380"/>
                    </a:lnTo>
                    <a:lnTo>
                      <a:pt x="209" y="379"/>
                    </a:lnTo>
                    <a:lnTo>
                      <a:pt x="207" y="378"/>
                    </a:lnTo>
                    <a:moveTo>
                      <a:pt x="286" y="243"/>
                    </a:moveTo>
                    <a:lnTo>
                      <a:pt x="208" y="374"/>
                    </a:lnTo>
                    <a:lnTo>
                      <a:pt x="210" y="376"/>
                    </a:lnTo>
                    <a:lnTo>
                      <a:pt x="210" y="377"/>
                    </a:lnTo>
                    <a:lnTo>
                      <a:pt x="210" y="376"/>
                    </a:lnTo>
                    <a:lnTo>
                      <a:pt x="287" y="247"/>
                    </a:lnTo>
                    <a:lnTo>
                      <a:pt x="287" y="243"/>
                    </a:lnTo>
                    <a:lnTo>
                      <a:pt x="286" y="243"/>
                    </a:lnTo>
                    <a:moveTo>
                      <a:pt x="11" y="13"/>
                    </a:moveTo>
                    <a:lnTo>
                      <a:pt x="165" y="293"/>
                    </a:lnTo>
                    <a:lnTo>
                      <a:pt x="11" y="13"/>
                    </a:lnTo>
                    <a:lnTo>
                      <a:pt x="11" y="13"/>
                    </a:lnTo>
                    <a:moveTo>
                      <a:pt x="0" y="0"/>
                    </a:moveTo>
                    <a:lnTo>
                      <a:pt x="2" y="3"/>
                    </a:lnTo>
                    <a:lnTo>
                      <a:pt x="5" y="5"/>
                    </a:lnTo>
                    <a:lnTo>
                      <a:pt x="5"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276"/>
              <p:cNvSpPr>
                <a:spLocks noEditPoints="1"/>
              </p:cNvSpPr>
              <p:nvPr/>
            </p:nvSpPr>
            <p:spPr bwMode="auto">
              <a:xfrm>
                <a:off x="4115" y="3540"/>
                <a:ext cx="423" cy="371"/>
              </a:xfrm>
              <a:custGeom>
                <a:avLst/>
                <a:gdLst>
                  <a:gd name="T0" fmla="*/ 1 w 423"/>
                  <a:gd name="T1" fmla="*/ 180 h 371"/>
                  <a:gd name="T2" fmla="*/ 0 w 423"/>
                  <a:gd name="T3" fmla="*/ 181 h 371"/>
                  <a:gd name="T4" fmla="*/ 2 w 423"/>
                  <a:gd name="T5" fmla="*/ 182 h 371"/>
                  <a:gd name="T6" fmla="*/ 2 w 423"/>
                  <a:gd name="T7" fmla="*/ 181 h 371"/>
                  <a:gd name="T8" fmla="*/ 1 w 423"/>
                  <a:gd name="T9" fmla="*/ 180 h 371"/>
                  <a:gd name="T10" fmla="*/ 211 w 423"/>
                  <a:gd name="T11" fmla="*/ 0 h 371"/>
                  <a:gd name="T12" fmla="*/ 211 w 423"/>
                  <a:gd name="T13" fmla="*/ 0 h 371"/>
                  <a:gd name="T14" fmla="*/ 125 w 423"/>
                  <a:gd name="T15" fmla="*/ 74 h 371"/>
                  <a:gd name="T16" fmla="*/ 211 w 423"/>
                  <a:gd name="T17" fmla="*/ 0 h 371"/>
                  <a:gd name="T18" fmla="*/ 419 w 423"/>
                  <a:gd name="T19" fmla="*/ 368 h 371"/>
                  <a:gd name="T20" fmla="*/ 421 w 423"/>
                  <a:gd name="T21" fmla="*/ 367 h 371"/>
                  <a:gd name="T22" fmla="*/ 419 w 423"/>
                  <a:gd name="T23" fmla="*/ 368 h 371"/>
                  <a:gd name="T24" fmla="*/ 217 w 423"/>
                  <a:gd name="T25" fmla="*/ 0 h 371"/>
                  <a:gd name="T26" fmla="*/ 216 w 423"/>
                  <a:gd name="T27" fmla="*/ 0 h 371"/>
                  <a:gd name="T28" fmla="*/ 416 w 423"/>
                  <a:gd name="T29" fmla="*/ 365 h 371"/>
                  <a:gd name="T30" fmla="*/ 6 w 423"/>
                  <a:gd name="T31" fmla="*/ 180 h 371"/>
                  <a:gd name="T32" fmla="*/ 69 w 423"/>
                  <a:gd name="T33" fmla="*/ 126 h 371"/>
                  <a:gd name="T34" fmla="*/ 5 w 423"/>
                  <a:gd name="T35" fmla="*/ 182 h 371"/>
                  <a:gd name="T36" fmla="*/ 5 w 423"/>
                  <a:gd name="T37" fmla="*/ 183 h 371"/>
                  <a:gd name="T38" fmla="*/ 402 w 423"/>
                  <a:gd name="T39" fmla="*/ 362 h 371"/>
                  <a:gd name="T40" fmla="*/ 418 w 423"/>
                  <a:gd name="T41" fmla="*/ 369 h 371"/>
                  <a:gd name="T42" fmla="*/ 420 w 423"/>
                  <a:gd name="T43" fmla="*/ 370 h 371"/>
                  <a:gd name="T44" fmla="*/ 422 w 423"/>
                  <a:gd name="T45" fmla="*/ 371 h 371"/>
                  <a:gd name="T46" fmla="*/ 422 w 423"/>
                  <a:gd name="T47" fmla="*/ 371 h 371"/>
                  <a:gd name="T48" fmla="*/ 423 w 423"/>
                  <a:gd name="T49" fmla="*/ 371 h 371"/>
                  <a:gd name="T50" fmla="*/ 421 w 423"/>
                  <a:gd name="T51" fmla="*/ 369 h 371"/>
                  <a:gd name="T52" fmla="*/ 421 w 423"/>
                  <a:gd name="T53" fmla="*/ 368 h 371"/>
                  <a:gd name="T54" fmla="*/ 421 w 423"/>
                  <a:gd name="T55" fmla="*/ 367 h 371"/>
                  <a:gd name="T56" fmla="*/ 419 w 423"/>
                  <a:gd name="T57" fmla="*/ 365 h 371"/>
                  <a:gd name="T58" fmla="*/ 419 w 423"/>
                  <a:gd name="T59" fmla="*/ 365 h 371"/>
                  <a:gd name="T60" fmla="*/ 376 w 423"/>
                  <a:gd name="T61" fmla="*/ 284 h 371"/>
                  <a:gd name="T62" fmla="*/ 222 w 423"/>
                  <a:gd name="T63" fmla="*/ 4 h 371"/>
                  <a:gd name="T64" fmla="*/ 217 w 423"/>
                  <a:gd name="T65"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3" h="371">
                    <a:moveTo>
                      <a:pt x="1" y="180"/>
                    </a:moveTo>
                    <a:lnTo>
                      <a:pt x="0" y="181"/>
                    </a:lnTo>
                    <a:lnTo>
                      <a:pt x="2" y="182"/>
                    </a:lnTo>
                    <a:lnTo>
                      <a:pt x="2" y="181"/>
                    </a:lnTo>
                    <a:lnTo>
                      <a:pt x="1" y="180"/>
                    </a:lnTo>
                    <a:close/>
                    <a:moveTo>
                      <a:pt x="211" y="0"/>
                    </a:moveTo>
                    <a:lnTo>
                      <a:pt x="211" y="0"/>
                    </a:lnTo>
                    <a:lnTo>
                      <a:pt x="125" y="74"/>
                    </a:lnTo>
                    <a:lnTo>
                      <a:pt x="211" y="0"/>
                    </a:lnTo>
                    <a:close/>
                    <a:moveTo>
                      <a:pt x="419" y="368"/>
                    </a:moveTo>
                    <a:lnTo>
                      <a:pt x="421" y="367"/>
                    </a:lnTo>
                    <a:lnTo>
                      <a:pt x="419" y="368"/>
                    </a:lnTo>
                    <a:close/>
                    <a:moveTo>
                      <a:pt x="217" y="0"/>
                    </a:moveTo>
                    <a:lnTo>
                      <a:pt x="216" y="0"/>
                    </a:lnTo>
                    <a:lnTo>
                      <a:pt x="416" y="365"/>
                    </a:lnTo>
                    <a:lnTo>
                      <a:pt x="6" y="180"/>
                    </a:lnTo>
                    <a:lnTo>
                      <a:pt x="69" y="126"/>
                    </a:lnTo>
                    <a:lnTo>
                      <a:pt x="5" y="182"/>
                    </a:lnTo>
                    <a:lnTo>
                      <a:pt x="5" y="183"/>
                    </a:lnTo>
                    <a:lnTo>
                      <a:pt x="402" y="362"/>
                    </a:lnTo>
                    <a:lnTo>
                      <a:pt x="418" y="369"/>
                    </a:lnTo>
                    <a:lnTo>
                      <a:pt x="420" y="370"/>
                    </a:lnTo>
                    <a:lnTo>
                      <a:pt x="422" y="371"/>
                    </a:lnTo>
                    <a:lnTo>
                      <a:pt x="422" y="371"/>
                    </a:lnTo>
                    <a:lnTo>
                      <a:pt x="423" y="371"/>
                    </a:lnTo>
                    <a:lnTo>
                      <a:pt x="421" y="369"/>
                    </a:lnTo>
                    <a:lnTo>
                      <a:pt x="421" y="368"/>
                    </a:lnTo>
                    <a:lnTo>
                      <a:pt x="421" y="367"/>
                    </a:lnTo>
                    <a:lnTo>
                      <a:pt x="419" y="365"/>
                    </a:lnTo>
                    <a:lnTo>
                      <a:pt x="419" y="365"/>
                    </a:lnTo>
                    <a:lnTo>
                      <a:pt x="376" y="284"/>
                    </a:lnTo>
                    <a:lnTo>
                      <a:pt x="222" y="4"/>
                    </a:lnTo>
                    <a:lnTo>
                      <a:pt x="21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277"/>
              <p:cNvSpPr>
                <a:spLocks noEditPoints="1"/>
              </p:cNvSpPr>
              <p:nvPr/>
            </p:nvSpPr>
            <p:spPr bwMode="auto">
              <a:xfrm>
                <a:off x="4115" y="3540"/>
                <a:ext cx="423" cy="371"/>
              </a:xfrm>
              <a:custGeom>
                <a:avLst/>
                <a:gdLst>
                  <a:gd name="T0" fmla="*/ 1 w 423"/>
                  <a:gd name="T1" fmla="*/ 180 h 371"/>
                  <a:gd name="T2" fmla="*/ 0 w 423"/>
                  <a:gd name="T3" fmla="*/ 181 h 371"/>
                  <a:gd name="T4" fmla="*/ 2 w 423"/>
                  <a:gd name="T5" fmla="*/ 182 h 371"/>
                  <a:gd name="T6" fmla="*/ 2 w 423"/>
                  <a:gd name="T7" fmla="*/ 181 h 371"/>
                  <a:gd name="T8" fmla="*/ 1 w 423"/>
                  <a:gd name="T9" fmla="*/ 180 h 371"/>
                  <a:gd name="T10" fmla="*/ 211 w 423"/>
                  <a:gd name="T11" fmla="*/ 0 h 371"/>
                  <a:gd name="T12" fmla="*/ 211 w 423"/>
                  <a:gd name="T13" fmla="*/ 0 h 371"/>
                  <a:gd name="T14" fmla="*/ 125 w 423"/>
                  <a:gd name="T15" fmla="*/ 74 h 371"/>
                  <a:gd name="T16" fmla="*/ 211 w 423"/>
                  <a:gd name="T17" fmla="*/ 0 h 371"/>
                  <a:gd name="T18" fmla="*/ 419 w 423"/>
                  <a:gd name="T19" fmla="*/ 368 h 371"/>
                  <a:gd name="T20" fmla="*/ 421 w 423"/>
                  <a:gd name="T21" fmla="*/ 367 h 371"/>
                  <a:gd name="T22" fmla="*/ 419 w 423"/>
                  <a:gd name="T23" fmla="*/ 368 h 371"/>
                  <a:gd name="T24" fmla="*/ 217 w 423"/>
                  <a:gd name="T25" fmla="*/ 0 h 371"/>
                  <a:gd name="T26" fmla="*/ 216 w 423"/>
                  <a:gd name="T27" fmla="*/ 0 h 371"/>
                  <a:gd name="T28" fmla="*/ 416 w 423"/>
                  <a:gd name="T29" fmla="*/ 365 h 371"/>
                  <a:gd name="T30" fmla="*/ 6 w 423"/>
                  <a:gd name="T31" fmla="*/ 180 h 371"/>
                  <a:gd name="T32" fmla="*/ 69 w 423"/>
                  <a:gd name="T33" fmla="*/ 126 h 371"/>
                  <a:gd name="T34" fmla="*/ 5 w 423"/>
                  <a:gd name="T35" fmla="*/ 182 h 371"/>
                  <a:gd name="T36" fmla="*/ 5 w 423"/>
                  <a:gd name="T37" fmla="*/ 183 h 371"/>
                  <a:gd name="T38" fmla="*/ 402 w 423"/>
                  <a:gd name="T39" fmla="*/ 362 h 371"/>
                  <a:gd name="T40" fmla="*/ 418 w 423"/>
                  <a:gd name="T41" fmla="*/ 369 h 371"/>
                  <a:gd name="T42" fmla="*/ 420 w 423"/>
                  <a:gd name="T43" fmla="*/ 370 h 371"/>
                  <a:gd name="T44" fmla="*/ 422 w 423"/>
                  <a:gd name="T45" fmla="*/ 371 h 371"/>
                  <a:gd name="T46" fmla="*/ 422 w 423"/>
                  <a:gd name="T47" fmla="*/ 371 h 371"/>
                  <a:gd name="T48" fmla="*/ 423 w 423"/>
                  <a:gd name="T49" fmla="*/ 371 h 371"/>
                  <a:gd name="T50" fmla="*/ 421 w 423"/>
                  <a:gd name="T51" fmla="*/ 369 h 371"/>
                  <a:gd name="T52" fmla="*/ 421 w 423"/>
                  <a:gd name="T53" fmla="*/ 368 h 371"/>
                  <a:gd name="T54" fmla="*/ 421 w 423"/>
                  <a:gd name="T55" fmla="*/ 367 h 371"/>
                  <a:gd name="T56" fmla="*/ 419 w 423"/>
                  <a:gd name="T57" fmla="*/ 365 h 371"/>
                  <a:gd name="T58" fmla="*/ 419 w 423"/>
                  <a:gd name="T59" fmla="*/ 365 h 371"/>
                  <a:gd name="T60" fmla="*/ 376 w 423"/>
                  <a:gd name="T61" fmla="*/ 284 h 371"/>
                  <a:gd name="T62" fmla="*/ 222 w 423"/>
                  <a:gd name="T63" fmla="*/ 4 h 371"/>
                  <a:gd name="T64" fmla="*/ 217 w 423"/>
                  <a:gd name="T65"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3" h="371">
                    <a:moveTo>
                      <a:pt x="1" y="180"/>
                    </a:moveTo>
                    <a:lnTo>
                      <a:pt x="0" y="181"/>
                    </a:lnTo>
                    <a:lnTo>
                      <a:pt x="2" y="182"/>
                    </a:lnTo>
                    <a:lnTo>
                      <a:pt x="2" y="181"/>
                    </a:lnTo>
                    <a:lnTo>
                      <a:pt x="1" y="180"/>
                    </a:lnTo>
                    <a:moveTo>
                      <a:pt x="211" y="0"/>
                    </a:moveTo>
                    <a:lnTo>
                      <a:pt x="211" y="0"/>
                    </a:lnTo>
                    <a:lnTo>
                      <a:pt x="125" y="74"/>
                    </a:lnTo>
                    <a:lnTo>
                      <a:pt x="211" y="0"/>
                    </a:lnTo>
                    <a:moveTo>
                      <a:pt x="419" y="368"/>
                    </a:moveTo>
                    <a:lnTo>
                      <a:pt x="421" y="367"/>
                    </a:lnTo>
                    <a:lnTo>
                      <a:pt x="419" y="368"/>
                    </a:lnTo>
                    <a:moveTo>
                      <a:pt x="217" y="0"/>
                    </a:moveTo>
                    <a:lnTo>
                      <a:pt x="216" y="0"/>
                    </a:lnTo>
                    <a:lnTo>
                      <a:pt x="416" y="365"/>
                    </a:lnTo>
                    <a:lnTo>
                      <a:pt x="6" y="180"/>
                    </a:lnTo>
                    <a:lnTo>
                      <a:pt x="69" y="126"/>
                    </a:lnTo>
                    <a:lnTo>
                      <a:pt x="5" y="182"/>
                    </a:lnTo>
                    <a:lnTo>
                      <a:pt x="5" y="183"/>
                    </a:lnTo>
                    <a:lnTo>
                      <a:pt x="402" y="362"/>
                    </a:lnTo>
                    <a:lnTo>
                      <a:pt x="418" y="369"/>
                    </a:lnTo>
                    <a:lnTo>
                      <a:pt x="420" y="370"/>
                    </a:lnTo>
                    <a:lnTo>
                      <a:pt x="422" y="371"/>
                    </a:lnTo>
                    <a:lnTo>
                      <a:pt x="422" y="371"/>
                    </a:lnTo>
                    <a:lnTo>
                      <a:pt x="423" y="371"/>
                    </a:lnTo>
                    <a:lnTo>
                      <a:pt x="421" y="369"/>
                    </a:lnTo>
                    <a:lnTo>
                      <a:pt x="421" y="368"/>
                    </a:lnTo>
                    <a:lnTo>
                      <a:pt x="421" y="367"/>
                    </a:lnTo>
                    <a:lnTo>
                      <a:pt x="419" y="365"/>
                    </a:lnTo>
                    <a:lnTo>
                      <a:pt x="419" y="365"/>
                    </a:lnTo>
                    <a:lnTo>
                      <a:pt x="376" y="284"/>
                    </a:lnTo>
                    <a:lnTo>
                      <a:pt x="222" y="4"/>
                    </a:lnTo>
                    <a:lnTo>
                      <a:pt x="2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278"/>
              <p:cNvSpPr>
                <a:spLocks noEditPoints="1"/>
              </p:cNvSpPr>
              <p:nvPr/>
            </p:nvSpPr>
            <p:spPr bwMode="auto">
              <a:xfrm>
                <a:off x="4283" y="61"/>
                <a:ext cx="297" cy="400"/>
              </a:xfrm>
              <a:custGeom>
                <a:avLst/>
                <a:gdLst>
                  <a:gd name="T0" fmla="*/ 296 w 297"/>
                  <a:gd name="T1" fmla="*/ 398 h 400"/>
                  <a:gd name="T2" fmla="*/ 294 w 297"/>
                  <a:gd name="T3" fmla="*/ 399 h 400"/>
                  <a:gd name="T4" fmla="*/ 297 w 297"/>
                  <a:gd name="T5" fmla="*/ 400 h 400"/>
                  <a:gd name="T6" fmla="*/ 297 w 297"/>
                  <a:gd name="T7" fmla="*/ 400 h 400"/>
                  <a:gd name="T8" fmla="*/ 296 w 297"/>
                  <a:gd name="T9" fmla="*/ 398 h 400"/>
                  <a:gd name="T10" fmla="*/ 107 w 297"/>
                  <a:gd name="T11" fmla="*/ 379 h 400"/>
                  <a:gd name="T12" fmla="*/ 291 w 297"/>
                  <a:gd name="T13" fmla="*/ 399 h 400"/>
                  <a:gd name="T14" fmla="*/ 291 w 297"/>
                  <a:gd name="T15" fmla="*/ 399 h 400"/>
                  <a:gd name="T16" fmla="*/ 107 w 297"/>
                  <a:gd name="T17" fmla="*/ 379 h 400"/>
                  <a:gd name="T18" fmla="*/ 10 w 297"/>
                  <a:gd name="T19" fmla="*/ 364 h 400"/>
                  <a:gd name="T20" fmla="*/ 10 w 297"/>
                  <a:gd name="T21" fmla="*/ 364 h 400"/>
                  <a:gd name="T22" fmla="*/ 209 w 297"/>
                  <a:gd name="T23" fmla="*/ 387 h 400"/>
                  <a:gd name="T24" fmla="*/ 10 w 297"/>
                  <a:gd name="T25" fmla="*/ 364 h 400"/>
                  <a:gd name="T26" fmla="*/ 3 w 297"/>
                  <a:gd name="T27" fmla="*/ 5 h 400"/>
                  <a:gd name="T28" fmla="*/ 8 w 297"/>
                  <a:gd name="T29" fmla="*/ 273 h 400"/>
                  <a:gd name="T30" fmla="*/ 3 w 297"/>
                  <a:gd name="T31" fmla="*/ 11 h 400"/>
                  <a:gd name="T32" fmla="*/ 290 w 297"/>
                  <a:gd name="T33" fmla="*/ 396 h 400"/>
                  <a:gd name="T34" fmla="*/ 293 w 297"/>
                  <a:gd name="T35" fmla="*/ 396 h 400"/>
                  <a:gd name="T36" fmla="*/ 294 w 297"/>
                  <a:gd name="T37" fmla="*/ 396 h 400"/>
                  <a:gd name="T38" fmla="*/ 293 w 297"/>
                  <a:gd name="T39" fmla="*/ 395 h 400"/>
                  <a:gd name="T40" fmla="*/ 3 w 297"/>
                  <a:gd name="T41" fmla="*/ 5 h 400"/>
                  <a:gd name="T42" fmla="*/ 3 w 297"/>
                  <a:gd name="T43" fmla="*/ 5 h 400"/>
                  <a:gd name="T44" fmla="*/ 0 w 297"/>
                  <a:gd name="T45" fmla="*/ 0 h 400"/>
                  <a:gd name="T46" fmla="*/ 0 w 297"/>
                  <a:gd name="T47" fmla="*/ 4 h 400"/>
                  <a:gd name="T48" fmla="*/ 0 w 297"/>
                  <a:gd name="T49" fmla="*/ 5 h 400"/>
                  <a:gd name="T50" fmla="*/ 0 w 297"/>
                  <a:gd name="T51" fmla="*/ 5 h 400"/>
                  <a:gd name="T52" fmla="*/ 1 w 297"/>
                  <a:gd name="T53" fmla="*/ 2 h 400"/>
                  <a:gd name="T54" fmla="*/ 0 w 297"/>
                  <a:gd name="T5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7" h="400">
                    <a:moveTo>
                      <a:pt x="296" y="398"/>
                    </a:moveTo>
                    <a:lnTo>
                      <a:pt x="294" y="399"/>
                    </a:lnTo>
                    <a:lnTo>
                      <a:pt x="297" y="400"/>
                    </a:lnTo>
                    <a:lnTo>
                      <a:pt x="297" y="400"/>
                    </a:lnTo>
                    <a:lnTo>
                      <a:pt x="296" y="398"/>
                    </a:lnTo>
                    <a:close/>
                    <a:moveTo>
                      <a:pt x="107" y="379"/>
                    </a:moveTo>
                    <a:lnTo>
                      <a:pt x="291" y="399"/>
                    </a:lnTo>
                    <a:lnTo>
                      <a:pt x="291" y="399"/>
                    </a:lnTo>
                    <a:lnTo>
                      <a:pt x="107" y="379"/>
                    </a:lnTo>
                    <a:close/>
                    <a:moveTo>
                      <a:pt x="10" y="364"/>
                    </a:moveTo>
                    <a:lnTo>
                      <a:pt x="10" y="364"/>
                    </a:lnTo>
                    <a:lnTo>
                      <a:pt x="209" y="387"/>
                    </a:lnTo>
                    <a:lnTo>
                      <a:pt x="10" y="364"/>
                    </a:lnTo>
                    <a:close/>
                    <a:moveTo>
                      <a:pt x="3" y="5"/>
                    </a:moveTo>
                    <a:lnTo>
                      <a:pt x="8" y="273"/>
                    </a:lnTo>
                    <a:lnTo>
                      <a:pt x="3" y="11"/>
                    </a:lnTo>
                    <a:lnTo>
                      <a:pt x="290" y="396"/>
                    </a:lnTo>
                    <a:lnTo>
                      <a:pt x="293" y="396"/>
                    </a:lnTo>
                    <a:lnTo>
                      <a:pt x="294" y="396"/>
                    </a:lnTo>
                    <a:lnTo>
                      <a:pt x="293" y="395"/>
                    </a:lnTo>
                    <a:lnTo>
                      <a:pt x="3" y="5"/>
                    </a:lnTo>
                    <a:lnTo>
                      <a:pt x="3" y="5"/>
                    </a:lnTo>
                    <a:close/>
                    <a:moveTo>
                      <a:pt x="0" y="0"/>
                    </a:moveTo>
                    <a:lnTo>
                      <a:pt x="0" y="4"/>
                    </a:lnTo>
                    <a:lnTo>
                      <a:pt x="0" y="5"/>
                    </a:lnTo>
                    <a:lnTo>
                      <a:pt x="0" y="5"/>
                    </a:lnTo>
                    <a:lnTo>
                      <a:pt x="1"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279"/>
              <p:cNvSpPr>
                <a:spLocks noEditPoints="1"/>
              </p:cNvSpPr>
              <p:nvPr/>
            </p:nvSpPr>
            <p:spPr bwMode="auto">
              <a:xfrm>
                <a:off x="4283" y="61"/>
                <a:ext cx="297" cy="400"/>
              </a:xfrm>
              <a:custGeom>
                <a:avLst/>
                <a:gdLst>
                  <a:gd name="T0" fmla="*/ 296 w 297"/>
                  <a:gd name="T1" fmla="*/ 398 h 400"/>
                  <a:gd name="T2" fmla="*/ 294 w 297"/>
                  <a:gd name="T3" fmla="*/ 399 h 400"/>
                  <a:gd name="T4" fmla="*/ 297 w 297"/>
                  <a:gd name="T5" fmla="*/ 400 h 400"/>
                  <a:gd name="T6" fmla="*/ 297 w 297"/>
                  <a:gd name="T7" fmla="*/ 400 h 400"/>
                  <a:gd name="T8" fmla="*/ 296 w 297"/>
                  <a:gd name="T9" fmla="*/ 398 h 400"/>
                  <a:gd name="T10" fmla="*/ 107 w 297"/>
                  <a:gd name="T11" fmla="*/ 379 h 400"/>
                  <a:gd name="T12" fmla="*/ 291 w 297"/>
                  <a:gd name="T13" fmla="*/ 399 h 400"/>
                  <a:gd name="T14" fmla="*/ 291 w 297"/>
                  <a:gd name="T15" fmla="*/ 399 h 400"/>
                  <a:gd name="T16" fmla="*/ 107 w 297"/>
                  <a:gd name="T17" fmla="*/ 379 h 400"/>
                  <a:gd name="T18" fmla="*/ 10 w 297"/>
                  <a:gd name="T19" fmla="*/ 364 h 400"/>
                  <a:gd name="T20" fmla="*/ 10 w 297"/>
                  <a:gd name="T21" fmla="*/ 364 h 400"/>
                  <a:gd name="T22" fmla="*/ 209 w 297"/>
                  <a:gd name="T23" fmla="*/ 387 h 400"/>
                  <a:gd name="T24" fmla="*/ 10 w 297"/>
                  <a:gd name="T25" fmla="*/ 364 h 400"/>
                  <a:gd name="T26" fmla="*/ 3 w 297"/>
                  <a:gd name="T27" fmla="*/ 5 h 400"/>
                  <a:gd name="T28" fmla="*/ 8 w 297"/>
                  <a:gd name="T29" fmla="*/ 273 h 400"/>
                  <a:gd name="T30" fmla="*/ 3 w 297"/>
                  <a:gd name="T31" fmla="*/ 11 h 400"/>
                  <a:gd name="T32" fmla="*/ 290 w 297"/>
                  <a:gd name="T33" fmla="*/ 396 h 400"/>
                  <a:gd name="T34" fmla="*/ 293 w 297"/>
                  <a:gd name="T35" fmla="*/ 396 h 400"/>
                  <a:gd name="T36" fmla="*/ 294 w 297"/>
                  <a:gd name="T37" fmla="*/ 396 h 400"/>
                  <a:gd name="T38" fmla="*/ 293 w 297"/>
                  <a:gd name="T39" fmla="*/ 395 h 400"/>
                  <a:gd name="T40" fmla="*/ 3 w 297"/>
                  <a:gd name="T41" fmla="*/ 5 h 400"/>
                  <a:gd name="T42" fmla="*/ 3 w 297"/>
                  <a:gd name="T43" fmla="*/ 5 h 400"/>
                  <a:gd name="T44" fmla="*/ 0 w 297"/>
                  <a:gd name="T45" fmla="*/ 0 h 400"/>
                  <a:gd name="T46" fmla="*/ 0 w 297"/>
                  <a:gd name="T47" fmla="*/ 4 h 400"/>
                  <a:gd name="T48" fmla="*/ 0 w 297"/>
                  <a:gd name="T49" fmla="*/ 5 h 400"/>
                  <a:gd name="T50" fmla="*/ 0 w 297"/>
                  <a:gd name="T51" fmla="*/ 5 h 400"/>
                  <a:gd name="T52" fmla="*/ 1 w 297"/>
                  <a:gd name="T53" fmla="*/ 2 h 400"/>
                  <a:gd name="T54" fmla="*/ 0 w 297"/>
                  <a:gd name="T5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7" h="400">
                    <a:moveTo>
                      <a:pt x="296" y="398"/>
                    </a:moveTo>
                    <a:lnTo>
                      <a:pt x="294" y="399"/>
                    </a:lnTo>
                    <a:lnTo>
                      <a:pt x="297" y="400"/>
                    </a:lnTo>
                    <a:lnTo>
                      <a:pt x="297" y="400"/>
                    </a:lnTo>
                    <a:lnTo>
                      <a:pt x="296" y="398"/>
                    </a:lnTo>
                    <a:moveTo>
                      <a:pt x="107" y="379"/>
                    </a:moveTo>
                    <a:lnTo>
                      <a:pt x="291" y="399"/>
                    </a:lnTo>
                    <a:lnTo>
                      <a:pt x="291" y="399"/>
                    </a:lnTo>
                    <a:lnTo>
                      <a:pt x="107" y="379"/>
                    </a:lnTo>
                    <a:moveTo>
                      <a:pt x="10" y="364"/>
                    </a:moveTo>
                    <a:lnTo>
                      <a:pt x="10" y="364"/>
                    </a:lnTo>
                    <a:lnTo>
                      <a:pt x="209" y="387"/>
                    </a:lnTo>
                    <a:lnTo>
                      <a:pt x="10" y="364"/>
                    </a:lnTo>
                    <a:moveTo>
                      <a:pt x="3" y="5"/>
                    </a:moveTo>
                    <a:lnTo>
                      <a:pt x="8" y="273"/>
                    </a:lnTo>
                    <a:lnTo>
                      <a:pt x="3" y="11"/>
                    </a:lnTo>
                    <a:lnTo>
                      <a:pt x="290" y="396"/>
                    </a:lnTo>
                    <a:lnTo>
                      <a:pt x="293" y="396"/>
                    </a:lnTo>
                    <a:lnTo>
                      <a:pt x="294" y="396"/>
                    </a:lnTo>
                    <a:lnTo>
                      <a:pt x="293" y="395"/>
                    </a:lnTo>
                    <a:lnTo>
                      <a:pt x="3" y="5"/>
                    </a:lnTo>
                    <a:lnTo>
                      <a:pt x="3" y="5"/>
                    </a:lnTo>
                    <a:moveTo>
                      <a:pt x="0" y="0"/>
                    </a:moveTo>
                    <a:lnTo>
                      <a:pt x="0" y="4"/>
                    </a:lnTo>
                    <a:lnTo>
                      <a:pt x="0" y="5"/>
                    </a:lnTo>
                    <a:lnTo>
                      <a:pt x="0" y="5"/>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280"/>
              <p:cNvSpPr>
                <a:spLocks noEditPoints="1"/>
              </p:cNvSpPr>
              <p:nvPr/>
            </p:nvSpPr>
            <p:spPr bwMode="auto">
              <a:xfrm>
                <a:off x="4176" y="56"/>
                <a:ext cx="117" cy="371"/>
              </a:xfrm>
              <a:custGeom>
                <a:avLst/>
                <a:gdLst>
                  <a:gd name="T0" fmla="*/ 5 w 117"/>
                  <a:gd name="T1" fmla="*/ 361 h 371"/>
                  <a:gd name="T2" fmla="*/ 5 w 117"/>
                  <a:gd name="T3" fmla="*/ 361 h 371"/>
                  <a:gd name="T4" fmla="*/ 102 w 117"/>
                  <a:gd name="T5" fmla="*/ 371 h 371"/>
                  <a:gd name="T6" fmla="*/ 5 w 117"/>
                  <a:gd name="T7" fmla="*/ 361 h 371"/>
                  <a:gd name="T8" fmla="*/ 1 w 117"/>
                  <a:gd name="T9" fmla="*/ 359 h 371"/>
                  <a:gd name="T10" fmla="*/ 1 w 117"/>
                  <a:gd name="T11" fmla="*/ 359 h 371"/>
                  <a:gd name="T12" fmla="*/ 0 w 117"/>
                  <a:gd name="T13" fmla="*/ 359 h 371"/>
                  <a:gd name="T14" fmla="*/ 0 w 117"/>
                  <a:gd name="T15" fmla="*/ 360 h 371"/>
                  <a:gd name="T16" fmla="*/ 1 w 117"/>
                  <a:gd name="T17" fmla="*/ 360 h 371"/>
                  <a:gd name="T18" fmla="*/ 1 w 117"/>
                  <a:gd name="T19" fmla="*/ 359 h 371"/>
                  <a:gd name="T20" fmla="*/ 1 w 117"/>
                  <a:gd name="T21" fmla="*/ 359 h 371"/>
                  <a:gd name="T22" fmla="*/ 107 w 117"/>
                  <a:gd name="T23" fmla="*/ 11 h 371"/>
                  <a:gd name="T24" fmla="*/ 109 w 117"/>
                  <a:gd name="T25" fmla="*/ 11 h 371"/>
                  <a:gd name="T26" fmla="*/ 107 w 117"/>
                  <a:gd name="T27" fmla="*/ 11 h 371"/>
                  <a:gd name="T28" fmla="*/ 110 w 117"/>
                  <a:gd name="T29" fmla="*/ 0 h 371"/>
                  <a:gd name="T30" fmla="*/ 108 w 117"/>
                  <a:gd name="T31" fmla="*/ 7 h 371"/>
                  <a:gd name="T32" fmla="*/ 107 w 117"/>
                  <a:gd name="T33" fmla="*/ 10 h 371"/>
                  <a:gd name="T34" fmla="*/ 107 w 117"/>
                  <a:gd name="T35" fmla="*/ 10 h 371"/>
                  <a:gd name="T36" fmla="*/ 1 w 117"/>
                  <a:gd name="T37" fmla="*/ 355 h 371"/>
                  <a:gd name="T38" fmla="*/ 1 w 117"/>
                  <a:gd name="T39" fmla="*/ 357 h 371"/>
                  <a:gd name="T40" fmla="*/ 1 w 117"/>
                  <a:gd name="T41" fmla="*/ 357 h 371"/>
                  <a:gd name="T42" fmla="*/ 4 w 117"/>
                  <a:gd name="T43" fmla="*/ 358 h 371"/>
                  <a:gd name="T44" fmla="*/ 51 w 117"/>
                  <a:gd name="T45" fmla="*/ 203 h 371"/>
                  <a:gd name="T46" fmla="*/ 107 w 117"/>
                  <a:gd name="T47" fmla="*/ 20 h 371"/>
                  <a:gd name="T48" fmla="*/ 107 w 117"/>
                  <a:gd name="T49" fmla="*/ 20 h 371"/>
                  <a:gd name="T50" fmla="*/ 114 w 117"/>
                  <a:gd name="T51" fmla="*/ 368 h 371"/>
                  <a:gd name="T52" fmla="*/ 116 w 117"/>
                  <a:gd name="T53" fmla="*/ 368 h 371"/>
                  <a:gd name="T54" fmla="*/ 117 w 117"/>
                  <a:gd name="T55" fmla="*/ 369 h 371"/>
                  <a:gd name="T56" fmla="*/ 117 w 117"/>
                  <a:gd name="T57" fmla="*/ 369 h 371"/>
                  <a:gd name="T58" fmla="*/ 117 w 117"/>
                  <a:gd name="T59" fmla="*/ 369 h 371"/>
                  <a:gd name="T60" fmla="*/ 117 w 117"/>
                  <a:gd name="T61" fmla="*/ 369 h 371"/>
                  <a:gd name="T62" fmla="*/ 115 w 117"/>
                  <a:gd name="T63" fmla="*/ 278 h 371"/>
                  <a:gd name="T64" fmla="*/ 110 w 117"/>
                  <a:gd name="T65" fmla="*/ 10 h 371"/>
                  <a:gd name="T66" fmla="*/ 110 w 117"/>
                  <a:gd name="T67" fmla="*/ 8 h 371"/>
                  <a:gd name="T68" fmla="*/ 110 w 117"/>
                  <a:gd name="T69"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371">
                    <a:moveTo>
                      <a:pt x="5" y="361"/>
                    </a:moveTo>
                    <a:lnTo>
                      <a:pt x="5" y="361"/>
                    </a:lnTo>
                    <a:lnTo>
                      <a:pt x="102" y="371"/>
                    </a:lnTo>
                    <a:lnTo>
                      <a:pt x="5" y="361"/>
                    </a:lnTo>
                    <a:close/>
                    <a:moveTo>
                      <a:pt x="1" y="359"/>
                    </a:moveTo>
                    <a:lnTo>
                      <a:pt x="1" y="359"/>
                    </a:lnTo>
                    <a:lnTo>
                      <a:pt x="0" y="359"/>
                    </a:lnTo>
                    <a:lnTo>
                      <a:pt x="0" y="360"/>
                    </a:lnTo>
                    <a:lnTo>
                      <a:pt x="1" y="360"/>
                    </a:lnTo>
                    <a:lnTo>
                      <a:pt x="1" y="359"/>
                    </a:lnTo>
                    <a:lnTo>
                      <a:pt x="1" y="359"/>
                    </a:lnTo>
                    <a:close/>
                    <a:moveTo>
                      <a:pt x="107" y="11"/>
                    </a:moveTo>
                    <a:lnTo>
                      <a:pt x="109" y="11"/>
                    </a:lnTo>
                    <a:lnTo>
                      <a:pt x="107" y="11"/>
                    </a:lnTo>
                    <a:close/>
                    <a:moveTo>
                      <a:pt x="110" y="0"/>
                    </a:moveTo>
                    <a:lnTo>
                      <a:pt x="108" y="7"/>
                    </a:lnTo>
                    <a:lnTo>
                      <a:pt x="107" y="10"/>
                    </a:lnTo>
                    <a:lnTo>
                      <a:pt x="107" y="10"/>
                    </a:lnTo>
                    <a:lnTo>
                      <a:pt x="1" y="355"/>
                    </a:lnTo>
                    <a:lnTo>
                      <a:pt x="1" y="357"/>
                    </a:lnTo>
                    <a:lnTo>
                      <a:pt x="1" y="357"/>
                    </a:lnTo>
                    <a:lnTo>
                      <a:pt x="4" y="358"/>
                    </a:lnTo>
                    <a:lnTo>
                      <a:pt x="51" y="203"/>
                    </a:lnTo>
                    <a:lnTo>
                      <a:pt x="107" y="20"/>
                    </a:lnTo>
                    <a:lnTo>
                      <a:pt x="107" y="20"/>
                    </a:lnTo>
                    <a:lnTo>
                      <a:pt x="114" y="368"/>
                    </a:lnTo>
                    <a:lnTo>
                      <a:pt x="116" y="368"/>
                    </a:lnTo>
                    <a:lnTo>
                      <a:pt x="117" y="369"/>
                    </a:lnTo>
                    <a:lnTo>
                      <a:pt x="117" y="369"/>
                    </a:lnTo>
                    <a:lnTo>
                      <a:pt x="117" y="369"/>
                    </a:lnTo>
                    <a:lnTo>
                      <a:pt x="117" y="369"/>
                    </a:lnTo>
                    <a:lnTo>
                      <a:pt x="115" y="278"/>
                    </a:lnTo>
                    <a:lnTo>
                      <a:pt x="110" y="10"/>
                    </a:lnTo>
                    <a:lnTo>
                      <a:pt x="110" y="8"/>
                    </a:lnTo>
                    <a:lnTo>
                      <a:pt x="11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281"/>
              <p:cNvSpPr>
                <a:spLocks noEditPoints="1"/>
              </p:cNvSpPr>
              <p:nvPr/>
            </p:nvSpPr>
            <p:spPr bwMode="auto">
              <a:xfrm>
                <a:off x="4176" y="56"/>
                <a:ext cx="117" cy="371"/>
              </a:xfrm>
              <a:custGeom>
                <a:avLst/>
                <a:gdLst>
                  <a:gd name="T0" fmla="*/ 5 w 117"/>
                  <a:gd name="T1" fmla="*/ 361 h 371"/>
                  <a:gd name="T2" fmla="*/ 5 w 117"/>
                  <a:gd name="T3" fmla="*/ 361 h 371"/>
                  <a:gd name="T4" fmla="*/ 102 w 117"/>
                  <a:gd name="T5" fmla="*/ 371 h 371"/>
                  <a:gd name="T6" fmla="*/ 5 w 117"/>
                  <a:gd name="T7" fmla="*/ 361 h 371"/>
                  <a:gd name="T8" fmla="*/ 1 w 117"/>
                  <a:gd name="T9" fmla="*/ 359 h 371"/>
                  <a:gd name="T10" fmla="*/ 1 w 117"/>
                  <a:gd name="T11" fmla="*/ 359 h 371"/>
                  <a:gd name="T12" fmla="*/ 0 w 117"/>
                  <a:gd name="T13" fmla="*/ 359 h 371"/>
                  <a:gd name="T14" fmla="*/ 0 w 117"/>
                  <a:gd name="T15" fmla="*/ 360 h 371"/>
                  <a:gd name="T16" fmla="*/ 1 w 117"/>
                  <a:gd name="T17" fmla="*/ 360 h 371"/>
                  <a:gd name="T18" fmla="*/ 1 w 117"/>
                  <a:gd name="T19" fmla="*/ 359 h 371"/>
                  <a:gd name="T20" fmla="*/ 1 w 117"/>
                  <a:gd name="T21" fmla="*/ 359 h 371"/>
                  <a:gd name="T22" fmla="*/ 107 w 117"/>
                  <a:gd name="T23" fmla="*/ 11 h 371"/>
                  <a:gd name="T24" fmla="*/ 109 w 117"/>
                  <a:gd name="T25" fmla="*/ 11 h 371"/>
                  <a:gd name="T26" fmla="*/ 107 w 117"/>
                  <a:gd name="T27" fmla="*/ 11 h 371"/>
                  <a:gd name="T28" fmla="*/ 110 w 117"/>
                  <a:gd name="T29" fmla="*/ 0 h 371"/>
                  <a:gd name="T30" fmla="*/ 108 w 117"/>
                  <a:gd name="T31" fmla="*/ 7 h 371"/>
                  <a:gd name="T32" fmla="*/ 107 w 117"/>
                  <a:gd name="T33" fmla="*/ 10 h 371"/>
                  <a:gd name="T34" fmla="*/ 107 w 117"/>
                  <a:gd name="T35" fmla="*/ 10 h 371"/>
                  <a:gd name="T36" fmla="*/ 1 w 117"/>
                  <a:gd name="T37" fmla="*/ 355 h 371"/>
                  <a:gd name="T38" fmla="*/ 1 w 117"/>
                  <a:gd name="T39" fmla="*/ 357 h 371"/>
                  <a:gd name="T40" fmla="*/ 1 w 117"/>
                  <a:gd name="T41" fmla="*/ 357 h 371"/>
                  <a:gd name="T42" fmla="*/ 4 w 117"/>
                  <a:gd name="T43" fmla="*/ 358 h 371"/>
                  <a:gd name="T44" fmla="*/ 51 w 117"/>
                  <a:gd name="T45" fmla="*/ 203 h 371"/>
                  <a:gd name="T46" fmla="*/ 107 w 117"/>
                  <a:gd name="T47" fmla="*/ 20 h 371"/>
                  <a:gd name="T48" fmla="*/ 107 w 117"/>
                  <a:gd name="T49" fmla="*/ 20 h 371"/>
                  <a:gd name="T50" fmla="*/ 114 w 117"/>
                  <a:gd name="T51" fmla="*/ 368 h 371"/>
                  <a:gd name="T52" fmla="*/ 116 w 117"/>
                  <a:gd name="T53" fmla="*/ 368 h 371"/>
                  <a:gd name="T54" fmla="*/ 117 w 117"/>
                  <a:gd name="T55" fmla="*/ 369 h 371"/>
                  <a:gd name="T56" fmla="*/ 117 w 117"/>
                  <a:gd name="T57" fmla="*/ 369 h 371"/>
                  <a:gd name="T58" fmla="*/ 117 w 117"/>
                  <a:gd name="T59" fmla="*/ 369 h 371"/>
                  <a:gd name="T60" fmla="*/ 117 w 117"/>
                  <a:gd name="T61" fmla="*/ 369 h 371"/>
                  <a:gd name="T62" fmla="*/ 115 w 117"/>
                  <a:gd name="T63" fmla="*/ 278 h 371"/>
                  <a:gd name="T64" fmla="*/ 110 w 117"/>
                  <a:gd name="T65" fmla="*/ 10 h 371"/>
                  <a:gd name="T66" fmla="*/ 110 w 117"/>
                  <a:gd name="T67" fmla="*/ 8 h 371"/>
                  <a:gd name="T68" fmla="*/ 110 w 117"/>
                  <a:gd name="T69"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371">
                    <a:moveTo>
                      <a:pt x="5" y="361"/>
                    </a:moveTo>
                    <a:lnTo>
                      <a:pt x="5" y="361"/>
                    </a:lnTo>
                    <a:lnTo>
                      <a:pt x="102" y="371"/>
                    </a:lnTo>
                    <a:lnTo>
                      <a:pt x="5" y="361"/>
                    </a:lnTo>
                    <a:moveTo>
                      <a:pt x="1" y="359"/>
                    </a:moveTo>
                    <a:lnTo>
                      <a:pt x="1" y="359"/>
                    </a:lnTo>
                    <a:lnTo>
                      <a:pt x="0" y="359"/>
                    </a:lnTo>
                    <a:lnTo>
                      <a:pt x="0" y="360"/>
                    </a:lnTo>
                    <a:lnTo>
                      <a:pt x="1" y="360"/>
                    </a:lnTo>
                    <a:lnTo>
                      <a:pt x="1" y="359"/>
                    </a:lnTo>
                    <a:lnTo>
                      <a:pt x="1" y="359"/>
                    </a:lnTo>
                    <a:moveTo>
                      <a:pt x="107" y="11"/>
                    </a:moveTo>
                    <a:lnTo>
                      <a:pt x="109" y="11"/>
                    </a:lnTo>
                    <a:lnTo>
                      <a:pt x="107" y="11"/>
                    </a:lnTo>
                    <a:moveTo>
                      <a:pt x="110" y="0"/>
                    </a:moveTo>
                    <a:lnTo>
                      <a:pt x="108" y="7"/>
                    </a:lnTo>
                    <a:lnTo>
                      <a:pt x="107" y="10"/>
                    </a:lnTo>
                    <a:lnTo>
                      <a:pt x="107" y="10"/>
                    </a:lnTo>
                    <a:lnTo>
                      <a:pt x="1" y="355"/>
                    </a:lnTo>
                    <a:lnTo>
                      <a:pt x="1" y="357"/>
                    </a:lnTo>
                    <a:lnTo>
                      <a:pt x="1" y="357"/>
                    </a:lnTo>
                    <a:lnTo>
                      <a:pt x="4" y="358"/>
                    </a:lnTo>
                    <a:lnTo>
                      <a:pt x="51" y="203"/>
                    </a:lnTo>
                    <a:lnTo>
                      <a:pt x="107" y="20"/>
                    </a:lnTo>
                    <a:lnTo>
                      <a:pt x="107" y="20"/>
                    </a:lnTo>
                    <a:lnTo>
                      <a:pt x="114" y="368"/>
                    </a:lnTo>
                    <a:lnTo>
                      <a:pt x="116" y="368"/>
                    </a:lnTo>
                    <a:lnTo>
                      <a:pt x="117" y="369"/>
                    </a:lnTo>
                    <a:lnTo>
                      <a:pt x="117" y="369"/>
                    </a:lnTo>
                    <a:lnTo>
                      <a:pt x="117" y="369"/>
                    </a:lnTo>
                    <a:lnTo>
                      <a:pt x="117" y="369"/>
                    </a:lnTo>
                    <a:lnTo>
                      <a:pt x="115" y="278"/>
                    </a:lnTo>
                    <a:lnTo>
                      <a:pt x="110" y="10"/>
                    </a:lnTo>
                    <a:lnTo>
                      <a:pt x="110" y="8"/>
                    </a:lnTo>
                    <a:lnTo>
                      <a:pt x="1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282"/>
              <p:cNvSpPr>
                <a:spLocks noEditPoints="1"/>
              </p:cNvSpPr>
              <p:nvPr/>
            </p:nvSpPr>
            <p:spPr bwMode="auto">
              <a:xfrm>
                <a:off x="4289" y="424"/>
                <a:ext cx="291" cy="379"/>
              </a:xfrm>
              <a:custGeom>
                <a:avLst/>
                <a:gdLst>
                  <a:gd name="T0" fmla="*/ 68 w 291"/>
                  <a:gd name="T1" fmla="*/ 376 h 379"/>
                  <a:gd name="T2" fmla="*/ 69 w 291"/>
                  <a:gd name="T3" fmla="*/ 377 h 379"/>
                  <a:gd name="T4" fmla="*/ 69 w 291"/>
                  <a:gd name="T5" fmla="*/ 379 h 379"/>
                  <a:gd name="T6" fmla="*/ 69 w 291"/>
                  <a:gd name="T7" fmla="*/ 379 h 379"/>
                  <a:gd name="T8" fmla="*/ 70 w 291"/>
                  <a:gd name="T9" fmla="*/ 379 h 379"/>
                  <a:gd name="T10" fmla="*/ 68 w 291"/>
                  <a:gd name="T11" fmla="*/ 376 h 379"/>
                  <a:gd name="T12" fmla="*/ 1 w 291"/>
                  <a:gd name="T13" fmla="*/ 4 h 379"/>
                  <a:gd name="T14" fmla="*/ 67 w 291"/>
                  <a:gd name="T15" fmla="*/ 363 h 379"/>
                  <a:gd name="T16" fmla="*/ 67 w 291"/>
                  <a:gd name="T17" fmla="*/ 363 h 379"/>
                  <a:gd name="T18" fmla="*/ 1 w 291"/>
                  <a:gd name="T19" fmla="*/ 4 h 379"/>
                  <a:gd name="T20" fmla="*/ 287 w 291"/>
                  <a:gd name="T21" fmla="*/ 35 h 379"/>
                  <a:gd name="T22" fmla="*/ 287 w 291"/>
                  <a:gd name="T23" fmla="*/ 33 h 379"/>
                  <a:gd name="T24" fmla="*/ 287 w 291"/>
                  <a:gd name="T25" fmla="*/ 35 h 379"/>
                  <a:gd name="T26" fmla="*/ 286 w 291"/>
                  <a:gd name="T27" fmla="*/ 34 h 379"/>
                  <a:gd name="T28" fmla="*/ 287 w 291"/>
                  <a:gd name="T29" fmla="*/ 35 h 379"/>
                  <a:gd name="T30" fmla="*/ 4 w 291"/>
                  <a:gd name="T31" fmla="*/ 1 h 379"/>
                  <a:gd name="T32" fmla="*/ 11 w 291"/>
                  <a:gd name="T33" fmla="*/ 39 h 379"/>
                  <a:gd name="T34" fmla="*/ 4 w 291"/>
                  <a:gd name="T35" fmla="*/ 4 h 379"/>
                  <a:gd name="T36" fmla="*/ 101 w 291"/>
                  <a:gd name="T37" fmla="*/ 16 h 379"/>
                  <a:gd name="T38" fmla="*/ 285 w 291"/>
                  <a:gd name="T39" fmla="*/ 36 h 379"/>
                  <a:gd name="T40" fmla="*/ 285 w 291"/>
                  <a:gd name="T41" fmla="*/ 36 h 379"/>
                  <a:gd name="T42" fmla="*/ 71 w 291"/>
                  <a:gd name="T43" fmla="*/ 371 h 379"/>
                  <a:gd name="T44" fmla="*/ 72 w 291"/>
                  <a:gd name="T45" fmla="*/ 375 h 379"/>
                  <a:gd name="T46" fmla="*/ 72 w 291"/>
                  <a:gd name="T47" fmla="*/ 375 h 379"/>
                  <a:gd name="T48" fmla="*/ 288 w 291"/>
                  <a:gd name="T49" fmla="*/ 36 h 379"/>
                  <a:gd name="T50" fmla="*/ 290 w 291"/>
                  <a:gd name="T51" fmla="*/ 35 h 379"/>
                  <a:gd name="T52" fmla="*/ 291 w 291"/>
                  <a:gd name="T53" fmla="*/ 34 h 379"/>
                  <a:gd name="T54" fmla="*/ 288 w 291"/>
                  <a:gd name="T55" fmla="*/ 33 h 379"/>
                  <a:gd name="T56" fmla="*/ 288 w 291"/>
                  <a:gd name="T57" fmla="*/ 33 h 379"/>
                  <a:gd name="T58" fmla="*/ 287 w 291"/>
                  <a:gd name="T59" fmla="*/ 33 h 379"/>
                  <a:gd name="T60" fmla="*/ 284 w 291"/>
                  <a:gd name="T61" fmla="*/ 33 h 379"/>
                  <a:gd name="T62" fmla="*/ 203 w 291"/>
                  <a:gd name="T63" fmla="*/ 24 h 379"/>
                  <a:gd name="T64" fmla="*/ 4 w 291"/>
                  <a:gd name="T65" fmla="*/ 1 h 379"/>
                  <a:gd name="T66" fmla="*/ 4 w 291"/>
                  <a:gd name="T67" fmla="*/ 1 h 379"/>
                  <a:gd name="T68" fmla="*/ 0 w 291"/>
                  <a:gd name="T69" fmla="*/ 0 h 379"/>
                  <a:gd name="T70" fmla="*/ 0 w 291"/>
                  <a:gd name="T71" fmla="*/ 0 h 379"/>
                  <a:gd name="T72" fmla="*/ 3 w 291"/>
                  <a:gd name="T73" fmla="*/ 0 h 379"/>
                  <a:gd name="T74" fmla="*/ 1 w 291"/>
                  <a:gd name="T75" fmla="*/ 0 h 379"/>
                  <a:gd name="T76" fmla="*/ 0 w 291"/>
                  <a:gd name="T77"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79">
                    <a:moveTo>
                      <a:pt x="68" y="376"/>
                    </a:moveTo>
                    <a:lnTo>
                      <a:pt x="69" y="377"/>
                    </a:lnTo>
                    <a:lnTo>
                      <a:pt x="69" y="379"/>
                    </a:lnTo>
                    <a:lnTo>
                      <a:pt x="69" y="379"/>
                    </a:lnTo>
                    <a:lnTo>
                      <a:pt x="70" y="379"/>
                    </a:lnTo>
                    <a:lnTo>
                      <a:pt x="68" y="376"/>
                    </a:lnTo>
                    <a:close/>
                    <a:moveTo>
                      <a:pt x="1" y="4"/>
                    </a:moveTo>
                    <a:lnTo>
                      <a:pt x="67" y="363"/>
                    </a:lnTo>
                    <a:lnTo>
                      <a:pt x="67" y="363"/>
                    </a:lnTo>
                    <a:lnTo>
                      <a:pt x="1" y="4"/>
                    </a:lnTo>
                    <a:close/>
                    <a:moveTo>
                      <a:pt x="287" y="35"/>
                    </a:moveTo>
                    <a:lnTo>
                      <a:pt x="287" y="33"/>
                    </a:lnTo>
                    <a:lnTo>
                      <a:pt x="287" y="35"/>
                    </a:lnTo>
                    <a:lnTo>
                      <a:pt x="286" y="34"/>
                    </a:lnTo>
                    <a:lnTo>
                      <a:pt x="287" y="35"/>
                    </a:lnTo>
                    <a:close/>
                    <a:moveTo>
                      <a:pt x="4" y="1"/>
                    </a:moveTo>
                    <a:lnTo>
                      <a:pt x="11" y="39"/>
                    </a:lnTo>
                    <a:lnTo>
                      <a:pt x="4" y="4"/>
                    </a:lnTo>
                    <a:lnTo>
                      <a:pt x="101" y="16"/>
                    </a:lnTo>
                    <a:lnTo>
                      <a:pt x="285" y="36"/>
                    </a:lnTo>
                    <a:lnTo>
                      <a:pt x="285" y="36"/>
                    </a:lnTo>
                    <a:lnTo>
                      <a:pt x="71" y="371"/>
                    </a:lnTo>
                    <a:lnTo>
                      <a:pt x="72" y="375"/>
                    </a:lnTo>
                    <a:lnTo>
                      <a:pt x="72" y="375"/>
                    </a:lnTo>
                    <a:lnTo>
                      <a:pt x="288" y="36"/>
                    </a:lnTo>
                    <a:lnTo>
                      <a:pt x="290" y="35"/>
                    </a:lnTo>
                    <a:lnTo>
                      <a:pt x="291" y="34"/>
                    </a:lnTo>
                    <a:lnTo>
                      <a:pt x="288" y="33"/>
                    </a:lnTo>
                    <a:lnTo>
                      <a:pt x="288" y="33"/>
                    </a:lnTo>
                    <a:lnTo>
                      <a:pt x="287" y="33"/>
                    </a:lnTo>
                    <a:lnTo>
                      <a:pt x="284" y="33"/>
                    </a:lnTo>
                    <a:lnTo>
                      <a:pt x="203" y="24"/>
                    </a:lnTo>
                    <a:lnTo>
                      <a:pt x="4" y="1"/>
                    </a:lnTo>
                    <a:lnTo>
                      <a:pt x="4" y="1"/>
                    </a:lnTo>
                    <a:close/>
                    <a:moveTo>
                      <a:pt x="0" y="0"/>
                    </a:moveTo>
                    <a:lnTo>
                      <a:pt x="0" y="0"/>
                    </a:lnTo>
                    <a:lnTo>
                      <a:pt x="3" y="0"/>
                    </a:lnTo>
                    <a:lnTo>
                      <a:pt x="1"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283"/>
              <p:cNvSpPr>
                <a:spLocks noEditPoints="1"/>
              </p:cNvSpPr>
              <p:nvPr/>
            </p:nvSpPr>
            <p:spPr bwMode="auto">
              <a:xfrm>
                <a:off x="4289" y="424"/>
                <a:ext cx="291" cy="379"/>
              </a:xfrm>
              <a:custGeom>
                <a:avLst/>
                <a:gdLst>
                  <a:gd name="T0" fmla="*/ 68 w 291"/>
                  <a:gd name="T1" fmla="*/ 376 h 379"/>
                  <a:gd name="T2" fmla="*/ 69 w 291"/>
                  <a:gd name="T3" fmla="*/ 377 h 379"/>
                  <a:gd name="T4" fmla="*/ 69 w 291"/>
                  <a:gd name="T5" fmla="*/ 379 h 379"/>
                  <a:gd name="T6" fmla="*/ 69 w 291"/>
                  <a:gd name="T7" fmla="*/ 379 h 379"/>
                  <a:gd name="T8" fmla="*/ 70 w 291"/>
                  <a:gd name="T9" fmla="*/ 379 h 379"/>
                  <a:gd name="T10" fmla="*/ 68 w 291"/>
                  <a:gd name="T11" fmla="*/ 376 h 379"/>
                  <a:gd name="T12" fmla="*/ 1 w 291"/>
                  <a:gd name="T13" fmla="*/ 4 h 379"/>
                  <a:gd name="T14" fmla="*/ 67 w 291"/>
                  <a:gd name="T15" fmla="*/ 363 h 379"/>
                  <a:gd name="T16" fmla="*/ 67 w 291"/>
                  <a:gd name="T17" fmla="*/ 363 h 379"/>
                  <a:gd name="T18" fmla="*/ 1 w 291"/>
                  <a:gd name="T19" fmla="*/ 4 h 379"/>
                  <a:gd name="T20" fmla="*/ 287 w 291"/>
                  <a:gd name="T21" fmla="*/ 35 h 379"/>
                  <a:gd name="T22" fmla="*/ 287 w 291"/>
                  <a:gd name="T23" fmla="*/ 33 h 379"/>
                  <a:gd name="T24" fmla="*/ 287 w 291"/>
                  <a:gd name="T25" fmla="*/ 35 h 379"/>
                  <a:gd name="T26" fmla="*/ 286 w 291"/>
                  <a:gd name="T27" fmla="*/ 34 h 379"/>
                  <a:gd name="T28" fmla="*/ 287 w 291"/>
                  <a:gd name="T29" fmla="*/ 35 h 379"/>
                  <a:gd name="T30" fmla="*/ 4 w 291"/>
                  <a:gd name="T31" fmla="*/ 1 h 379"/>
                  <a:gd name="T32" fmla="*/ 11 w 291"/>
                  <a:gd name="T33" fmla="*/ 39 h 379"/>
                  <a:gd name="T34" fmla="*/ 4 w 291"/>
                  <a:gd name="T35" fmla="*/ 4 h 379"/>
                  <a:gd name="T36" fmla="*/ 101 w 291"/>
                  <a:gd name="T37" fmla="*/ 16 h 379"/>
                  <a:gd name="T38" fmla="*/ 285 w 291"/>
                  <a:gd name="T39" fmla="*/ 36 h 379"/>
                  <a:gd name="T40" fmla="*/ 285 w 291"/>
                  <a:gd name="T41" fmla="*/ 36 h 379"/>
                  <a:gd name="T42" fmla="*/ 71 w 291"/>
                  <a:gd name="T43" fmla="*/ 371 h 379"/>
                  <a:gd name="T44" fmla="*/ 72 w 291"/>
                  <a:gd name="T45" fmla="*/ 375 h 379"/>
                  <a:gd name="T46" fmla="*/ 72 w 291"/>
                  <a:gd name="T47" fmla="*/ 375 h 379"/>
                  <a:gd name="T48" fmla="*/ 288 w 291"/>
                  <a:gd name="T49" fmla="*/ 36 h 379"/>
                  <a:gd name="T50" fmla="*/ 290 w 291"/>
                  <a:gd name="T51" fmla="*/ 35 h 379"/>
                  <a:gd name="T52" fmla="*/ 291 w 291"/>
                  <a:gd name="T53" fmla="*/ 34 h 379"/>
                  <a:gd name="T54" fmla="*/ 288 w 291"/>
                  <a:gd name="T55" fmla="*/ 33 h 379"/>
                  <a:gd name="T56" fmla="*/ 288 w 291"/>
                  <a:gd name="T57" fmla="*/ 33 h 379"/>
                  <a:gd name="T58" fmla="*/ 287 w 291"/>
                  <a:gd name="T59" fmla="*/ 33 h 379"/>
                  <a:gd name="T60" fmla="*/ 284 w 291"/>
                  <a:gd name="T61" fmla="*/ 33 h 379"/>
                  <a:gd name="T62" fmla="*/ 203 w 291"/>
                  <a:gd name="T63" fmla="*/ 24 h 379"/>
                  <a:gd name="T64" fmla="*/ 4 w 291"/>
                  <a:gd name="T65" fmla="*/ 1 h 379"/>
                  <a:gd name="T66" fmla="*/ 4 w 291"/>
                  <a:gd name="T67" fmla="*/ 1 h 379"/>
                  <a:gd name="T68" fmla="*/ 0 w 291"/>
                  <a:gd name="T69" fmla="*/ 0 h 379"/>
                  <a:gd name="T70" fmla="*/ 0 w 291"/>
                  <a:gd name="T71" fmla="*/ 0 h 379"/>
                  <a:gd name="T72" fmla="*/ 3 w 291"/>
                  <a:gd name="T73" fmla="*/ 0 h 379"/>
                  <a:gd name="T74" fmla="*/ 1 w 291"/>
                  <a:gd name="T75" fmla="*/ 0 h 379"/>
                  <a:gd name="T76" fmla="*/ 0 w 291"/>
                  <a:gd name="T77"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79">
                    <a:moveTo>
                      <a:pt x="68" y="376"/>
                    </a:moveTo>
                    <a:lnTo>
                      <a:pt x="69" y="377"/>
                    </a:lnTo>
                    <a:lnTo>
                      <a:pt x="69" y="379"/>
                    </a:lnTo>
                    <a:lnTo>
                      <a:pt x="69" y="379"/>
                    </a:lnTo>
                    <a:lnTo>
                      <a:pt x="70" y="379"/>
                    </a:lnTo>
                    <a:lnTo>
                      <a:pt x="68" y="376"/>
                    </a:lnTo>
                    <a:moveTo>
                      <a:pt x="1" y="4"/>
                    </a:moveTo>
                    <a:lnTo>
                      <a:pt x="67" y="363"/>
                    </a:lnTo>
                    <a:lnTo>
                      <a:pt x="67" y="363"/>
                    </a:lnTo>
                    <a:lnTo>
                      <a:pt x="1" y="4"/>
                    </a:lnTo>
                    <a:moveTo>
                      <a:pt x="287" y="35"/>
                    </a:moveTo>
                    <a:lnTo>
                      <a:pt x="287" y="33"/>
                    </a:lnTo>
                    <a:lnTo>
                      <a:pt x="287" y="35"/>
                    </a:lnTo>
                    <a:lnTo>
                      <a:pt x="286" y="34"/>
                    </a:lnTo>
                    <a:lnTo>
                      <a:pt x="287" y="35"/>
                    </a:lnTo>
                    <a:moveTo>
                      <a:pt x="4" y="1"/>
                    </a:moveTo>
                    <a:lnTo>
                      <a:pt x="11" y="39"/>
                    </a:lnTo>
                    <a:lnTo>
                      <a:pt x="4" y="4"/>
                    </a:lnTo>
                    <a:lnTo>
                      <a:pt x="101" y="16"/>
                    </a:lnTo>
                    <a:lnTo>
                      <a:pt x="285" y="36"/>
                    </a:lnTo>
                    <a:lnTo>
                      <a:pt x="285" y="36"/>
                    </a:lnTo>
                    <a:lnTo>
                      <a:pt x="71" y="371"/>
                    </a:lnTo>
                    <a:lnTo>
                      <a:pt x="72" y="375"/>
                    </a:lnTo>
                    <a:lnTo>
                      <a:pt x="72" y="375"/>
                    </a:lnTo>
                    <a:lnTo>
                      <a:pt x="288" y="36"/>
                    </a:lnTo>
                    <a:lnTo>
                      <a:pt x="290" y="35"/>
                    </a:lnTo>
                    <a:lnTo>
                      <a:pt x="291" y="34"/>
                    </a:lnTo>
                    <a:lnTo>
                      <a:pt x="288" y="33"/>
                    </a:lnTo>
                    <a:lnTo>
                      <a:pt x="288" y="33"/>
                    </a:lnTo>
                    <a:lnTo>
                      <a:pt x="287" y="33"/>
                    </a:lnTo>
                    <a:lnTo>
                      <a:pt x="284" y="33"/>
                    </a:lnTo>
                    <a:lnTo>
                      <a:pt x="203" y="24"/>
                    </a:lnTo>
                    <a:lnTo>
                      <a:pt x="4" y="1"/>
                    </a:lnTo>
                    <a:lnTo>
                      <a:pt x="4" y="1"/>
                    </a:lnTo>
                    <a:moveTo>
                      <a:pt x="0" y="0"/>
                    </a:moveTo>
                    <a:lnTo>
                      <a:pt x="0" y="0"/>
                    </a:lnTo>
                    <a:lnTo>
                      <a:pt x="3" y="0"/>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284"/>
              <p:cNvSpPr>
                <a:spLocks noEditPoints="1"/>
              </p:cNvSpPr>
              <p:nvPr/>
            </p:nvSpPr>
            <p:spPr bwMode="auto">
              <a:xfrm>
                <a:off x="4175" y="413"/>
                <a:ext cx="188" cy="398"/>
              </a:xfrm>
              <a:custGeom>
                <a:avLst/>
                <a:gdLst>
                  <a:gd name="T0" fmla="*/ 2 w 188"/>
                  <a:gd name="T1" fmla="*/ 2 h 398"/>
                  <a:gd name="T2" fmla="*/ 2 w 188"/>
                  <a:gd name="T3" fmla="*/ 2 h 398"/>
                  <a:gd name="T4" fmla="*/ 6 w 188"/>
                  <a:gd name="T5" fmla="*/ 4 h 398"/>
                  <a:gd name="T6" fmla="*/ 6 w 188"/>
                  <a:gd name="T7" fmla="*/ 4 h 398"/>
                  <a:gd name="T8" fmla="*/ 103 w 188"/>
                  <a:gd name="T9" fmla="*/ 14 h 398"/>
                  <a:gd name="T10" fmla="*/ 115 w 188"/>
                  <a:gd name="T11" fmla="*/ 15 h 398"/>
                  <a:gd name="T12" fmla="*/ 181 w 188"/>
                  <a:gd name="T13" fmla="*/ 374 h 398"/>
                  <a:gd name="T14" fmla="*/ 6 w 188"/>
                  <a:gd name="T15" fmla="*/ 4 h 398"/>
                  <a:gd name="T16" fmla="*/ 0 w 188"/>
                  <a:gd name="T17" fmla="*/ 0 h 398"/>
                  <a:gd name="T18" fmla="*/ 1 w 188"/>
                  <a:gd name="T19" fmla="*/ 2 h 398"/>
                  <a:gd name="T20" fmla="*/ 2 w 188"/>
                  <a:gd name="T21" fmla="*/ 2 h 398"/>
                  <a:gd name="T22" fmla="*/ 2 w 188"/>
                  <a:gd name="T23" fmla="*/ 2 h 398"/>
                  <a:gd name="T24" fmla="*/ 2 w 188"/>
                  <a:gd name="T25" fmla="*/ 3 h 398"/>
                  <a:gd name="T26" fmla="*/ 2 w 188"/>
                  <a:gd name="T27" fmla="*/ 2 h 398"/>
                  <a:gd name="T28" fmla="*/ 2 w 188"/>
                  <a:gd name="T29" fmla="*/ 2 h 398"/>
                  <a:gd name="T30" fmla="*/ 2 w 188"/>
                  <a:gd name="T31" fmla="*/ 3 h 398"/>
                  <a:gd name="T32" fmla="*/ 2 w 188"/>
                  <a:gd name="T33" fmla="*/ 4 h 398"/>
                  <a:gd name="T34" fmla="*/ 2 w 188"/>
                  <a:gd name="T35" fmla="*/ 4 h 398"/>
                  <a:gd name="T36" fmla="*/ 3 w 188"/>
                  <a:gd name="T37" fmla="*/ 6 h 398"/>
                  <a:gd name="T38" fmla="*/ 182 w 188"/>
                  <a:gd name="T39" fmla="*/ 384 h 398"/>
                  <a:gd name="T40" fmla="*/ 182 w 188"/>
                  <a:gd name="T41" fmla="*/ 386 h 398"/>
                  <a:gd name="T42" fmla="*/ 182 w 188"/>
                  <a:gd name="T43" fmla="*/ 387 h 398"/>
                  <a:gd name="T44" fmla="*/ 184 w 188"/>
                  <a:gd name="T45" fmla="*/ 390 h 398"/>
                  <a:gd name="T46" fmla="*/ 188 w 188"/>
                  <a:gd name="T47" fmla="*/ 398 h 398"/>
                  <a:gd name="T48" fmla="*/ 186 w 188"/>
                  <a:gd name="T49" fmla="*/ 386 h 398"/>
                  <a:gd name="T50" fmla="*/ 185 w 188"/>
                  <a:gd name="T51" fmla="*/ 382 h 398"/>
                  <a:gd name="T52" fmla="*/ 185 w 188"/>
                  <a:gd name="T53" fmla="*/ 382 h 398"/>
                  <a:gd name="T54" fmla="*/ 125 w 188"/>
                  <a:gd name="T55" fmla="*/ 50 h 398"/>
                  <a:gd name="T56" fmla="*/ 118 w 188"/>
                  <a:gd name="T57" fmla="*/ 12 h 398"/>
                  <a:gd name="T58" fmla="*/ 118 w 188"/>
                  <a:gd name="T59" fmla="*/ 12 h 398"/>
                  <a:gd name="T60" fmla="*/ 117 w 188"/>
                  <a:gd name="T61" fmla="*/ 11 h 398"/>
                  <a:gd name="T62" fmla="*/ 114 w 188"/>
                  <a:gd name="T63" fmla="*/ 11 h 398"/>
                  <a:gd name="T64" fmla="*/ 5 w 188"/>
                  <a:gd name="T65" fmla="*/ 1 h 398"/>
                  <a:gd name="T66" fmla="*/ 2 w 188"/>
                  <a:gd name="T67" fmla="*/ 0 h 398"/>
                  <a:gd name="T68" fmla="*/ 0 w 188"/>
                  <a:gd name="T69"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398">
                    <a:moveTo>
                      <a:pt x="2" y="2"/>
                    </a:moveTo>
                    <a:lnTo>
                      <a:pt x="2" y="2"/>
                    </a:lnTo>
                    <a:close/>
                    <a:moveTo>
                      <a:pt x="6" y="4"/>
                    </a:moveTo>
                    <a:lnTo>
                      <a:pt x="6" y="4"/>
                    </a:lnTo>
                    <a:lnTo>
                      <a:pt x="103" y="14"/>
                    </a:lnTo>
                    <a:lnTo>
                      <a:pt x="115" y="15"/>
                    </a:lnTo>
                    <a:lnTo>
                      <a:pt x="181" y="374"/>
                    </a:lnTo>
                    <a:lnTo>
                      <a:pt x="6" y="4"/>
                    </a:lnTo>
                    <a:close/>
                    <a:moveTo>
                      <a:pt x="0" y="0"/>
                    </a:moveTo>
                    <a:lnTo>
                      <a:pt x="1" y="2"/>
                    </a:lnTo>
                    <a:lnTo>
                      <a:pt x="2" y="2"/>
                    </a:lnTo>
                    <a:lnTo>
                      <a:pt x="2" y="2"/>
                    </a:lnTo>
                    <a:lnTo>
                      <a:pt x="2" y="3"/>
                    </a:lnTo>
                    <a:lnTo>
                      <a:pt x="2" y="2"/>
                    </a:lnTo>
                    <a:lnTo>
                      <a:pt x="2" y="2"/>
                    </a:lnTo>
                    <a:lnTo>
                      <a:pt x="2" y="3"/>
                    </a:lnTo>
                    <a:lnTo>
                      <a:pt x="2" y="4"/>
                    </a:lnTo>
                    <a:lnTo>
                      <a:pt x="2" y="4"/>
                    </a:lnTo>
                    <a:lnTo>
                      <a:pt x="3" y="6"/>
                    </a:lnTo>
                    <a:lnTo>
                      <a:pt x="182" y="384"/>
                    </a:lnTo>
                    <a:lnTo>
                      <a:pt x="182" y="386"/>
                    </a:lnTo>
                    <a:lnTo>
                      <a:pt x="182" y="387"/>
                    </a:lnTo>
                    <a:lnTo>
                      <a:pt x="184" y="390"/>
                    </a:lnTo>
                    <a:lnTo>
                      <a:pt x="188" y="398"/>
                    </a:lnTo>
                    <a:lnTo>
                      <a:pt x="186" y="386"/>
                    </a:lnTo>
                    <a:lnTo>
                      <a:pt x="185" y="382"/>
                    </a:lnTo>
                    <a:lnTo>
                      <a:pt x="185" y="382"/>
                    </a:lnTo>
                    <a:lnTo>
                      <a:pt x="125" y="50"/>
                    </a:lnTo>
                    <a:lnTo>
                      <a:pt x="118" y="12"/>
                    </a:lnTo>
                    <a:lnTo>
                      <a:pt x="118" y="12"/>
                    </a:lnTo>
                    <a:lnTo>
                      <a:pt x="117" y="11"/>
                    </a:lnTo>
                    <a:lnTo>
                      <a:pt x="114" y="11"/>
                    </a:lnTo>
                    <a:lnTo>
                      <a:pt x="5" y="1"/>
                    </a:lnTo>
                    <a:lnTo>
                      <a:pt x="2"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285"/>
              <p:cNvSpPr>
                <a:spLocks noEditPoints="1"/>
              </p:cNvSpPr>
              <p:nvPr/>
            </p:nvSpPr>
            <p:spPr bwMode="auto">
              <a:xfrm>
                <a:off x="4175" y="413"/>
                <a:ext cx="188" cy="398"/>
              </a:xfrm>
              <a:custGeom>
                <a:avLst/>
                <a:gdLst>
                  <a:gd name="T0" fmla="*/ 2 w 188"/>
                  <a:gd name="T1" fmla="*/ 2 h 398"/>
                  <a:gd name="T2" fmla="*/ 2 w 188"/>
                  <a:gd name="T3" fmla="*/ 2 h 398"/>
                  <a:gd name="T4" fmla="*/ 6 w 188"/>
                  <a:gd name="T5" fmla="*/ 4 h 398"/>
                  <a:gd name="T6" fmla="*/ 6 w 188"/>
                  <a:gd name="T7" fmla="*/ 4 h 398"/>
                  <a:gd name="T8" fmla="*/ 103 w 188"/>
                  <a:gd name="T9" fmla="*/ 14 h 398"/>
                  <a:gd name="T10" fmla="*/ 115 w 188"/>
                  <a:gd name="T11" fmla="*/ 15 h 398"/>
                  <a:gd name="T12" fmla="*/ 181 w 188"/>
                  <a:gd name="T13" fmla="*/ 374 h 398"/>
                  <a:gd name="T14" fmla="*/ 6 w 188"/>
                  <a:gd name="T15" fmla="*/ 4 h 398"/>
                  <a:gd name="T16" fmla="*/ 0 w 188"/>
                  <a:gd name="T17" fmla="*/ 0 h 398"/>
                  <a:gd name="T18" fmla="*/ 1 w 188"/>
                  <a:gd name="T19" fmla="*/ 2 h 398"/>
                  <a:gd name="T20" fmla="*/ 2 w 188"/>
                  <a:gd name="T21" fmla="*/ 2 h 398"/>
                  <a:gd name="T22" fmla="*/ 2 w 188"/>
                  <a:gd name="T23" fmla="*/ 2 h 398"/>
                  <a:gd name="T24" fmla="*/ 2 w 188"/>
                  <a:gd name="T25" fmla="*/ 3 h 398"/>
                  <a:gd name="T26" fmla="*/ 2 w 188"/>
                  <a:gd name="T27" fmla="*/ 2 h 398"/>
                  <a:gd name="T28" fmla="*/ 2 w 188"/>
                  <a:gd name="T29" fmla="*/ 2 h 398"/>
                  <a:gd name="T30" fmla="*/ 2 w 188"/>
                  <a:gd name="T31" fmla="*/ 3 h 398"/>
                  <a:gd name="T32" fmla="*/ 2 w 188"/>
                  <a:gd name="T33" fmla="*/ 4 h 398"/>
                  <a:gd name="T34" fmla="*/ 2 w 188"/>
                  <a:gd name="T35" fmla="*/ 4 h 398"/>
                  <a:gd name="T36" fmla="*/ 3 w 188"/>
                  <a:gd name="T37" fmla="*/ 6 h 398"/>
                  <a:gd name="T38" fmla="*/ 182 w 188"/>
                  <a:gd name="T39" fmla="*/ 384 h 398"/>
                  <a:gd name="T40" fmla="*/ 182 w 188"/>
                  <a:gd name="T41" fmla="*/ 386 h 398"/>
                  <a:gd name="T42" fmla="*/ 182 w 188"/>
                  <a:gd name="T43" fmla="*/ 387 h 398"/>
                  <a:gd name="T44" fmla="*/ 184 w 188"/>
                  <a:gd name="T45" fmla="*/ 390 h 398"/>
                  <a:gd name="T46" fmla="*/ 188 w 188"/>
                  <a:gd name="T47" fmla="*/ 398 h 398"/>
                  <a:gd name="T48" fmla="*/ 186 w 188"/>
                  <a:gd name="T49" fmla="*/ 386 h 398"/>
                  <a:gd name="T50" fmla="*/ 185 w 188"/>
                  <a:gd name="T51" fmla="*/ 382 h 398"/>
                  <a:gd name="T52" fmla="*/ 185 w 188"/>
                  <a:gd name="T53" fmla="*/ 382 h 398"/>
                  <a:gd name="T54" fmla="*/ 125 w 188"/>
                  <a:gd name="T55" fmla="*/ 50 h 398"/>
                  <a:gd name="T56" fmla="*/ 118 w 188"/>
                  <a:gd name="T57" fmla="*/ 12 h 398"/>
                  <a:gd name="T58" fmla="*/ 118 w 188"/>
                  <a:gd name="T59" fmla="*/ 12 h 398"/>
                  <a:gd name="T60" fmla="*/ 117 w 188"/>
                  <a:gd name="T61" fmla="*/ 11 h 398"/>
                  <a:gd name="T62" fmla="*/ 114 w 188"/>
                  <a:gd name="T63" fmla="*/ 11 h 398"/>
                  <a:gd name="T64" fmla="*/ 5 w 188"/>
                  <a:gd name="T65" fmla="*/ 1 h 398"/>
                  <a:gd name="T66" fmla="*/ 2 w 188"/>
                  <a:gd name="T67" fmla="*/ 0 h 398"/>
                  <a:gd name="T68" fmla="*/ 0 w 188"/>
                  <a:gd name="T69"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398">
                    <a:moveTo>
                      <a:pt x="2" y="2"/>
                    </a:moveTo>
                    <a:lnTo>
                      <a:pt x="2" y="2"/>
                    </a:lnTo>
                    <a:moveTo>
                      <a:pt x="6" y="4"/>
                    </a:moveTo>
                    <a:lnTo>
                      <a:pt x="6" y="4"/>
                    </a:lnTo>
                    <a:lnTo>
                      <a:pt x="103" y="14"/>
                    </a:lnTo>
                    <a:lnTo>
                      <a:pt x="115" y="15"/>
                    </a:lnTo>
                    <a:lnTo>
                      <a:pt x="181" y="374"/>
                    </a:lnTo>
                    <a:lnTo>
                      <a:pt x="6" y="4"/>
                    </a:lnTo>
                    <a:moveTo>
                      <a:pt x="0" y="0"/>
                    </a:moveTo>
                    <a:lnTo>
                      <a:pt x="1" y="2"/>
                    </a:lnTo>
                    <a:lnTo>
                      <a:pt x="2" y="2"/>
                    </a:lnTo>
                    <a:lnTo>
                      <a:pt x="2" y="2"/>
                    </a:lnTo>
                    <a:lnTo>
                      <a:pt x="2" y="3"/>
                    </a:lnTo>
                    <a:lnTo>
                      <a:pt x="2" y="2"/>
                    </a:lnTo>
                    <a:lnTo>
                      <a:pt x="2" y="2"/>
                    </a:lnTo>
                    <a:lnTo>
                      <a:pt x="2" y="3"/>
                    </a:lnTo>
                    <a:lnTo>
                      <a:pt x="2" y="4"/>
                    </a:lnTo>
                    <a:lnTo>
                      <a:pt x="2" y="4"/>
                    </a:lnTo>
                    <a:lnTo>
                      <a:pt x="3" y="6"/>
                    </a:lnTo>
                    <a:lnTo>
                      <a:pt x="182" y="384"/>
                    </a:lnTo>
                    <a:lnTo>
                      <a:pt x="182" y="386"/>
                    </a:lnTo>
                    <a:lnTo>
                      <a:pt x="182" y="387"/>
                    </a:lnTo>
                    <a:lnTo>
                      <a:pt x="184" y="390"/>
                    </a:lnTo>
                    <a:lnTo>
                      <a:pt x="188" y="398"/>
                    </a:lnTo>
                    <a:lnTo>
                      <a:pt x="186" y="386"/>
                    </a:lnTo>
                    <a:lnTo>
                      <a:pt x="185" y="382"/>
                    </a:lnTo>
                    <a:lnTo>
                      <a:pt x="185" y="382"/>
                    </a:lnTo>
                    <a:lnTo>
                      <a:pt x="125" y="50"/>
                    </a:lnTo>
                    <a:lnTo>
                      <a:pt x="118" y="12"/>
                    </a:lnTo>
                    <a:lnTo>
                      <a:pt x="118" y="12"/>
                    </a:lnTo>
                    <a:lnTo>
                      <a:pt x="117" y="11"/>
                    </a:lnTo>
                    <a:lnTo>
                      <a:pt x="114" y="11"/>
                    </a:lnTo>
                    <a:lnTo>
                      <a:pt x="5" y="1"/>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286"/>
              <p:cNvSpPr>
                <a:spLocks noEditPoints="1"/>
              </p:cNvSpPr>
              <p:nvPr/>
            </p:nvSpPr>
            <p:spPr bwMode="auto">
              <a:xfrm>
                <a:off x="2963" y="3020"/>
                <a:ext cx="213" cy="348"/>
              </a:xfrm>
              <a:custGeom>
                <a:avLst/>
                <a:gdLst>
                  <a:gd name="T0" fmla="*/ 148 w 213"/>
                  <a:gd name="T1" fmla="*/ 347 h 348"/>
                  <a:gd name="T2" fmla="*/ 147 w 213"/>
                  <a:gd name="T3" fmla="*/ 347 h 348"/>
                  <a:gd name="T4" fmla="*/ 148 w 213"/>
                  <a:gd name="T5" fmla="*/ 348 h 348"/>
                  <a:gd name="T6" fmla="*/ 148 w 213"/>
                  <a:gd name="T7" fmla="*/ 347 h 348"/>
                  <a:gd name="T8" fmla="*/ 148 w 213"/>
                  <a:gd name="T9" fmla="*/ 347 h 348"/>
                  <a:gd name="T10" fmla="*/ 168 w 213"/>
                  <a:gd name="T11" fmla="*/ 282 h 348"/>
                  <a:gd name="T12" fmla="*/ 149 w 213"/>
                  <a:gd name="T13" fmla="*/ 342 h 348"/>
                  <a:gd name="T14" fmla="*/ 149 w 213"/>
                  <a:gd name="T15" fmla="*/ 342 h 348"/>
                  <a:gd name="T16" fmla="*/ 168 w 213"/>
                  <a:gd name="T17" fmla="*/ 282 h 348"/>
                  <a:gd name="T18" fmla="*/ 96 w 213"/>
                  <a:gd name="T19" fmla="*/ 230 h 348"/>
                  <a:gd name="T20" fmla="*/ 143 w 213"/>
                  <a:gd name="T21" fmla="*/ 339 h 348"/>
                  <a:gd name="T22" fmla="*/ 143 w 213"/>
                  <a:gd name="T23" fmla="*/ 339 h 348"/>
                  <a:gd name="T24" fmla="*/ 96 w 213"/>
                  <a:gd name="T25" fmla="*/ 230 h 348"/>
                  <a:gd name="T26" fmla="*/ 0 w 213"/>
                  <a:gd name="T27" fmla="*/ 4 h 348"/>
                  <a:gd name="T28" fmla="*/ 0 w 213"/>
                  <a:gd name="T29" fmla="*/ 4 h 348"/>
                  <a:gd name="T30" fmla="*/ 212 w 213"/>
                  <a:gd name="T31" fmla="*/ 122 h 348"/>
                  <a:gd name="T32" fmla="*/ 212 w 213"/>
                  <a:gd name="T33" fmla="*/ 122 h 348"/>
                  <a:gd name="T34" fmla="*/ 212 w 213"/>
                  <a:gd name="T35" fmla="*/ 124 h 348"/>
                  <a:gd name="T36" fmla="*/ 147 w 213"/>
                  <a:gd name="T37" fmla="*/ 339 h 348"/>
                  <a:gd name="T38" fmla="*/ 0 w 213"/>
                  <a:gd name="T39" fmla="*/ 4 h 348"/>
                  <a:gd name="T40" fmla="*/ 0 w 213"/>
                  <a:gd name="T41" fmla="*/ 0 h 348"/>
                  <a:gd name="T42" fmla="*/ 0 w 213"/>
                  <a:gd name="T43" fmla="*/ 1 h 348"/>
                  <a:gd name="T44" fmla="*/ 0 w 213"/>
                  <a:gd name="T45" fmla="*/ 1 h 348"/>
                  <a:gd name="T46" fmla="*/ 0 w 213"/>
                  <a:gd name="T47" fmla="*/ 1 h 348"/>
                  <a:gd name="T48" fmla="*/ 147 w 213"/>
                  <a:gd name="T49" fmla="*/ 339 h 348"/>
                  <a:gd name="T50" fmla="*/ 212 w 213"/>
                  <a:gd name="T51" fmla="*/ 122 h 348"/>
                  <a:gd name="T52" fmla="*/ 211 w 213"/>
                  <a:gd name="T53" fmla="*/ 120 h 348"/>
                  <a:gd name="T54" fmla="*/ 212 w 213"/>
                  <a:gd name="T55" fmla="*/ 120 h 348"/>
                  <a:gd name="T56" fmla="*/ 213 w 213"/>
                  <a:gd name="T57" fmla="*/ 119 h 348"/>
                  <a:gd name="T58" fmla="*/ 0 w 213"/>
                  <a:gd name="T59"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3" h="348">
                    <a:moveTo>
                      <a:pt x="148" y="347"/>
                    </a:moveTo>
                    <a:lnTo>
                      <a:pt x="147" y="347"/>
                    </a:lnTo>
                    <a:lnTo>
                      <a:pt x="148" y="348"/>
                    </a:lnTo>
                    <a:lnTo>
                      <a:pt x="148" y="347"/>
                    </a:lnTo>
                    <a:lnTo>
                      <a:pt x="148" y="347"/>
                    </a:lnTo>
                    <a:close/>
                    <a:moveTo>
                      <a:pt x="168" y="282"/>
                    </a:moveTo>
                    <a:lnTo>
                      <a:pt x="149" y="342"/>
                    </a:lnTo>
                    <a:lnTo>
                      <a:pt x="149" y="342"/>
                    </a:lnTo>
                    <a:lnTo>
                      <a:pt x="168" y="282"/>
                    </a:lnTo>
                    <a:close/>
                    <a:moveTo>
                      <a:pt x="96" y="230"/>
                    </a:moveTo>
                    <a:lnTo>
                      <a:pt x="143" y="339"/>
                    </a:lnTo>
                    <a:lnTo>
                      <a:pt x="143" y="339"/>
                    </a:lnTo>
                    <a:lnTo>
                      <a:pt x="96" y="230"/>
                    </a:lnTo>
                    <a:close/>
                    <a:moveTo>
                      <a:pt x="0" y="4"/>
                    </a:moveTo>
                    <a:lnTo>
                      <a:pt x="0" y="4"/>
                    </a:lnTo>
                    <a:lnTo>
                      <a:pt x="212" y="122"/>
                    </a:lnTo>
                    <a:lnTo>
                      <a:pt x="212" y="122"/>
                    </a:lnTo>
                    <a:lnTo>
                      <a:pt x="212" y="124"/>
                    </a:lnTo>
                    <a:lnTo>
                      <a:pt x="147" y="339"/>
                    </a:lnTo>
                    <a:lnTo>
                      <a:pt x="0" y="4"/>
                    </a:lnTo>
                    <a:close/>
                    <a:moveTo>
                      <a:pt x="0" y="0"/>
                    </a:moveTo>
                    <a:lnTo>
                      <a:pt x="0" y="1"/>
                    </a:lnTo>
                    <a:lnTo>
                      <a:pt x="0" y="1"/>
                    </a:lnTo>
                    <a:lnTo>
                      <a:pt x="0" y="1"/>
                    </a:lnTo>
                    <a:lnTo>
                      <a:pt x="147" y="339"/>
                    </a:lnTo>
                    <a:lnTo>
                      <a:pt x="212" y="122"/>
                    </a:lnTo>
                    <a:lnTo>
                      <a:pt x="211" y="120"/>
                    </a:lnTo>
                    <a:lnTo>
                      <a:pt x="212" y="120"/>
                    </a:lnTo>
                    <a:lnTo>
                      <a:pt x="213" y="119"/>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287"/>
              <p:cNvSpPr>
                <a:spLocks noEditPoints="1"/>
              </p:cNvSpPr>
              <p:nvPr/>
            </p:nvSpPr>
            <p:spPr bwMode="auto">
              <a:xfrm>
                <a:off x="2963" y="3020"/>
                <a:ext cx="213" cy="348"/>
              </a:xfrm>
              <a:custGeom>
                <a:avLst/>
                <a:gdLst>
                  <a:gd name="T0" fmla="*/ 148 w 213"/>
                  <a:gd name="T1" fmla="*/ 347 h 348"/>
                  <a:gd name="T2" fmla="*/ 147 w 213"/>
                  <a:gd name="T3" fmla="*/ 347 h 348"/>
                  <a:gd name="T4" fmla="*/ 148 w 213"/>
                  <a:gd name="T5" fmla="*/ 348 h 348"/>
                  <a:gd name="T6" fmla="*/ 148 w 213"/>
                  <a:gd name="T7" fmla="*/ 347 h 348"/>
                  <a:gd name="T8" fmla="*/ 148 w 213"/>
                  <a:gd name="T9" fmla="*/ 347 h 348"/>
                  <a:gd name="T10" fmla="*/ 168 w 213"/>
                  <a:gd name="T11" fmla="*/ 282 h 348"/>
                  <a:gd name="T12" fmla="*/ 149 w 213"/>
                  <a:gd name="T13" fmla="*/ 342 h 348"/>
                  <a:gd name="T14" fmla="*/ 149 w 213"/>
                  <a:gd name="T15" fmla="*/ 342 h 348"/>
                  <a:gd name="T16" fmla="*/ 168 w 213"/>
                  <a:gd name="T17" fmla="*/ 282 h 348"/>
                  <a:gd name="T18" fmla="*/ 96 w 213"/>
                  <a:gd name="T19" fmla="*/ 230 h 348"/>
                  <a:gd name="T20" fmla="*/ 143 w 213"/>
                  <a:gd name="T21" fmla="*/ 339 h 348"/>
                  <a:gd name="T22" fmla="*/ 143 w 213"/>
                  <a:gd name="T23" fmla="*/ 339 h 348"/>
                  <a:gd name="T24" fmla="*/ 96 w 213"/>
                  <a:gd name="T25" fmla="*/ 230 h 348"/>
                  <a:gd name="T26" fmla="*/ 0 w 213"/>
                  <a:gd name="T27" fmla="*/ 4 h 348"/>
                  <a:gd name="T28" fmla="*/ 0 w 213"/>
                  <a:gd name="T29" fmla="*/ 4 h 348"/>
                  <a:gd name="T30" fmla="*/ 212 w 213"/>
                  <a:gd name="T31" fmla="*/ 122 h 348"/>
                  <a:gd name="T32" fmla="*/ 212 w 213"/>
                  <a:gd name="T33" fmla="*/ 122 h 348"/>
                  <a:gd name="T34" fmla="*/ 212 w 213"/>
                  <a:gd name="T35" fmla="*/ 124 h 348"/>
                  <a:gd name="T36" fmla="*/ 147 w 213"/>
                  <a:gd name="T37" fmla="*/ 339 h 348"/>
                  <a:gd name="T38" fmla="*/ 0 w 213"/>
                  <a:gd name="T39" fmla="*/ 4 h 348"/>
                  <a:gd name="T40" fmla="*/ 0 w 213"/>
                  <a:gd name="T41" fmla="*/ 0 h 348"/>
                  <a:gd name="T42" fmla="*/ 0 w 213"/>
                  <a:gd name="T43" fmla="*/ 1 h 348"/>
                  <a:gd name="T44" fmla="*/ 0 w 213"/>
                  <a:gd name="T45" fmla="*/ 1 h 348"/>
                  <a:gd name="T46" fmla="*/ 0 w 213"/>
                  <a:gd name="T47" fmla="*/ 1 h 348"/>
                  <a:gd name="T48" fmla="*/ 147 w 213"/>
                  <a:gd name="T49" fmla="*/ 339 h 348"/>
                  <a:gd name="T50" fmla="*/ 212 w 213"/>
                  <a:gd name="T51" fmla="*/ 122 h 348"/>
                  <a:gd name="T52" fmla="*/ 211 w 213"/>
                  <a:gd name="T53" fmla="*/ 120 h 348"/>
                  <a:gd name="T54" fmla="*/ 212 w 213"/>
                  <a:gd name="T55" fmla="*/ 120 h 348"/>
                  <a:gd name="T56" fmla="*/ 213 w 213"/>
                  <a:gd name="T57" fmla="*/ 119 h 348"/>
                  <a:gd name="T58" fmla="*/ 0 w 213"/>
                  <a:gd name="T59"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3" h="348">
                    <a:moveTo>
                      <a:pt x="148" y="347"/>
                    </a:moveTo>
                    <a:lnTo>
                      <a:pt x="147" y="347"/>
                    </a:lnTo>
                    <a:lnTo>
                      <a:pt x="148" y="348"/>
                    </a:lnTo>
                    <a:lnTo>
                      <a:pt x="148" y="347"/>
                    </a:lnTo>
                    <a:lnTo>
                      <a:pt x="148" y="347"/>
                    </a:lnTo>
                    <a:moveTo>
                      <a:pt x="168" y="282"/>
                    </a:moveTo>
                    <a:lnTo>
                      <a:pt x="149" y="342"/>
                    </a:lnTo>
                    <a:lnTo>
                      <a:pt x="149" y="342"/>
                    </a:lnTo>
                    <a:lnTo>
                      <a:pt x="168" y="282"/>
                    </a:lnTo>
                    <a:moveTo>
                      <a:pt x="96" y="230"/>
                    </a:moveTo>
                    <a:lnTo>
                      <a:pt x="143" y="339"/>
                    </a:lnTo>
                    <a:lnTo>
                      <a:pt x="143" y="339"/>
                    </a:lnTo>
                    <a:lnTo>
                      <a:pt x="96" y="230"/>
                    </a:lnTo>
                    <a:moveTo>
                      <a:pt x="0" y="4"/>
                    </a:moveTo>
                    <a:lnTo>
                      <a:pt x="0" y="4"/>
                    </a:lnTo>
                    <a:lnTo>
                      <a:pt x="212" y="122"/>
                    </a:lnTo>
                    <a:lnTo>
                      <a:pt x="212" y="122"/>
                    </a:lnTo>
                    <a:lnTo>
                      <a:pt x="212" y="124"/>
                    </a:lnTo>
                    <a:lnTo>
                      <a:pt x="147" y="339"/>
                    </a:lnTo>
                    <a:lnTo>
                      <a:pt x="0" y="4"/>
                    </a:lnTo>
                    <a:moveTo>
                      <a:pt x="0" y="0"/>
                    </a:moveTo>
                    <a:lnTo>
                      <a:pt x="0" y="1"/>
                    </a:lnTo>
                    <a:lnTo>
                      <a:pt x="0" y="1"/>
                    </a:lnTo>
                    <a:lnTo>
                      <a:pt x="0" y="1"/>
                    </a:lnTo>
                    <a:lnTo>
                      <a:pt x="147" y="339"/>
                    </a:lnTo>
                    <a:lnTo>
                      <a:pt x="212" y="122"/>
                    </a:lnTo>
                    <a:lnTo>
                      <a:pt x="211" y="120"/>
                    </a:lnTo>
                    <a:lnTo>
                      <a:pt x="212" y="120"/>
                    </a:lnTo>
                    <a:lnTo>
                      <a:pt x="213" y="1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288"/>
              <p:cNvSpPr>
                <a:spLocks noEditPoints="1"/>
              </p:cNvSpPr>
              <p:nvPr/>
            </p:nvSpPr>
            <p:spPr bwMode="auto">
              <a:xfrm>
                <a:off x="2577" y="3021"/>
                <a:ext cx="533" cy="344"/>
              </a:xfrm>
              <a:custGeom>
                <a:avLst/>
                <a:gdLst>
                  <a:gd name="T0" fmla="*/ 274 w 533"/>
                  <a:gd name="T1" fmla="*/ 334 h 344"/>
                  <a:gd name="T2" fmla="*/ 530 w 533"/>
                  <a:gd name="T3" fmla="*/ 344 h 344"/>
                  <a:gd name="T4" fmla="*/ 530 w 533"/>
                  <a:gd name="T5" fmla="*/ 344 h 344"/>
                  <a:gd name="T6" fmla="*/ 274 w 533"/>
                  <a:gd name="T7" fmla="*/ 334 h 344"/>
                  <a:gd name="T8" fmla="*/ 0 w 533"/>
                  <a:gd name="T9" fmla="*/ 322 h 344"/>
                  <a:gd name="T10" fmla="*/ 0 w 533"/>
                  <a:gd name="T11" fmla="*/ 322 h 344"/>
                  <a:gd name="T12" fmla="*/ 3 w 533"/>
                  <a:gd name="T13" fmla="*/ 322 h 344"/>
                  <a:gd name="T14" fmla="*/ 3 w 533"/>
                  <a:gd name="T15" fmla="*/ 322 h 344"/>
                  <a:gd name="T16" fmla="*/ 0 w 533"/>
                  <a:gd name="T17" fmla="*/ 322 h 344"/>
                  <a:gd name="T18" fmla="*/ 372 w 533"/>
                  <a:gd name="T19" fmla="*/ 6 h 344"/>
                  <a:gd name="T20" fmla="*/ 372 w 533"/>
                  <a:gd name="T21" fmla="*/ 6 h 344"/>
                  <a:gd name="T22" fmla="*/ 4 w 533"/>
                  <a:gd name="T23" fmla="*/ 319 h 344"/>
                  <a:gd name="T24" fmla="*/ 3 w 533"/>
                  <a:gd name="T25" fmla="*/ 319 h 344"/>
                  <a:gd name="T26" fmla="*/ 3 w 533"/>
                  <a:gd name="T27" fmla="*/ 319 h 344"/>
                  <a:gd name="T28" fmla="*/ 372 w 533"/>
                  <a:gd name="T29" fmla="*/ 6 h 344"/>
                  <a:gd name="T30" fmla="*/ 386 w 533"/>
                  <a:gd name="T31" fmla="*/ 0 h 344"/>
                  <a:gd name="T32" fmla="*/ 385 w 533"/>
                  <a:gd name="T33" fmla="*/ 0 h 344"/>
                  <a:gd name="T34" fmla="*/ 385 w 533"/>
                  <a:gd name="T35" fmla="*/ 6 h 344"/>
                  <a:gd name="T36" fmla="*/ 382 w 533"/>
                  <a:gd name="T37" fmla="*/ 2 h 344"/>
                  <a:gd name="T38" fmla="*/ 8 w 533"/>
                  <a:gd name="T39" fmla="*/ 320 h 344"/>
                  <a:gd name="T40" fmla="*/ 262 w 533"/>
                  <a:gd name="T41" fmla="*/ 330 h 344"/>
                  <a:gd name="T42" fmla="*/ 8 w 533"/>
                  <a:gd name="T43" fmla="*/ 320 h 344"/>
                  <a:gd name="T44" fmla="*/ 382 w 533"/>
                  <a:gd name="T45" fmla="*/ 3 h 344"/>
                  <a:gd name="T46" fmla="*/ 382 w 533"/>
                  <a:gd name="T47" fmla="*/ 2 h 344"/>
                  <a:gd name="T48" fmla="*/ 383 w 533"/>
                  <a:gd name="T49" fmla="*/ 3 h 344"/>
                  <a:gd name="T50" fmla="*/ 482 w 533"/>
                  <a:gd name="T51" fmla="*/ 229 h 344"/>
                  <a:gd name="T52" fmla="*/ 529 w 533"/>
                  <a:gd name="T53" fmla="*/ 338 h 344"/>
                  <a:gd name="T54" fmla="*/ 532 w 533"/>
                  <a:gd name="T55" fmla="*/ 340 h 344"/>
                  <a:gd name="T56" fmla="*/ 533 w 533"/>
                  <a:gd name="T57" fmla="*/ 338 h 344"/>
                  <a:gd name="T58" fmla="*/ 386 w 533"/>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3" h="344">
                    <a:moveTo>
                      <a:pt x="274" y="334"/>
                    </a:moveTo>
                    <a:lnTo>
                      <a:pt x="530" y="344"/>
                    </a:lnTo>
                    <a:lnTo>
                      <a:pt x="530" y="344"/>
                    </a:lnTo>
                    <a:lnTo>
                      <a:pt x="274" y="334"/>
                    </a:lnTo>
                    <a:close/>
                    <a:moveTo>
                      <a:pt x="0" y="322"/>
                    </a:moveTo>
                    <a:lnTo>
                      <a:pt x="0" y="322"/>
                    </a:lnTo>
                    <a:lnTo>
                      <a:pt x="3" y="322"/>
                    </a:lnTo>
                    <a:lnTo>
                      <a:pt x="3" y="322"/>
                    </a:lnTo>
                    <a:lnTo>
                      <a:pt x="0" y="322"/>
                    </a:lnTo>
                    <a:close/>
                    <a:moveTo>
                      <a:pt x="372" y="6"/>
                    </a:moveTo>
                    <a:lnTo>
                      <a:pt x="372" y="6"/>
                    </a:lnTo>
                    <a:lnTo>
                      <a:pt x="4" y="319"/>
                    </a:lnTo>
                    <a:lnTo>
                      <a:pt x="3" y="319"/>
                    </a:lnTo>
                    <a:lnTo>
                      <a:pt x="3" y="319"/>
                    </a:lnTo>
                    <a:lnTo>
                      <a:pt x="372" y="6"/>
                    </a:lnTo>
                    <a:close/>
                    <a:moveTo>
                      <a:pt x="386" y="0"/>
                    </a:moveTo>
                    <a:lnTo>
                      <a:pt x="385" y="0"/>
                    </a:lnTo>
                    <a:lnTo>
                      <a:pt x="385" y="6"/>
                    </a:lnTo>
                    <a:lnTo>
                      <a:pt x="382" y="2"/>
                    </a:lnTo>
                    <a:lnTo>
                      <a:pt x="8" y="320"/>
                    </a:lnTo>
                    <a:lnTo>
                      <a:pt x="262" y="330"/>
                    </a:lnTo>
                    <a:lnTo>
                      <a:pt x="8" y="320"/>
                    </a:lnTo>
                    <a:lnTo>
                      <a:pt x="382" y="3"/>
                    </a:lnTo>
                    <a:lnTo>
                      <a:pt x="382" y="2"/>
                    </a:lnTo>
                    <a:lnTo>
                      <a:pt x="383" y="3"/>
                    </a:lnTo>
                    <a:lnTo>
                      <a:pt x="482" y="229"/>
                    </a:lnTo>
                    <a:lnTo>
                      <a:pt x="529" y="338"/>
                    </a:lnTo>
                    <a:lnTo>
                      <a:pt x="532" y="340"/>
                    </a:lnTo>
                    <a:lnTo>
                      <a:pt x="533" y="338"/>
                    </a:lnTo>
                    <a:lnTo>
                      <a:pt x="38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289"/>
              <p:cNvSpPr>
                <a:spLocks noEditPoints="1"/>
              </p:cNvSpPr>
              <p:nvPr/>
            </p:nvSpPr>
            <p:spPr bwMode="auto">
              <a:xfrm>
                <a:off x="2577" y="3021"/>
                <a:ext cx="533" cy="344"/>
              </a:xfrm>
              <a:custGeom>
                <a:avLst/>
                <a:gdLst>
                  <a:gd name="T0" fmla="*/ 274 w 533"/>
                  <a:gd name="T1" fmla="*/ 334 h 344"/>
                  <a:gd name="T2" fmla="*/ 530 w 533"/>
                  <a:gd name="T3" fmla="*/ 344 h 344"/>
                  <a:gd name="T4" fmla="*/ 530 w 533"/>
                  <a:gd name="T5" fmla="*/ 344 h 344"/>
                  <a:gd name="T6" fmla="*/ 274 w 533"/>
                  <a:gd name="T7" fmla="*/ 334 h 344"/>
                  <a:gd name="T8" fmla="*/ 0 w 533"/>
                  <a:gd name="T9" fmla="*/ 322 h 344"/>
                  <a:gd name="T10" fmla="*/ 0 w 533"/>
                  <a:gd name="T11" fmla="*/ 322 h 344"/>
                  <a:gd name="T12" fmla="*/ 3 w 533"/>
                  <a:gd name="T13" fmla="*/ 322 h 344"/>
                  <a:gd name="T14" fmla="*/ 3 w 533"/>
                  <a:gd name="T15" fmla="*/ 322 h 344"/>
                  <a:gd name="T16" fmla="*/ 0 w 533"/>
                  <a:gd name="T17" fmla="*/ 322 h 344"/>
                  <a:gd name="T18" fmla="*/ 372 w 533"/>
                  <a:gd name="T19" fmla="*/ 6 h 344"/>
                  <a:gd name="T20" fmla="*/ 372 w 533"/>
                  <a:gd name="T21" fmla="*/ 6 h 344"/>
                  <a:gd name="T22" fmla="*/ 4 w 533"/>
                  <a:gd name="T23" fmla="*/ 319 h 344"/>
                  <a:gd name="T24" fmla="*/ 3 w 533"/>
                  <a:gd name="T25" fmla="*/ 319 h 344"/>
                  <a:gd name="T26" fmla="*/ 3 w 533"/>
                  <a:gd name="T27" fmla="*/ 319 h 344"/>
                  <a:gd name="T28" fmla="*/ 372 w 533"/>
                  <a:gd name="T29" fmla="*/ 6 h 344"/>
                  <a:gd name="T30" fmla="*/ 386 w 533"/>
                  <a:gd name="T31" fmla="*/ 0 h 344"/>
                  <a:gd name="T32" fmla="*/ 385 w 533"/>
                  <a:gd name="T33" fmla="*/ 0 h 344"/>
                  <a:gd name="T34" fmla="*/ 385 w 533"/>
                  <a:gd name="T35" fmla="*/ 6 h 344"/>
                  <a:gd name="T36" fmla="*/ 382 w 533"/>
                  <a:gd name="T37" fmla="*/ 2 h 344"/>
                  <a:gd name="T38" fmla="*/ 8 w 533"/>
                  <a:gd name="T39" fmla="*/ 320 h 344"/>
                  <a:gd name="T40" fmla="*/ 262 w 533"/>
                  <a:gd name="T41" fmla="*/ 330 h 344"/>
                  <a:gd name="T42" fmla="*/ 8 w 533"/>
                  <a:gd name="T43" fmla="*/ 320 h 344"/>
                  <a:gd name="T44" fmla="*/ 382 w 533"/>
                  <a:gd name="T45" fmla="*/ 3 h 344"/>
                  <a:gd name="T46" fmla="*/ 382 w 533"/>
                  <a:gd name="T47" fmla="*/ 2 h 344"/>
                  <a:gd name="T48" fmla="*/ 383 w 533"/>
                  <a:gd name="T49" fmla="*/ 3 h 344"/>
                  <a:gd name="T50" fmla="*/ 482 w 533"/>
                  <a:gd name="T51" fmla="*/ 229 h 344"/>
                  <a:gd name="T52" fmla="*/ 529 w 533"/>
                  <a:gd name="T53" fmla="*/ 338 h 344"/>
                  <a:gd name="T54" fmla="*/ 532 w 533"/>
                  <a:gd name="T55" fmla="*/ 340 h 344"/>
                  <a:gd name="T56" fmla="*/ 533 w 533"/>
                  <a:gd name="T57" fmla="*/ 338 h 344"/>
                  <a:gd name="T58" fmla="*/ 386 w 533"/>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3" h="344">
                    <a:moveTo>
                      <a:pt x="274" y="334"/>
                    </a:moveTo>
                    <a:lnTo>
                      <a:pt x="530" y="344"/>
                    </a:lnTo>
                    <a:lnTo>
                      <a:pt x="530" y="344"/>
                    </a:lnTo>
                    <a:lnTo>
                      <a:pt x="274" y="334"/>
                    </a:lnTo>
                    <a:moveTo>
                      <a:pt x="0" y="322"/>
                    </a:moveTo>
                    <a:lnTo>
                      <a:pt x="0" y="322"/>
                    </a:lnTo>
                    <a:lnTo>
                      <a:pt x="3" y="322"/>
                    </a:lnTo>
                    <a:lnTo>
                      <a:pt x="3" y="322"/>
                    </a:lnTo>
                    <a:lnTo>
                      <a:pt x="0" y="322"/>
                    </a:lnTo>
                    <a:moveTo>
                      <a:pt x="372" y="6"/>
                    </a:moveTo>
                    <a:lnTo>
                      <a:pt x="372" y="6"/>
                    </a:lnTo>
                    <a:lnTo>
                      <a:pt x="4" y="319"/>
                    </a:lnTo>
                    <a:lnTo>
                      <a:pt x="3" y="319"/>
                    </a:lnTo>
                    <a:lnTo>
                      <a:pt x="3" y="319"/>
                    </a:lnTo>
                    <a:lnTo>
                      <a:pt x="372" y="6"/>
                    </a:lnTo>
                    <a:moveTo>
                      <a:pt x="386" y="0"/>
                    </a:moveTo>
                    <a:lnTo>
                      <a:pt x="385" y="0"/>
                    </a:lnTo>
                    <a:lnTo>
                      <a:pt x="385" y="6"/>
                    </a:lnTo>
                    <a:lnTo>
                      <a:pt x="382" y="2"/>
                    </a:lnTo>
                    <a:lnTo>
                      <a:pt x="8" y="320"/>
                    </a:lnTo>
                    <a:lnTo>
                      <a:pt x="262" y="330"/>
                    </a:lnTo>
                    <a:lnTo>
                      <a:pt x="8" y="320"/>
                    </a:lnTo>
                    <a:lnTo>
                      <a:pt x="382" y="3"/>
                    </a:lnTo>
                    <a:lnTo>
                      <a:pt x="382" y="2"/>
                    </a:lnTo>
                    <a:lnTo>
                      <a:pt x="383" y="3"/>
                    </a:lnTo>
                    <a:lnTo>
                      <a:pt x="482" y="229"/>
                    </a:lnTo>
                    <a:lnTo>
                      <a:pt x="529" y="338"/>
                    </a:lnTo>
                    <a:lnTo>
                      <a:pt x="532" y="340"/>
                    </a:lnTo>
                    <a:lnTo>
                      <a:pt x="533" y="338"/>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290"/>
              <p:cNvSpPr>
                <a:spLocks noEditPoints="1"/>
              </p:cNvSpPr>
              <p:nvPr/>
            </p:nvSpPr>
            <p:spPr bwMode="auto">
              <a:xfrm>
                <a:off x="2583" y="3341"/>
                <a:ext cx="528" cy="305"/>
              </a:xfrm>
              <a:custGeom>
                <a:avLst/>
                <a:gdLst>
                  <a:gd name="T0" fmla="*/ 336 w 528"/>
                  <a:gd name="T1" fmla="*/ 305 h 305"/>
                  <a:gd name="T2" fmla="*/ 336 w 528"/>
                  <a:gd name="T3" fmla="*/ 305 h 305"/>
                  <a:gd name="T4" fmla="*/ 336 w 528"/>
                  <a:gd name="T5" fmla="*/ 305 h 305"/>
                  <a:gd name="T6" fmla="*/ 336 w 528"/>
                  <a:gd name="T7" fmla="*/ 305 h 305"/>
                  <a:gd name="T8" fmla="*/ 336 w 528"/>
                  <a:gd name="T9" fmla="*/ 305 h 305"/>
                  <a:gd name="T10" fmla="*/ 528 w 528"/>
                  <a:gd name="T11" fmla="*/ 26 h 305"/>
                  <a:gd name="T12" fmla="*/ 340 w 528"/>
                  <a:gd name="T13" fmla="*/ 301 h 305"/>
                  <a:gd name="T14" fmla="*/ 527 w 528"/>
                  <a:gd name="T15" fmla="*/ 26 h 305"/>
                  <a:gd name="T16" fmla="*/ 528 w 528"/>
                  <a:gd name="T17" fmla="*/ 26 h 305"/>
                  <a:gd name="T18" fmla="*/ 528 w 528"/>
                  <a:gd name="T19" fmla="*/ 26 h 305"/>
                  <a:gd name="T20" fmla="*/ 336 w 528"/>
                  <a:gd name="T21" fmla="*/ 301 h 305"/>
                  <a:gd name="T22" fmla="*/ 2 w 528"/>
                  <a:gd name="T23" fmla="*/ 3 h 305"/>
                  <a:gd name="T24" fmla="*/ 268 w 528"/>
                  <a:gd name="T25" fmla="*/ 14 h 305"/>
                  <a:gd name="T26" fmla="*/ 524 w 528"/>
                  <a:gd name="T27" fmla="*/ 24 h 305"/>
                  <a:gd name="T28" fmla="*/ 336 w 528"/>
                  <a:gd name="T29" fmla="*/ 301 h 305"/>
                  <a:gd name="T30" fmla="*/ 336 w 528"/>
                  <a:gd name="T31" fmla="*/ 301 h 305"/>
                  <a:gd name="T32" fmla="*/ 2 w 528"/>
                  <a:gd name="T33" fmla="*/ 0 h 305"/>
                  <a:gd name="T34" fmla="*/ 0 w 528"/>
                  <a:gd name="T35" fmla="*/ 2 h 305"/>
                  <a:gd name="T36" fmla="*/ 4 w 528"/>
                  <a:gd name="T37" fmla="*/ 8 h 305"/>
                  <a:gd name="T38" fmla="*/ 4 w 528"/>
                  <a:gd name="T39" fmla="*/ 8 h 305"/>
                  <a:gd name="T40" fmla="*/ 297 w 528"/>
                  <a:gd name="T41" fmla="*/ 271 h 305"/>
                  <a:gd name="T42" fmla="*/ 332 w 528"/>
                  <a:gd name="T43" fmla="*/ 302 h 305"/>
                  <a:gd name="T44" fmla="*/ 335 w 528"/>
                  <a:gd name="T45" fmla="*/ 301 h 305"/>
                  <a:gd name="T46" fmla="*/ 525 w 528"/>
                  <a:gd name="T47" fmla="*/ 23 h 305"/>
                  <a:gd name="T48" fmla="*/ 524 w 528"/>
                  <a:gd name="T49" fmla="*/ 22 h 305"/>
                  <a:gd name="T50" fmla="*/ 524 w 528"/>
                  <a:gd name="T51" fmla="*/ 22 h 305"/>
                  <a:gd name="T52" fmla="*/ 524 w 528"/>
                  <a:gd name="T53" fmla="*/ 21 h 305"/>
                  <a:gd name="T54" fmla="*/ 256 w 528"/>
                  <a:gd name="T55" fmla="*/ 10 h 305"/>
                  <a:gd name="T56" fmla="*/ 2 w 528"/>
                  <a:gd name="T5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8" h="305">
                    <a:moveTo>
                      <a:pt x="336" y="305"/>
                    </a:moveTo>
                    <a:lnTo>
                      <a:pt x="336" y="305"/>
                    </a:lnTo>
                    <a:lnTo>
                      <a:pt x="336" y="305"/>
                    </a:lnTo>
                    <a:lnTo>
                      <a:pt x="336" y="305"/>
                    </a:lnTo>
                    <a:lnTo>
                      <a:pt x="336" y="305"/>
                    </a:lnTo>
                    <a:close/>
                    <a:moveTo>
                      <a:pt x="528" y="26"/>
                    </a:moveTo>
                    <a:lnTo>
                      <a:pt x="340" y="301"/>
                    </a:lnTo>
                    <a:lnTo>
                      <a:pt x="527" y="26"/>
                    </a:lnTo>
                    <a:lnTo>
                      <a:pt x="528" y="26"/>
                    </a:lnTo>
                    <a:lnTo>
                      <a:pt x="528" y="26"/>
                    </a:lnTo>
                    <a:close/>
                    <a:moveTo>
                      <a:pt x="336" y="301"/>
                    </a:moveTo>
                    <a:lnTo>
                      <a:pt x="2" y="3"/>
                    </a:lnTo>
                    <a:lnTo>
                      <a:pt x="268" y="14"/>
                    </a:lnTo>
                    <a:lnTo>
                      <a:pt x="524" y="24"/>
                    </a:lnTo>
                    <a:lnTo>
                      <a:pt x="336" y="301"/>
                    </a:lnTo>
                    <a:lnTo>
                      <a:pt x="336" y="301"/>
                    </a:lnTo>
                    <a:close/>
                    <a:moveTo>
                      <a:pt x="2" y="0"/>
                    </a:moveTo>
                    <a:lnTo>
                      <a:pt x="0" y="2"/>
                    </a:lnTo>
                    <a:lnTo>
                      <a:pt x="4" y="8"/>
                    </a:lnTo>
                    <a:lnTo>
                      <a:pt x="4" y="8"/>
                    </a:lnTo>
                    <a:lnTo>
                      <a:pt x="297" y="271"/>
                    </a:lnTo>
                    <a:lnTo>
                      <a:pt x="332" y="302"/>
                    </a:lnTo>
                    <a:lnTo>
                      <a:pt x="335" y="301"/>
                    </a:lnTo>
                    <a:lnTo>
                      <a:pt x="525" y="23"/>
                    </a:lnTo>
                    <a:lnTo>
                      <a:pt x="524" y="22"/>
                    </a:lnTo>
                    <a:lnTo>
                      <a:pt x="524" y="22"/>
                    </a:lnTo>
                    <a:lnTo>
                      <a:pt x="524" y="21"/>
                    </a:lnTo>
                    <a:lnTo>
                      <a:pt x="256" y="10"/>
                    </a:lnTo>
                    <a:lnTo>
                      <a:pt x="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291"/>
              <p:cNvSpPr>
                <a:spLocks noEditPoints="1"/>
              </p:cNvSpPr>
              <p:nvPr/>
            </p:nvSpPr>
            <p:spPr bwMode="auto">
              <a:xfrm>
                <a:off x="2583" y="3341"/>
                <a:ext cx="528" cy="305"/>
              </a:xfrm>
              <a:custGeom>
                <a:avLst/>
                <a:gdLst>
                  <a:gd name="T0" fmla="*/ 336 w 528"/>
                  <a:gd name="T1" fmla="*/ 305 h 305"/>
                  <a:gd name="T2" fmla="*/ 336 w 528"/>
                  <a:gd name="T3" fmla="*/ 305 h 305"/>
                  <a:gd name="T4" fmla="*/ 336 w 528"/>
                  <a:gd name="T5" fmla="*/ 305 h 305"/>
                  <a:gd name="T6" fmla="*/ 336 w 528"/>
                  <a:gd name="T7" fmla="*/ 305 h 305"/>
                  <a:gd name="T8" fmla="*/ 336 w 528"/>
                  <a:gd name="T9" fmla="*/ 305 h 305"/>
                  <a:gd name="T10" fmla="*/ 528 w 528"/>
                  <a:gd name="T11" fmla="*/ 26 h 305"/>
                  <a:gd name="T12" fmla="*/ 340 w 528"/>
                  <a:gd name="T13" fmla="*/ 301 h 305"/>
                  <a:gd name="T14" fmla="*/ 527 w 528"/>
                  <a:gd name="T15" fmla="*/ 26 h 305"/>
                  <a:gd name="T16" fmla="*/ 528 w 528"/>
                  <a:gd name="T17" fmla="*/ 26 h 305"/>
                  <a:gd name="T18" fmla="*/ 528 w 528"/>
                  <a:gd name="T19" fmla="*/ 26 h 305"/>
                  <a:gd name="T20" fmla="*/ 336 w 528"/>
                  <a:gd name="T21" fmla="*/ 301 h 305"/>
                  <a:gd name="T22" fmla="*/ 2 w 528"/>
                  <a:gd name="T23" fmla="*/ 3 h 305"/>
                  <a:gd name="T24" fmla="*/ 268 w 528"/>
                  <a:gd name="T25" fmla="*/ 14 h 305"/>
                  <a:gd name="T26" fmla="*/ 524 w 528"/>
                  <a:gd name="T27" fmla="*/ 24 h 305"/>
                  <a:gd name="T28" fmla="*/ 336 w 528"/>
                  <a:gd name="T29" fmla="*/ 301 h 305"/>
                  <a:gd name="T30" fmla="*/ 336 w 528"/>
                  <a:gd name="T31" fmla="*/ 301 h 305"/>
                  <a:gd name="T32" fmla="*/ 2 w 528"/>
                  <a:gd name="T33" fmla="*/ 0 h 305"/>
                  <a:gd name="T34" fmla="*/ 0 w 528"/>
                  <a:gd name="T35" fmla="*/ 2 h 305"/>
                  <a:gd name="T36" fmla="*/ 4 w 528"/>
                  <a:gd name="T37" fmla="*/ 8 h 305"/>
                  <a:gd name="T38" fmla="*/ 4 w 528"/>
                  <a:gd name="T39" fmla="*/ 8 h 305"/>
                  <a:gd name="T40" fmla="*/ 297 w 528"/>
                  <a:gd name="T41" fmla="*/ 271 h 305"/>
                  <a:gd name="T42" fmla="*/ 332 w 528"/>
                  <a:gd name="T43" fmla="*/ 302 h 305"/>
                  <a:gd name="T44" fmla="*/ 335 w 528"/>
                  <a:gd name="T45" fmla="*/ 301 h 305"/>
                  <a:gd name="T46" fmla="*/ 525 w 528"/>
                  <a:gd name="T47" fmla="*/ 23 h 305"/>
                  <a:gd name="T48" fmla="*/ 524 w 528"/>
                  <a:gd name="T49" fmla="*/ 22 h 305"/>
                  <a:gd name="T50" fmla="*/ 524 w 528"/>
                  <a:gd name="T51" fmla="*/ 22 h 305"/>
                  <a:gd name="T52" fmla="*/ 524 w 528"/>
                  <a:gd name="T53" fmla="*/ 21 h 305"/>
                  <a:gd name="T54" fmla="*/ 256 w 528"/>
                  <a:gd name="T55" fmla="*/ 10 h 305"/>
                  <a:gd name="T56" fmla="*/ 2 w 528"/>
                  <a:gd name="T5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8" h="305">
                    <a:moveTo>
                      <a:pt x="336" y="305"/>
                    </a:moveTo>
                    <a:lnTo>
                      <a:pt x="336" y="305"/>
                    </a:lnTo>
                    <a:lnTo>
                      <a:pt x="336" y="305"/>
                    </a:lnTo>
                    <a:lnTo>
                      <a:pt x="336" y="305"/>
                    </a:lnTo>
                    <a:lnTo>
                      <a:pt x="336" y="305"/>
                    </a:lnTo>
                    <a:moveTo>
                      <a:pt x="528" y="26"/>
                    </a:moveTo>
                    <a:lnTo>
                      <a:pt x="340" y="301"/>
                    </a:lnTo>
                    <a:lnTo>
                      <a:pt x="527" y="26"/>
                    </a:lnTo>
                    <a:lnTo>
                      <a:pt x="528" y="26"/>
                    </a:lnTo>
                    <a:lnTo>
                      <a:pt x="528" y="26"/>
                    </a:lnTo>
                    <a:moveTo>
                      <a:pt x="336" y="301"/>
                    </a:moveTo>
                    <a:lnTo>
                      <a:pt x="2" y="3"/>
                    </a:lnTo>
                    <a:lnTo>
                      <a:pt x="268" y="14"/>
                    </a:lnTo>
                    <a:lnTo>
                      <a:pt x="524" y="24"/>
                    </a:lnTo>
                    <a:lnTo>
                      <a:pt x="336" y="301"/>
                    </a:lnTo>
                    <a:lnTo>
                      <a:pt x="336" y="301"/>
                    </a:lnTo>
                    <a:moveTo>
                      <a:pt x="2" y="0"/>
                    </a:moveTo>
                    <a:lnTo>
                      <a:pt x="0" y="2"/>
                    </a:lnTo>
                    <a:lnTo>
                      <a:pt x="4" y="8"/>
                    </a:lnTo>
                    <a:lnTo>
                      <a:pt x="4" y="8"/>
                    </a:lnTo>
                    <a:lnTo>
                      <a:pt x="297" y="271"/>
                    </a:lnTo>
                    <a:lnTo>
                      <a:pt x="332" y="302"/>
                    </a:lnTo>
                    <a:lnTo>
                      <a:pt x="335" y="301"/>
                    </a:lnTo>
                    <a:lnTo>
                      <a:pt x="525" y="23"/>
                    </a:lnTo>
                    <a:lnTo>
                      <a:pt x="524" y="22"/>
                    </a:lnTo>
                    <a:lnTo>
                      <a:pt x="524" y="22"/>
                    </a:lnTo>
                    <a:lnTo>
                      <a:pt x="524" y="21"/>
                    </a:lnTo>
                    <a:lnTo>
                      <a:pt x="256" y="1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292"/>
              <p:cNvSpPr>
                <a:spLocks noEditPoints="1"/>
              </p:cNvSpPr>
              <p:nvPr/>
            </p:nvSpPr>
            <p:spPr bwMode="auto">
              <a:xfrm>
                <a:off x="3613" y="1838"/>
                <a:ext cx="777" cy="462"/>
              </a:xfrm>
              <a:custGeom>
                <a:avLst/>
                <a:gdLst>
                  <a:gd name="T0" fmla="*/ 1 w 777"/>
                  <a:gd name="T1" fmla="*/ 51 h 462"/>
                  <a:gd name="T2" fmla="*/ 1 w 777"/>
                  <a:gd name="T3" fmla="*/ 51 h 462"/>
                  <a:gd name="T4" fmla="*/ 1 w 777"/>
                  <a:gd name="T5" fmla="*/ 51 h 462"/>
                  <a:gd name="T6" fmla="*/ 122 w 777"/>
                  <a:gd name="T7" fmla="*/ 462 h 462"/>
                  <a:gd name="T8" fmla="*/ 122 w 777"/>
                  <a:gd name="T9" fmla="*/ 462 h 462"/>
                  <a:gd name="T10" fmla="*/ 1 w 777"/>
                  <a:gd name="T11" fmla="*/ 51 h 462"/>
                  <a:gd name="T12" fmla="*/ 1 w 777"/>
                  <a:gd name="T13" fmla="*/ 45 h 462"/>
                  <a:gd name="T14" fmla="*/ 0 w 777"/>
                  <a:gd name="T15" fmla="*/ 45 h 462"/>
                  <a:gd name="T16" fmla="*/ 0 w 777"/>
                  <a:gd name="T17" fmla="*/ 45 h 462"/>
                  <a:gd name="T18" fmla="*/ 1 w 777"/>
                  <a:gd name="T19" fmla="*/ 46 h 462"/>
                  <a:gd name="T20" fmla="*/ 1 w 777"/>
                  <a:gd name="T21" fmla="*/ 46 h 462"/>
                  <a:gd name="T22" fmla="*/ 1 w 777"/>
                  <a:gd name="T23" fmla="*/ 45 h 462"/>
                  <a:gd name="T24" fmla="*/ 1 w 777"/>
                  <a:gd name="T25" fmla="*/ 45 h 462"/>
                  <a:gd name="T26" fmla="*/ 771 w 777"/>
                  <a:gd name="T27" fmla="*/ 0 h 462"/>
                  <a:gd name="T28" fmla="*/ 762 w 777"/>
                  <a:gd name="T29" fmla="*/ 0 h 462"/>
                  <a:gd name="T30" fmla="*/ 762 w 777"/>
                  <a:gd name="T31" fmla="*/ 0 h 462"/>
                  <a:gd name="T32" fmla="*/ 9 w 777"/>
                  <a:gd name="T33" fmla="*/ 44 h 462"/>
                  <a:gd name="T34" fmla="*/ 5 w 777"/>
                  <a:gd name="T35" fmla="*/ 45 h 462"/>
                  <a:gd name="T36" fmla="*/ 3 w 777"/>
                  <a:gd name="T37" fmla="*/ 45 h 462"/>
                  <a:gd name="T38" fmla="*/ 73 w 777"/>
                  <a:gd name="T39" fmla="*/ 285 h 462"/>
                  <a:gd name="T40" fmla="*/ 4 w 777"/>
                  <a:gd name="T41" fmla="*/ 48 h 462"/>
                  <a:gd name="T42" fmla="*/ 372 w 777"/>
                  <a:gd name="T43" fmla="*/ 26 h 462"/>
                  <a:gd name="T44" fmla="*/ 766 w 777"/>
                  <a:gd name="T45" fmla="*/ 3 h 462"/>
                  <a:gd name="T46" fmla="*/ 771 w 777"/>
                  <a:gd name="T47" fmla="*/ 0 h 462"/>
                  <a:gd name="T48" fmla="*/ 771 w 777"/>
                  <a:gd name="T49" fmla="*/ 0 h 462"/>
                  <a:gd name="T50" fmla="*/ 777 w 777"/>
                  <a:gd name="T51" fmla="*/ 0 h 462"/>
                  <a:gd name="T52" fmla="*/ 776 w 777"/>
                  <a:gd name="T53" fmla="*/ 0 h 462"/>
                  <a:gd name="T54" fmla="*/ 776 w 777"/>
                  <a:gd name="T55" fmla="*/ 0 h 462"/>
                  <a:gd name="T56" fmla="*/ 774 w 777"/>
                  <a:gd name="T57" fmla="*/ 1 h 462"/>
                  <a:gd name="T58" fmla="*/ 774 w 777"/>
                  <a:gd name="T59" fmla="*/ 1 h 462"/>
                  <a:gd name="T60" fmla="*/ 775 w 777"/>
                  <a:gd name="T61" fmla="*/ 0 h 462"/>
                  <a:gd name="T62" fmla="*/ 777 w 777"/>
                  <a:gd name="T6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7" h="462">
                    <a:moveTo>
                      <a:pt x="1" y="51"/>
                    </a:moveTo>
                    <a:lnTo>
                      <a:pt x="1" y="51"/>
                    </a:lnTo>
                    <a:lnTo>
                      <a:pt x="1" y="51"/>
                    </a:lnTo>
                    <a:lnTo>
                      <a:pt x="122" y="462"/>
                    </a:lnTo>
                    <a:lnTo>
                      <a:pt x="122" y="462"/>
                    </a:lnTo>
                    <a:lnTo>
                      <a:pt x="1" y="51"/>
                    </a:lnTo>
                    <a:close/>
                    <a:moveTo>
                      <a:pt x="1" y="45"/>
                    </a:moveTo>
                    <a:lnTo>
                      <a:pt x="0" y="45"/>
                    </a:lnTo>
                    <a:lnTo>
                      <a:pt x="0" y="45"/>
                    </a:lnTo>
                    <a:lnTo>
                      <a:pt x="1" y="46"/>
                    </a:lnTo>
                    <a:lnTo>
                      <a:pt x="1" y="46"/>
                    </a:lnTo>
                    <a:lnTo>
                      <a:pt x="1" y="45"/>
                    </a:lnTo>
                    <a:lnTo>
                      <a:pt x="1" y="45"/>
                    </a:lnTo>
                    <a:close/>
                    <a:moveTo>
                      <a:pt x="771" y="0"/>
                    </a:moveTo>
                    <a:lnTo>
                      <a:pt x="762" y="0"/>
                    </a:lnTo>
                    <a:lnTo>
                      <a:pt x="762" y="0"/>
                    </a:lnTo>
                    <a:lnTo>
                      <a:pt x="9" y="44"/>
                    </a:lnTo>
                    <a:lnTo>
                      <a:pt x="5" y="45"/>
                    </a:lnTo>
                    <a:lnTo>
                      <a:pt x="3" y="45"/>
                    </a:lnTo>
                    <a:lnTo>
                      <a:pt x="73" y="285"/>
                    </a:lnTo>
                    <a:lnTo>
                      <a:pt x="4" y="48"/>
                    </a:lnTo>
                    <a:lnTo>
                      <a:pt x="372" y="26"/>
                    </a:lnTo>
                    <a:lnTo>
                      <a:pt x="766" y="3"/>
                    </a:lnTo>
                    <a:lnTo>
                      <a:pt x="771" y="0"/>
                    </a:lnTo>
                    <a:lnTo>
                      <a:pt x="771" y="0"/>
                    </a:lnTo>
                    <a:close/>
                    <a:moveTo>
                      <a:pt x="777" y="0"/>
                    </a:moveTo>
                    <a:lnTo>
                      <a:pt x="776" y="0"/>
                    </a:lnTo>
                    <a:lnTo>
                      <a:pt x="776" y="0"/>
                    </a:lnTo>
                    <a:lnTo>
                      <a:pt x="774" y="1"/>
                    </a:lnTo>
                    <a:lnTo>
                      <a:pt x="774" y="1"/>
                    </a:lnTo>
                    <a:lnTo>
                      <a:pt x="775" y="0"/>
                    </a:lnTo>
                    <a:lnTo>
                      <a:pt x="77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293"/>
              <p:cNvSpPr>
                <a:spLocks noEditPoints="1"/>
              </p:cNvSpPr>
              <p:nvPr/>
            </p:nvSpPr>
            <p:spPr bwMode="auto">
              <a:xfrm>
                <a:off x="3613" y="1838"/>
                <a:ext cx="777" cy="462"/>
              </a:xfrm>
              <a:custGeom>
                <a:avLst/>
                <a:gdLst>
                  <a:gd name="T0" fmla="*/ 1 w 777"/>
                  <a:gd name="T1" fmla="*/ 51 h 462"/>
                  <a:gd name="T2" fmla="*/ 1 w 777"/>
                  <a:gd name="T3" fmla="*/ 51 h 462"/>
                  <a:gd name="T4" fmla="*/ 1 w 777"/>
                  <a:gd name="T5" fmla="*/ 51 h 462"/>
                  <a:gd name="T6" fmla="*/ 122 w 777"/>
                  <a:gd name="T7" fmla="*/ 462 h 462"/>
                  <a:gd name="T8" fmla="*/ 122 w 777"/>
                  <a:gd name="T9" fmla="*/ 462 h 462"/>
                  <a:gd name="T10" fmla="*/ 1 w 777"/>
                  <a:gd name="T11" fmla="*/ 51 h 462"/>
                  <a:gd name="T12" fmla="*/ 1 w 777"/>
                  <a:gd name="T13" fmla="*/ 45 h 462"/>
                  <a:gd name="T14" fmla="*/ 0 w 777"/>
                  <a:gd name="T15" fmla="*/ 45 h 462"/>
                  <a:gd name="T16" fmla="*/ 0 w 777"/>
                  <a:gd name="T17" fmla="*/ 45 h 462"/>
                  <a:gd name="T18" fmla="*/ 1 w 777"/>
                  <a:gd name="T19" fmla="*/ 46 h 462"/>
                  <a:gd name="T20" fmla="*/ 1 w 777"/>
                  <a:gd name="T21" fmla="*/ 46 h 462"/>
                  <a:gd name="T22" fmla="*/ 1 w 777"/>
                  <a:gd name="T23" fmla="*/ 45 h 462"/>
                  <a:gd name="T24" fmla="*/ 1 w 777"/>
                  <a:gd name="T25" fmla="*/ 45 h 462"/>
                  <a:gd name="T26" fmla="*/ 771 w 777"/>
                  <a:gd name="T27" fmla="*/ 0 h 462"/>
                  <a:gd name="T28" fmla="*/ 762 w 777"/>
                  <a:gd name="T29" fmla="*/ 0 h 462"/>
                  <a:gd name="T30" fmla="*/ 762 w 777"/>
                  <a:gd name="T31" fmla="*/ 0 h 462"/>
                  <a:gd name="T32" fmla="*/ 9 w 777"/>
                  <a:gd name="T33" fmla="*/ 44 h 462"/>
                  <a:gd name="T34" fmla="*/ 5 w 777"/>
                  <a:gd name="T35" fmla="*/ 45 h 462"/>
                  <a:gd name="T36" fmla="*/ 3 w 777"/>
                  <a:gd name="T37" fmla="*/ 45 h 462"/>
                  <a:gd name="T38" fmla="*/ 73 w 777"/>
                  <a:gd name="T39" fmla="*/ 285 h 462"/>
                  <a:gd name="T40" fmla="*/ 4 w 777"/>
                  <a:gd name="T41" fmla="*/ 48 h 462"/>
                  <a:gd name="T42" fmla="*/ 372 w 777"/>
                  <a:gd name="T43" fmla="*/ 26 h 462"/>
                  <a:gd name="T44" fmla="*/ 766 w 777"/>
                  <a:gd name="T45" fmla="*/ 3 h 462"/>
                  <a:gd name="T46" fmla="*/ 771 w 777"/>
                  <a:gd name="T47" fmla="*/ 0 h 462"/>
                  <a:gd name="T48" fmla="*/ 771 w 777"/>
                  <a:gd name="T49" fmla="*/ 0 h 462"/>
                  <a:gd name="T50" fmla="*/ 777 w 777"/>
                  <a:gd name="T51" fmla="*/ 0 h 462"/>
                  <a:gd name="T52" fmla="*/ 776 w 777"/>
                  <a:gd name="T53" fmla="*/ 0 h 462"/>
                  <a:gd name="T54" fmla="*/ 776 w 777"/>
                  <a:gd name="T55" fmla="*/ 0 h 462"/>
                  <a:gd name="T56" fmla="*/ 774 w 777"/>
                  <a:gd name="T57" fmla="*/ 1 h 462"/>
                  <a:gd name="T58" fmla="*/ 774 w 777"/>
                  <a:gd name="T59" fmla="*/ 1 h 462"/>
                  <a:gd name="T60" fmla="*/ 775 w 777"/>
                  <a:gd name="T61" fmla="*/ 0 h 462"/>
                  <a:gd name="T62" fmla="*/ 777 w 777"/>
                  <a:gd name="T6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7" h="462">
                    <a:moveTo>
                      <a:pt x="1" y="51"/>
                    </a:moveTo>
                    <a:lnTo>
                      <a:pt x="1" y="51"/>
                    </a:lnTo>
                    <a:lnTo>
                      <a:pt x="1" y="51"/>
                    </a:lnTo>
                    <a:lnTo>
                      <a:pt x="122" y="462"/>
                    </a:lnTo>
                    <a:lnTo>
                      <a:pt x="122" y="462"/>
                    </a:lnTo>
                    <a:lnTo>
                      <a:pt x="1" y="51"/>
                    </a:lnTo>
                    <a:moveTo>
                      <a:pt x="1" y="45"/>
                    </a:moveTo>
                    <a:lnTo>
                      <a:pt x="0" y="45"/>
                    </a:lnTo>
                    <a:lnTo>
                      <a:pt x="0" y="45"/>
                    </a:lnTo>
                    <a:lnTo>
                      <a:pt x="1" y="46"/>
                    </a:lnTo>
                    <a:lnTo>
                      <a:pt x="1" y="46"/>
                    </a:lnTo>
                    <a:lnTo>
                      <a:pt x="1" y="45"/>
                    </a:lnTo>
                    <a:lnTo>
                      <a:pt x="1" y="45"/>
                    </a:lnTo>
                    <a:moveTo>
                      <a:pt x="771" y="0"/>
                    </a:moveTo>
                    <a:lnTo>
                      <a:pt x="762" y="0"/>
                    </a:lnTo>
                    <a:lnTo>
                      <a:pt x="762" y="0"/>
                    </a:lnTo>
                    <a:lnTo>
                      <a:pt x="9" y="44"/>
                    </a:lnTo>
                    <a:lnTo>
                      <a:pt x="5" y="45"/>
                    </a:lnTo>
                    <a:lnTo>
                      <a:pt x="3" y="45"/>
                    </a:lnTo>
                    <a:lnTo>
                      <a:pt x="73" y="285"/>
                    </a:lnTo>
                    <a:lnTo>
                      <a:pt x="4" y="48"/>
                    </a:lnTo>
                    <a:lnTo>
                      <a:pt x="372" y="26"/>
                    </a:lnTo>
                    <a:lnTo>
                      <a:pt x="766" y="3"/>
                    </a:lnTo>
                    <a:lnTo>
                      <a:pt x="771" y="0"/>
                    </a:lnTo>
                    <a:lnTo>
                      <a:pt x="771" y="0"/>
                    </a:lnTo>
                    <a:moveTo>
                      <a:pt x="777" y="0"/>
                    </a:moveTo>
                    <a:lnTo>
                      <a:pt x="776" y="0"/>
                    </a:lnTo>
                    <a:lnTo>
                      <a:pt x="776" y="0"/>
                    </a:lnTo>
                    <a:lnTo>
                      <a:pt x="774" y="1"/>
                    </a:lnTo>
                    <a:lnTo>
                      <a:pt x="774" y="1"/>
                    </a:lnTo>
                    <a:lnTo>
                      <a:pt x="775" y="0"/>
                    </a:lnTo>
                    <a:lnTo>
                      <a:pt x="7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294"/>
              <p:cNvSpPr>
                <a:spLocks noEditPoints="1"/>
              </p:cNvSpPr>
              <p:nvPr/>
            </p:nvSpPr>
            <p:spPr bwMode="auto">
              <a:xfrm>
                <a:off x="3342" y="1879"/>
                <a:ext cx="396" cy="653"/>
              </a:xfrm>
              <a:custGeom>
                <a:avLst/>
                <a:gdLst>
                  <a:gd name="T0" fmla="*/ 3 w 396"/>
                  <a:gd name="T1" fmla="*/ 651 h 653"/>
                  <a:gd name="T2" fmla="*/ 1 w 396"/>
                  <a:gd name="T3" fmla="*/ 651 h 653"/>
                  <a:gd name="T4" fmla="*/ 1 w 396"/>
                  <a:gd name="T5" fmla="*/ 651 h 653"/>
                  <a:gd name="T6" fmla="*/ 0 w 396"/>
                  <a:gd name="T7" fmla="*/ 653 h 653"/>
                  <a:gd name="T8" fmla="*/ 1 w 396"/>
                  <a:gd name="T9" fmla="*/ 652 h 653"/>
                  <a:gd name="T10" fmla="*/ 3 w 396"/>
                  <a:gd name="T11" fmla="*/ 651 h 653"/>
                  <a:gd name="T12" fmla="*/ 3 w 396"/>
                  <a:gd name="T13" fmla="*/ 651 h 653"/>
                  <a:gd name="T14" fmla="*/ 394 w 396"/>
                  <a:gd name="T15" fmla="*/ 424 h 653"/>
                  <a:gd name="T16" fmla="*/ 309 w 396"/>
                  <a:gd name="T17" fmla="*/ 473 h 653"/>
                  <a:gd name="T18" fmla="*/ 394 w 396"/>
                  <a:gd name="T19" fmla="*/ 424 h 653"/>
                  <a:gd name="T20" fmla="*/ 394 w 396"/>
                  <a:gd name="T21" fmla="*/ 424 h 653"/>
                  <a:gd name="T22" fmla="*/ 272 w 396"/>
                  <a:gd name="T23" fmla="*/ 5 h 653"/>
                  <a:gd name="T24" fmla="*/ 273 w 396"/>
                  <a:gd name="T25" fmla="*/ 5 h 653"/>
                  <a:gd name="T26" fmla="*/ 272 w 396"/>
                  <a:gd name="T27" fmla="*/ 5 h 653"/>
                  <a:gd name="T28" fmla="*/ 273 w 396"/>
                  <a:gd name="T29" fmla="*/ 0 h 653"/>
                  <a:gd name="T30" fmla="*/ 272 w 396"/>
                  <a:gd name="T31" fmla="*/ 2 h 653"/>
                  <a:gd name="T32" fmla="*/ 272 w 396"/>
                  <a:gd name="T33" fmla="*/ 4 h 653"/>
                  <a:gd name="T34" fmla="*/ 272 w 396"/>
                  <a:gd name="T35" fmla="*/ 4 h 653"/>
                  <a:gd name="T36" fmla="*/ 272 w 396"/>
                  <a:gd name="T37" fmla="*/ 5 h 653"/>
                  <a:gd name="T38" fmla="*/ 271 w 396"/>
                  <a:gd name="T39" fmla="*/ 7 h 653"/>
                  <a:gd name="T40" fmla="*/ 270 w 396"/>
                  <a:gd name="T41" fmla="*/ 8 h 653"/>
                  <a:gd name="T42" fmla="*/ 3 w 396"/>
                  <a:gd name="T43" fmla="*/ 646 h 653"/>
                  <a:gd name="T44" fmla="*/ 3 w 396"/>
                  <a:gd name="T45" fmla="*/ 647 h 653"/>
                  <a:gd name="T46" fmla="*/ 2 w 396"/>
                  <a:gd name="T47" fmla="*/ 647 h 653"/>
                  <a:gd name="T48" fmla="*/ 3 w 396"/>
                  <a:gd name="T49" fmla="*/ 647 h 653"/>
                  <a:gd name="T50" fmla="*/ 392 w 396"/>
                  <a:gd name="T51" fmla="*/ 422 h 653"/>
                  <a:gd name="T52" fmla="*/ 392 w 396"/>
                  <a:gd name="T53" fmla="*/ 422 h 653"/>
                  <a:gd name="T54" fmla="*/ 6 w 396"/>
                  <a:gd name="T55" fmla="*/ 646 h 653"/>
                  <a:gd name="T56" fmla="*/ 88 w 396"/>
                  <a:gd name="T57" fmla="*/ 451 h 653"/>
                  <a:gd name="T58" fmla="*/ 272 w 396"/>
                  <a:gd name="T59" fmla="*/ 10 h 653"/>
                  <a:gd name="T60" fmla="*/ 272 w 396"/>
                  <a:gd name="T61" fmla="*/ 10 h 653"/>
                  <a:gd name="T62" fmla="*/ 393 w 396"/>
                  <a:gd name="T63" fmla="*/ 421 h 653"/>
                  <a:gd name="T64" fmla="*/ 394 w 396"/>
                  <a:gd name="T65" fmla="*/ 420 h 653"/>
                  <a:gd name="T66" fmla="*/ 394 w 396"/>
                  <a:gd name="T67" fmla="*/ 419 h 653"/>
                  <a:gd name="T68" fmla="*/ 395 w 396"/>
                  <a:gd name="T69" fmla="*/ 420 h 653"/>
                  <a:gd name="T70" fmla="*/ 396 w 396"/>
                  <a:gd name="T71" fmla="*/ 419 h 653"/>
                  <a:gd name="T72" fmla="*/ 344 w 396"/>
                  <a:gd name="T73" fmla="*/ 244 h 653"/>
                  <a:gd name="T74" fmla="*/ 274 w 396"/>
                  <a:gd name="T75" fmla="*/ 4 h 653"/>
                  <a:gd name="T76" fmla="*/ 273 w 396"/>
                  <a:gd name="T77" fmla="*/ 1 h 653"/>
                  <a:gd name="T78" fmla="*/ 273 w 396"/>
                  <a:gd name="T7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6" h="653">
                    <a:moveTo>
                      <a:pt x="3" y="651"/>
                    </a:moveTo>
                    <a:lnTo>
                      <a:pt x="1" y="651"/>
                    </a:lnTo>
                    <a:lnTo>
                      <a:pt x="1" y="651"/>
                    </a:lnTo>
                    <a:lnTo>
                      <a:pt x="0" y="653"/>
                    </a:lnTo>
                    <a:lnTo>
                      <a:pt x="1" y="652"/>
                    </a:lnTo>
                    <a:lnTo>
                      <a:pt x="3" y="651"/>
                    </a:lnTo>
                    <a:lnTo>
                      <a:pt x="3" y="651"/>
                    </a:lnTo>
                    <a:close/>
                    <a:moveTo>
                      <a:pt x="394" y="424"/>
                    </a:moveTo>
                    <a:lnTo>
                      <a:pt x="309" y="473"/>
                    </a:lnTo>
                    <a:lnTo>
                      <a:pt x="394" y="424"/>
                    </a:lnTo>
                    <a:lnTo>
                      <a:pt x="394" y="424"/>
                    </a:lnTo>
                    <a:close/>
                    <a:moveTo>
                      <a:pt x="272" y="5"/>
                    </a:moveTo>
                    <a:lnTo>
                      <a:pt x="273" y="5"/>
                    </a:lnTo>
                    <a:lnTo>
                      <a:pt x="272" y="5"/>
                    </a:lnTo>
                    <a:close/>
                    <a:moveTo>
                      <a:pt x="273" y="0"/>
                    </a:moveTo>
                    <a:lnTo>
                      <a:pt x="272" y="2"/>
                    </a:lnTo>
                    <a:lnTo>
                      <a:pt x="272" y="4"/>
                    </a:lnTo>
                    <a:lnTo>
                      <a:pt x="272" y="4"/>
                    </a:lnTo>
                    <a:lnTo>
                      <a:pt x="272" y="5"/>
                    </a:lnTo>
                    <a:lnTo>
                      <a:pt x="271" y="7"/>
                    </a:lnTo>
                    <a:lnTo>
                      <a:pt x="270" y="8"/>
                    </a:lnTo>
                    <a:lnTo>
                      <a:pt x="3" y="646"/>
                    </a:lnTo>
                    <a:lnTo>
                      <a:pt x="3" y="647"/>
                    </a:lnTo>
                    <a:lnTo>
                      <a:pt x="2" y="647"/>
                    </a:lnTo>
                    <a:lnTo>
                      <a:pt x="3" y="647"/>
                    </a:lnTo>
                    <a:lnTo>
                      <a:pt x="392" y="422"/>
                    </a:lnTo>
                    <a:lnTo>
                      <a:pt x="392" y="422"/>
                    </a:lnTo>
                    <a:lnTo>
                      <a:pt x="6" y="646"/>
                    </a:lnTo>
                    <a:lnTo>
                      <a:pt x="88" y="451"/>
                    </a:lnTo>
                    <a:lnTo>
                      <a:pt x="272" y="10"/>
                    </a:lnTo>
                    <a:lnTo>
                      <a:pt x="272" y="10"/>
                    </a:lnTo>
                    <a:lnTo>
                      <a:pt x="393" y="421"/>
                    </a:lnTo>
                    <a:lnTo>
                      <a:pt x="394" y="420"/>
                    </a:lnTo>
                    <a:lnTo>
                      <a:pt x="394" y="419"/>
                    </a:lnTo>
                    <a:lnTo>
                      <a:pt x="395" y="420"/>
                    </a:lnTo>
                    <a:lnTo>
                      <a:pt x="396" y="419"/>
                    </a:lnTo>
                    <a:lnTo>
                      <a:pt x="344" y="244"/>
                    </a:lnTo>
                    <a:lnTo>
                      <a:pt x="274" y="4"/>
                    </a:lnTo>
                    <a:lnTo>
                      <a:pt x="273" y="1"/>
                    </a:lnTo>
                    <a:lnTo>
                      <a:pt x="27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295"/>
              <p:cNvSpPr>
                <a:spLocks noEditPoints="1"/>
              </p:cNvSpPr>
              <p:nvPr/>
            </p:nvSpPr>
            <p:spPr bwMode="auto">
              <a:xfrm>
                <a:off x="3342" y="1879"/>
                <a:ext cx="396" cy="653"/>
              </a:xfrm>
              <a:custGeom>
                <a:avLst/>
                <a:gdLst>
                  <a:gd name="T0" fmla="*/ 3 w 396"/>
                  <a:gd name="T1" fmla="*/ 651 h 653"/>
                  <a:gd name="T2" fmla="*/ 1 w 396"/>
                  <a:gd name="T3" fmla="*/ 651 h 653"/>
                  <a:gd name="T4" fmla="*/ 1 w 396"/>
                  <a:gd name="T5" fmla="*/ 651 h 653"/>
                  <a:gd name="T6" fmla="*/ 0 w 396"/>
                  <a:gd name="T7" fmla="*/ 653 h 653"/>
                  <a:gd name="T8" fmla="*/ 1 w 396"/>
                  <a:gd name="T9" fmla="*/ 652 h 653"/>
                  <a:gd name="T10" fmla="*/ 3 w 396"/>
                  <a:gd name="T11" fmla="*/ 651 h 653"/>
                  <a:gd name="T12" fmla="*/ 3 w 396"/>
                  <a:gd name="T13" fmla="*/ 651 h 653"/>
                  <a:gd name="T14" fmla="*/ 394 w 396"/>
                  <a:gd name="T15" fmla="*/ 424 h 653"/>
                  <a:gd name="T16" fmla="*/ 309 w 396"/>
                  <a:gd name="T17" fmla="*/ 473 h 653"/>
                  <a:gd name="T18" fmla="*/ 394 w 396"/>
                  <a:gd name="T19" fmla="*/ 424 h 653"/>
                  <a:gd name="T20" fmla="*/ 394 w 396"/>
                  <a:gd name="T21" fmla="*/ 424 h 653"/>
                  <a:gd name="T22" fmla="*/ 272 w 396"/>
                  <a:gd name="T23" fmla="*/ 5 h 653"/>
                  <a:gd name="T24" fmla="*/ 273 w 396"/>
                  <a:gd name="T25" fmla="*/ 5 h 653"/>
                  <a:gd name="T26" fmla="*/ 272 w 396"/>
                  <a:gd name="T27" fmla="*/ 5 h 653"/>
                  <a:gd name="T28" fmla="*/ 273 w 396"/>
                  <a:gd name="T29" fmla="*/ 0 h 653"/>
                  <a:gd name="T30" fmla="*/ 272 w 396"/>
                  <a:gd name="T31" fmla="*/ 2 h 653"/>
                  <a:gd name="T32" fmla="*/ 272 w 396"/>
                  <a:gd name="T33" fmla="*/ 4 h 653"/>
                  <a:gd name="T34" fmla="*/ 272 w 396"/>
                  <a:gd name="T35" fmla="*/ 4 h 653"/>
                  <a:gd name="T36" fmla="*/ 272 w 396"/>
                  <a:gd name="T37" fmla="*/ 5 h 653"/>
                  <a:gd name="T38" fmla="*/ 271 w 396"/>
                  <a:gd name="T39" fmla="*/ 7 h 653"/>
                  <a:gd name="T40" fmla="*/ 270 w 396"/>
                  <a:gd name="T41" fmla="*/ 8 h 653"/>
                  <a:gd name="T42" fmla="*/ 3 w 396"/>
                  <a:gd name="T43" fmla="*/ 646 h 653"/>
                  <a:gd name="T44" fmla="*/ 3 w 396"/>
                  <a:gd name="T45" fmla="*/ 647 h 653"/>
                  <a:gd name="T46" fmla="*/ 2 w 396"/>
                  <a:gd name="T47" fmla="*/ 647 h 653"/>
                  <a:gd name="T48" fmla="*/ 3 w 396"/>
                  <a:gd name="T49" fmla="*/ 647 h 653"/>
                  <a:gd name="T50" fmla="*/ 392 w 396"/>
                  <a:gd name="T51" fmla="*/ 422 h 653"/>
                  <a:gd name="T52" fmla="*/ 392 w 396"/>
                  <a:gd name="T53" fmla="*/ 422 h 653"/>
                  <a:gd name="T54" fmla="*/ 6 w 396"/>
                  <a:gd name="T55" fmla="*/ 646 h 653"/>
                  <a:gd name="T56" fmla="*/ 88 w 396"/>
                  <a:gd name="T57" fmla="*/ 451 h 653"/>
                  <a:gd name="T58" fmla="*/ 272 w 396"/>
                  <a:gd name="T59" fmla="*/ 10 h 653"/>
                  <a:gd name="T60" fmla="*/ 272 w 396"/>
                  <a:gd name="T61" fmla="*/ 10 h 653"/>
                  <a:gd name="T62" fmla="*/ 393 w 396"/>
                  <a:gd name="T63" fmla="*/ 421 h 653"/>
                  <a:gd name="T64" fmla="*/ 394 w 396"/>
                  <a:gd name="T65" fmla="*/ 420 h 653"/>
                  <a:gd name="T66" fmla="*/ 394 w 396"/>
                  <a:gd name="T67" fmla="*/ 419 h 653"/>
                  <a:gd name="T68" fmla="*/ 395 w 396"/>
                  <a:gd name="T69" fmla="*/ 420 h 653"/>
                  <a:gd name="T70" fmla="*/ 396 w 396"/>
                  <a:gd name="T71" fmla="*/ 419 h 653"/>
                  <a:gd name="T72" fmla="*/ 344 w 396"/>
                  <a:gd name="T73" fmla="*/ 244 h 653"/>
                  <a:gd name="T74" fmla="*/ 274 w 396"/>
                  <a:gd name="T75" fmla="*/ 4 h 653"/>
                  <a:gd name="T76" fmla="*/ 273 w 396"/>
                  <a:gd name="T77" fmla="*/ 1 h 653"/>
                  <a:gd name="T78" fmla="*/ 273 w 396"/>
                  <a:gd name="T7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6" h="653">
                    <a:moveTo>
                      <a:pt x="3" y="651"/>
                    </a:moveTo>
                    <a:lnTo>
                      <a:pt x="1" y="651"/>
                    </a:lnTo>
                    <a:lnTo>
                      <a:pt x="1" y="651"/>
                    </a:lnTo>
                    <a:lnTo>
                      <a:pt x="0" y="653"/>
                    </a:lnTo>
                    <a:lnTo>
                      <a:pt x="1" y="652"/>
                    </a:lnTo>
                    <a:lnTo>
                      <a:pt x="3" y="651"/>
                    </a:lnTo>
                    <a:lnTo>
                      <a:pt x="3" y="651"/>
                    </a:lnTo>
                    <a:moveTo>
                      <a:pt x="394" y="424"/>
                    </a:moveTo>
                    <a:lnTo>
                      <a:pt x="309" y="473"/>
                    </a:lnTo>
                    <a:lnTo>
                      <a:pt x="394" y="424"/>
                    </a:lnTo>
                    <a:lnTo>
                      <a:pt x="394" y="424"/>
                    </a:lnTo>
                    <a:moveTo>
                      <a:pt x="272" y="5"/>
                    </a:moveTo>
                    <a:lnTo>
                      <a:pt x="273" y="5"/>
                    </a:lnTo>
                    <a:lnTo>
                      <a:pt x="272" y="5"/>
                    </a:lnTo>
                    <a:moveTo>
                      <a:pt x="273" y="0"/>
                    </a:moveTo>
                    <a:lnTo>
                      <a:pt x="272" y="2"/>
                    </a:lnTo>
                    <a:lnTo>
                      <a:pt x="272" y="4"/>
                    </a:lnTo>
                    <a:lnTo>
                      <a:pt x="272" y="4"/>
                    </a:lnTo>
                    <a:lnTo>
                      <a:pt x="272" y="5"/>
                    </a:lnTo>
                    <a:lnTo>
                      <a:pt x="271" y="7"/>
                    </a:lnTo>
                    <a:lnTo>
                      <a:pt x="270" y="8"/>
                    </a:lnTo>
                    <a:lnTo>
                      <a:pt x="3" y="646"/>
                    </a:lnTo>
                    <a:lnTo>
                      <a:pt x="3" y="647"/>
                    </a:lnTo>
                    <a:lnTo>
                      <a:pt x="2" y="647"/>
                    </a:lnTo>
                    <a:lnTo>
                      <a:pt x="3" y="647"/>
                    </a:lnTo>
                    <a:lnTo>
                      <a:pt x="392" y="422"/>
                    </a:lnTo>
                    <a:lnTo>
                      <a:pt x="392" y="422"/>
                    </a:lnTo>
                    <a:lnTo>
                      <a:pt x="6" y="646"/>
                    </a:lnTo>
                    <a:lnTo>
                      <a:pt x="88" y="451"/>
                    </a:lnTo>
                    <a:lnTo>
                      <a:pt x="272" y="10"/>
                    </a:lnTo>
                    <a:lnTo>
                      <a:pt x="272" y="10"/>
                    </a:lnTo>
                    <a:lnTo>
                      <a:pt x="393" y="421"/>
                    </a:lnTo>
                    <a:lnTo>
                      <a:pt x="394" y="420"/>
                    </a:lnTo>
                    <a:lnTo>
                      <a:pt x="394" y="419"/>
                    </a:lnTo>
                    <a:lnTo>
                      <a:pt x="395" y="420"/>
                    </a:lnTo>
                    <a:lnTo>
                      <a:pt x="396" y="419"/>
                    </a:lnTo>
                    <a:lnTo>
                      <a:pt x="344" y="244"/>
                    </a:lnTo>
                    <a:lnTo>
                      <a:pt x="274" y="4"/>
                    </a:lnTo>
                    <a:lnTo>
                      <a:pt x="273" y="1"/>
                    </a:lnTo>
                    <a:lnTo>
                      <a:pt x="27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296"/>
              <p:cNvSpPr>
                <a:spLocks noEditPoints="1"/>
              </p:cNvSpPr>
              <p:nvPr/>
            </p:nvSpPr>
            <p:spPr bwMode="auto">
              <a:xfrm>
                <a:off x="4786" y="1121"/>
                <a:ext cx="405" cy="376"/>
              </a:xfrm>
              <a:custGeom>
                <a:avLst/>
                <a:gdLst>
                  <a:gd name="T0" fmla="*/ 3 w 405"/>
                  <a:gd name="T1" fmla="*/ 374 h 376"/>
                  <a:gd name="T2" fmla="*/ 1 w 405"/>
                  <a:gd name="T3" fmla="*/ 374 h 376"/>
                  <a:gd name="T4" fmla="*/ 0 w 405"/>
                  <a:gd name="T5" fmla="*/ 376 h 376"/>
                  <a:gd name="T6" fmla="*/ 3 w 405"/>
                  <a:gd name="T7" fmla="*/ 374 h 376"/>
                  <a:gd name="T8" fmla="*/ 3 w 405"/>
                  <a:gd name="T9" fmla="*/ 374 h 376"/>
                  <a:gd name="T10" fmla="*/ 403 w 405"/>
                  <a:gd name="T11" fmla="*/ 171 h 376"/>
                  <a:gd name="T12" fmla="*/ 6 w 405"/>
                  <a:gd name="T13" fmla="*/ 370 h 376"/>
                  <a:gd name="T14" fmla="*/ 6 w 405"/>
                  <a:gd name="T15" fmla="*/ 372 h 376"/>
                  <a:gd name="T16" fmla="*/ 6 w 405"/>
                  <a:gd name="T17" fmla="*/ 373 h 376"/>
                  <a:gd name="T18" fmla="*/ 290 w 405"/>
                  <a:gd name="T19" fmla="*/ 231 h 376"/>
                  <a:gd name="T20" fmla="*/ 404 w 405"/>
                  <a:gd name="T21" fmla="*/ 174 h 376"/>
                  <a:gd name="T22" fmla="*/ 404 w 405"/>
                  <a:gd name="T23" fmla="*/ 172 h 376"/>
                  <a:gd name="T24" fmla="*/ 404 w 405"/>
                  <a:gd name="T25" fmla="*/ 172 h 376"/>
                  <a:gd name="T26" fmla="*/ 404 w 405"/>
                  <a:gd name="T27" fmla="*/ 172 h 376"/>
                  <a:gd name="T28" fmla="*/ 403 w 405"/>
                  <a:gd name="T29" fmla="*/ 171 h 376"/>
                  <a:gd name="T30" fmla="*/ 103 w 405"/>
                  <a:gd name="T31" fmla="*/ 134 h 376"/>
                  <a:gd name="T32" fmla="*/ 2 w 405"/>
                  <a:gd name="T33" fmla="*/ 370 h 376"/>
                  <a:gd name="T34" fmla="*/ 2 w 405"/>
                  <a:gd name="T35" fmla="*/ 370 h 376"/>
                  <a:gd name="T36" fmla="*/ 2 w 405"/>
                  <a:gd name="T37" fmla="*/ 370 h 376"/>
                  <a:gd name="T38" fmla="*/ 103 w 405"/>
                  <a:gd name="T39" fmla="*/ 134 h 376"/>
                  <a:gd name="T40" fmla="*/ 162 w 405"/>
                  <a:gd name="T41" fmla="*/ 2 h 376"/>
                  <a:gd name="T42" fmla="*/ 141 w 405"/>
                  <a:gd name="T43" fmla="*/ 53 h 376"/>
                  <a:gd name="T44" fmla="*/ 162 w 405"/>
                  <a:gd name="T45" fmla="*/ 2 h 376"/>
                  <a:gd name="T46" fmla="*/ 162 w 405"/>
                  <a:gd name="T47" fmla="*/ 2 h 376"/>
                  <a:gd name="T48" fmla="*/ 166 w 405"/>
                  <a:gd name="T49" fmla="*/ 0 h 376"/>
                  <a:gd name="T50" fmla="*/ 166 w 405"/>
                  <a:gd name="T51" fmla="*/ 0 h 376"/>
                  <a:gd name="T52" fmla="*/ 405 w 405"/>
                  <a:gd name="T53" fmla="*/ 168 h 376"/>
                  <a:gd name="T54" fmla="*/ 166 w 405"/>
                  <a:gd name="T55"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5" h="376">
                    <a:moveTo>
                      <a:pt x="3" y="374"/>
                    </a:moveTo>
                    <a:lnTo>
                      <a:pt x="1" y="374"/>
                    </a:lnTo>
                    <a:lnTo>
                      <a:pt x="0" y="376"/>
                    </a:lnTo>
                    <a:lnTo>
                      <a:pt x="3" y="374"/>
                    </a:lnTo>
                    <a:lnTo>
                      <a:pt x="3" y="374"/>
                    </a:lnTo>
                    <a:close/>
                    <a:moveTo>
                      <a:pt x="403" y="171"/>
                    </a:moveTo>
                    <a:lnTo>
                      <a:pt x="6" y="370"/>
                    </a:lnTo>
                    <a:lnTo>
                      <a:pt x="6" y="372"/>
                    </a:lnTo>
                    <a:lnTo>
                      <a:pt x="6" y="373"/>
                    </a:lnTo>
                    <a:lnTo>
                      <a:pt x="290" y="231"/>
                    </a:lnTo>
                    <a:lnTo>
                      <a:pt x="404" y="174"/>
                    </a:lnTo>
                    <a:lnTo>
                      <a:pt x="404" y="172"/>
                    </a:lnTo>
                    <a:lnTo>
                      <a:pt x="404" y="172"/>
                    </a:lnTo>
                    <a:lnTo>
                      <a:pt x="404" y="172"/>
                    </a:lnTo>
                    <a:lnTo>
                      <a:pt x="403" y="171"/>
                    </a:lnTo>
                    <a:close/>
                    <a:moveTo>
                      <a:pt x="103" y="134"/>
                    </a:moveTo>
                    <a:lnTo>
                      <a:pt x="2" y="370"/>
                    </a:lnTo>
                    <a:lnTo>
                      <a:pt x="2" y="370"/>
                    </a:lnTo>
                    <a:lnTo>
                      <a:pt x="2" y="370"/>
                    </a:lnTo>
                    <a:lnTo>
                      <a:pt x="103" y="134"/>
                    </a:lnTo>
                    <a:close/>
                    <a:moveTo>
                      <a:pt x="162" y="2"/>
                    </a:moveTo>
                    <a:lnTo>
                      <a:pt x="141" y="53"/>
                    </a:lnTo>
                    <a:lnTo>
                      <a:pt x="162" y="2"/>
                    </a:lnTo>
                    <a:lnTo>
                      <a:pt x="162" y="2"/>
                    </a:lnTo>
                    <a:close/>
                    <a:moveTo>
                      <a:pt x="166" y="0"/>
                    </a:moveTo>
                    <a:lnTo>
                      <a:pt x="166" y="0"/>
                    </a:lnTo>
                    <a:lnTo>
                      <a:pt x="405" y="168"/>
                    </a:lnTo>
                    <a:lnTo>
                      <a:pt x="16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297"/>
              <p:cNvSpPr>
                <a:spLocks noEditPoints="1"/>
              </p:cNvSpPr>
              <p:nvPr/>
            </p:nvSpPr>
            <p:spPr bwMode="auto">
              <a:xfrm>
                <a:off x="4786" y="1121"/>
                <a:ext cx="405" cy="376"/>
              </a:xfrm>
              <a:custGeom>
                <a:avLst/>
                <a:gdLst>
                  <a:gd name="T0" fmla="*/ 3 w 405"/>
                  <a:gd name="T1" fmla="*/ 374 h 376"/>
                  <a:gd name="T2" fmla="*/ 1 w 405"/>
                  <a:gd name="T3" fmla="*/ 374 h 376"/>
                  <a:gd name="T4" fmla="*/ 0 w 405"/>
                  <a:gd name="T5" fmla="*/ 376 h 376"/>
                  <a:gd name="T6" fmla="*/ 3 w 405"/>
                  <a:gd name="T7" fmla="*/ 374 h 376"/>
                  <a:gd name="T8" fmla="*/ 3 w 405"/>
                  <a:gd name="T9" fmla="*/ 374 h 376"/>
                  <a:gd name="T10" fmla="*/ 403 w 405"/>
                  <a:gd name="T11" fmla="*/ 171 h 376"/>
                  <a:gd name="T12" fmla="*/ 6 w 405"/>
                  <a:gd name="T13" fmla="*/ 370 h 376"/>
                  <a:gd name="T14" fmla="*/ 6 w 405"/>
                  <a:gd name="T15" fmla="*/ 372 h 376"/>
                  <a:gd name="T16" fmla="*/ 6 w 405"/>
                  <a:gd name="T17" fmla="*/ 373 h 376"/>
                  <a:gd name="T18" fmla="*/ 290 w 405"/>
                  <a:gd name="T19" fmla="*/ 231 h 376"/>
                  <a:gd name="T20" fmla="*/ 404 w 405"/>
                  <a:gd name="T21" fmla="*/ 174 h 376"/>
                  <a:gd name="T22" fmla="*/ 404 w 405"/>
                  <a:gd name="T23" fmla="*/ 172 h 376"/>
                  <a:gd name="T24" fmla="*/ 404 w 405"/>
                  <a:gd name="T25" fmla="*/ 172 h 376"/>
                  <a:gd name="T26" fmla="*/ 404 w 405"/>
                  <a:gd name="T27" fmla="*/ 172 h 376"/>
                  <a:gd name="T28" fmla="*/ 403 w 405"/>
                  <a:gd name="T29" fmla="*/ 171 h 376"/>
                  <a:gd name="T30" fmla="*/ 103 w 405"/>
                  <a:gd name="T31" fmla="*/ 134 h 376"/>
                  <a:gd name="T32" fmla="*/ 2 w 405"/>
                  <a:gd name="T33" fmla="*/ 370 h 376"/>
                  <a:gd name="T34" fmla="*/ 2 w 405"/>
                  <a:gd name="T35" fmla="*/ 370 h 376"/>
                  <a:gd name="T36" fmla="*/ 2 w 405"/>
                  <a:gd name="T37" fmla="*/ 370 h 376"/>
                  <a:gd name="T38" fmla="*/ 103 w 405"/>
                  <a:gd name="T39" fmla="*/ 134 h 376"/>
                  <a:gd name="T40" fmla="*/ 162 w 405"/>
                  <a:gd name="T41" fmla="*/ 2 h 376"/>
                  <a:gd name="T42" fmla="*/ 141 w 405"/>
                  <a:gd name="T43" fmla="*/ 53 h 376"/>
                  <a:gd name="T44" fmla="*/ 162 w 405"/>
                  <a:gd name="T45" fmla="*/ 2 h 376"/>
                  <a:gd name="T46" fmla="*/ 162 w 405"/>
                  <a:gd name="T47" fmla="*/ 2 h 376"/>
                  <a:gd name="T48" fmla="*/ 166 w 405"/>
                  <a:gd name="T49" fmla="*/ 0 h 376"/>
                  <a:gd name="T50" fmla="*/ 166 w 405"/>
                  <a:gd name="T51" fmla="*/ 0 h 376"/>
                  <a:gd name="T52" fmla="*/ 405 w 405"/>
                  <a:gd name="T53" fmla="*/ 168 h 376"/>
                  <a:gd name="T54" fmla="*/ 166 w 405"/>
                  <a:gd name="T55"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5" h="376">
                    <a:moveTo>
                      <a:pt x="3" y="374"/>
                    </a:moveTo>
                    <a:lnTo>
                      <a:pt x="1" y="374"/>
                    </a:lnTo>
                    <a:lnTo>
                      <a:pt x="0" y="376"/>
                    </a:lnTo>
                    <a:lnTo>
                      <a:pt x="3" y="374"/>
                    </a:lnTo>
                    <a:lnTo>
                      <a:pt x="3" y="374"/>
                    </a:lnTo>
                    <a:moveTo>
                      <a:pt x="403" y="171"/>
                    </a:moveTo>
                    <a:lnTo>
                      <a:pt x="6" y="370"/>
                    </a:lnTo>
                    <a:lnTo>
                      <a:pt x="6" y="372"/>
                    </a:lnTo>
                    <a:lnTo>
                      <a:pt x="6" y="373"/>
                    </a:lnTo>
                    <a:lnTo>
                      <a:pt x="290" y="231"/>
                    </a:lnTo>
                    <a:lnTo>
                      <a:pt x="404" y="174"/>
                    </a:lnTo>
                    <a:lnTo>
                      <a:pt x="404" y="172"/>
                    </a:lnTo>
                    <a:lnTo>
                      <a:pt x="404" y="172"/>
                    </a:lnTo>
                    <a:lnTo>
                      <a:pt x="404" y="172"/>
                    </a:lnTo>
                    <a:lnTo>
                      <a:pt x="403" y="171"/>
                    </a:lnTo>
                    <a:moveTo>
                      <a:pt x="103" y="134"/>
                    </a:moveTo>
                    <a:lnTo>
                      <a:pt x="2" y="370"/>
                    </a:lnTo>
                    <a:lnTo>
                      <a:pt x="2" y="370"/>
                    </a:lnTo>
                    <a:lnTo>
                      <a:pt x="2" y="370"/>
                    </a:lnTo>
                    <a:lnTo>
                      <a:pt x="103" y="134"/>
                    </a:lnTo>
                    <a:moveTo>
                      <a:pt x="162" y="2"/>
                    </a:moveTo>
                    <a:lnTo>
                      <a:pt x="141" y="53"/>
                    </a:lnTo>
                    <a:lnTo>
                      <a:pt x="162" y="2"/>
                    </a:lnTo>
                    <a:lnTo>
                      <a:pt x="162" y="2"/>
                    </a:lnTo>
                    <a:moveTo>
                      <a:pt x="166" y="0"/>
                    </a:moveTo>
                    <a:lnTo>
                      <a:pt x="166" y="0"/>
                    </a:lnTo>
                    <a:lnTo>
                      <a:pt x="405" y="168"/>
                    </a:lnTo>
                    <a:lnTo>
                      <a:pt x="1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298"/>
              <p:cNvSpPr>
                <a:spLocks noEditPoints="1"/>
              </p:cNvSpPr>
              <p:nvPr/>
            </p:nvSpPr>
            <p:spPr bwMode="auto">
              <a:xfrm>
                <a:off x="4530" y="1116"/>
                <a:ext cx="422" cy="380"/>
              </a:xfrm>
              <a:custGeom>
                <a:avLst/>
                <a:gdLst>
                  <a:gd name="T0" fmla="*/ 261 w 422"/>
                  <a:gd name="T1" fmla="*/ 379 h 380"/>
                  <a:gd name="T2" fmla="*/ 259 w 422"/>
                  <a:gd name="T3" fmla="*/ 379 h 380"/>
                  <a:gd name="T4" fmla="*/ 259 w 422"/>
                  <a:gd name="T5" fmla="*/ 379 h 380"/>
                  <a:gd name="T6" fmla="*/ 260 w 422"/>
                  <a:gd name="T7" fmla="*/ 380 h 380"/>
                  <a:gd name="T8" fmla="*/ 261 w 422"/>
                  <a:gd name="T9" fmla="*/ 379 h 380"/>
                  <a:gd name="T10" fmla="*/ 53 w 422"/>
                  <a:gd name="T11" fmla="*/ 260 h 380"/>
                  <a:gd name="T12" fmla="*/ 254 w 422"/>
                  <a:gd name="T13" fmla="*/ 376 h 380"/>
                  <a:gd name="T14" fmla="*/ 254 w 422"/>
                  <a:gd name="T15" fmla="*/ 376 h 380"/>
                  <a:gd name="T16" fmla="*/ 53 w 422"/>
                  <a:gd name="T17" fmla="*/ 260 h 380"/>
                  <a:gd name="T18" fmla="*/ 1 w 422"/>
                  <a:gd name="T19" fmla="*/ 229 h 380"/>
                  <a:gd name="T20" fmla="*/ 0 w 422"/>
                  <a:gd name="T21" fmla="*/ 229 h 380"/>
                  <a:gd name="T22" fmla="*/ 1 w 422"/>
                  <a:gd name="T23" fmla="*/ 229 h 380"/>
                  <a:gd name="T24" fmla="*/ 2 w 422"/>
                  <a:gd name="T25" fmla="*/ 229 h 380"/>
                  <a:gd name="T26" fmla="*/ 1 w 422"/>
                  <a:gd name="T27" fmla="*/ 229 h 380"/>
                  <a:gd name="T28" fmla="*/ 254 w 422"/>
                  <a:gd name="T29" fmla="*/ 373 h 380"/>
                  <a:gd name="T30" fmla="*/ 6 w 422"/>
                  <a:gd name="T31" fmla="*/ 229 h 380"/>
                  <a:gd name="T32" fmla="*/ 414 w 422"/>
                  <a:gd name="T33" fmla="*/ 7 h 380"/>
                  <a:gd name="T34" fmla="*/ 359 w 422"/>
                  <a:gd name="T35" fmla="*/ 139 h 380"/>
                  <a:gd name="T36" fmla="*/ 258 w 422"/>
                  <a:gd name="T37" fmla="*/ 375 h 380"/>
                  <a:gd name="T38" fmla="*/ 258 w 422"/>
                  <a:gd name="T39" fmla="*/ 375 h 380"/>
                  <a:gd name="T40" fmla="*/ 254 w 422"/>
                  <a:gd name="T41" fmla="*/ 373 h 380"/>
                  <a:gd name="T42" fmla="*/ 415 w 422"/>
                  <a:gd name="T43" fmla="*/ 3 h 380"/>
                  <a:gd name="T44" fmla="*/ 12 w 422"/>
                  <a:gd name="T45" fmla="*/ 222 h 380"/>
                  <a:gd name="T46" fmla="*/ 3 w 422"/>
                  <a:gd name="T47" fmla="*/ 227 h 380"/>
                  <a:gd name="T48" fmla="*/ 4 w 422"/>
                  <a:gd name="T49" fmla="*/ 228 h 380"/>
                  <a:gd name="T50" fmla="*/ 260 w 422"/>
                  <a:gd name="T51" fmla="*/ 376 h 380"/>
                  <a:gd name="T52" fmla="*/ 262 w 422"/>
                  <a:gd name="T53" fmla="*/ 377 h 380"/>
                  <a:gd name="T54" fmla="*/ 262 w 422"/>
                  <a:gd name="T55" fmla="*/ 375 h 380"/>
                  <a:gd name="T56" fmla="*/ 262 w 422"/>
                  <a:gd name="T57" fmla="*/ 375 h 380"/>
                  <a:gd name="T58" fmla="*/ 397 w 422"/>
                  <a:gd name="T59" fmla="*/ 58 h 380"/>
                  <a:gd name="T60" fmla="*/ 418 w 422"/>
                  <a:gd name="T61" fmla="*/ 7 h 380"/>
                  <a:gd name="T62" fmla="*/ 418 w 422"/>
                  <a:gd name="T63" fmla="*/ 6 h 380"/>
                  <a:gd name="T64" fmla="*/ 417 w 422"/>
                  <a:gd name="T65" fmla="*/ 6 h 380"/>
                  <a:gd name="T66" fmla="*/ 417 w 422"/>
                  <a:gd name="T67" fmla="*/ 5 h 380"/>
                  <a:gd name="T68" fmla="*/ 415 w 422"/>
                  <a:gd name="T69" fmla="*/ 3 h 380"/>
                  <a:gd name="T70" fmla="*/ 422 w 422"/>
                  <a:gd name="T71" fmla="*/ 0 h 380"/>
                  <a:gd name="T72" fmla="*/ 418 w 422"/>
                  <a:gd name="T73" fmla="*/ 2 h 380"/>
                  <a:gd name="T74" fmla="*/ 419 w 422"/>
                  <a:gd name="T75" fmla="*/ 2 h 380"/>
                  <a:gd name="T76" fmla="*/ 421 w 422"/>
                  <a:gd name="T77" fmla="*/ 2 h 380"/>
                  <a:gd name="T78" fmla="*/ 422 w 422"/>
                  <a:gd name="T79"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2" h="380">
                    <a:moveTo>
                      <a:pt x="261" y="379"/>
                    </a:moveTo>
                    <a:lnTo>
                      <a:pt x="259" y="379"/>
                    </a:lnTo>
                    <a:lnTo>
                      <a:pt x="259" y="379"/>
                    </a:lnTo>
                    <a:lnTo>
                      <a:pt x="260" y="380"/>
                    </a:lnTo>
                    <a:lnTo>
                      <a:pt x="261" y="379"/>
                    </a:lnTo>
                    <a:close/>
                    <a:moveTo>
                      <a:pt x="53" y="260"/>
                    </a:moveTo>
                    <a:lnTo>
                      <a:pt x="254" y="376"/>
                    </a:lnTo>
                    <a:lnTo>
                      <a:pt x="254" y="376"/>
                    </a:lnTo>
                    <a:lnTo>
                      <a:pt x="53" y="260"/>
                    </a:lnTo>
                    <a:close/>
                    <a:moveTo>
                      <a:pt x="1" y="229"/>
                    </a:moveTo>
                    <a:lnTo>
                      <a:pt x="0" y="229"/>
                    </a:lnTo>
                    <a:lnTo>
                      <a:pt x="1" y="229"/>
                    </a:lnTo>
                    <a:lnTo>
                      <a:pt x="2" y="229"/>
                    </a:lnTo>
                    <a:lnTo>
                      <a:pt x="1" y="229"/>
                    </a:lnTo>
                    <a:close/>
                    <a:moveTo>
                      <a:pt x="254" y="373"/>
                    </a:moveTo>
                    <a:lnTo>
                      <a:pt x="6" y="229"/>
                    </a:lnTo>
                    <a:lnTo>
                      <a:pt x="414" y="7"/>
                    </a:lnTo>
                    <a:lnTo>
                      <a:pt x="359" y="139"/>
                    </a:lnTo>
                    <a:lnTo>
                      <a:pt x="258" y="375"/>
                    </a:lnTo>
                    <a:lnTo>
                      <a:pt x="258" y="375"/>
                    </a:lnTo>
                    <a:lnTo>
                      <a:pt x="254" y="373"/>
                    </a:lnTo>
                    <a:close/>
                    <a:moveTo>
                      <a:pt x="415" y="3"/>
                    </a:moveTo>
                    <a:lnTo>
                      <a:pt x="12" y="222"/>
                    </a:lnTo>
                    <a:lnTo>
                      <a:pt x="3" y="227"/>
                    </a:lnTo>
                    <a:lnTo>
                      <a:pt x="4" y="228"/>
                    </a:lnTo>
                    <a:lnTo>
                      <a:pt x="260" y="376"/>
                    </a:lnTo>
                    <a:lnTo>
                      <a:pt x="262" y="377"/>
                    </a:lnTo>
                    <a:lnTo>
                      <a:pt x="262" y="375"/>
                    </a:lnTo>
                    <a:lnTo>
                      <a:pt x="262" y="375"/>
                    </a:lnTo>
                    <a:lnTo>
                      <a:pt x="397" y="58"/>
                    </a:lnTo>
                    <a:lnTo>
                      <a:pt x="418" y="7"/>
                    </a:lnTo>
                    <a:lnTo>
                      <a:pt x="418" y="6"/>
                    </a:lnTo>
                    <a:lnTo>
                      <a:pt x="417" y="6"/>
                    </a:lnTo>
                    <a:lnTo>
                      <a:pt x="417" y="5"/>
                    </a:lnTo>
                    <a:lnTo>
                      <a:pt x="415" y="3"/>
                    </a:lnTo>
                    <a:close/>
                    <a:moveTo>
                      <a:pt x="422" y="0"/>
                    </a:moveTo>
                    <a:lnTo>
                      <a:pt x="418" y="2"/>
                    </a:lnTo>
                    <a:lnTo>
                      <a:pt x="419" y="2"/>
                    </a:lnTo>
                    <a:lnTo>
                      <a:pt x="421" y="2"/>
                    </a:lnTo>
                    <a:lnTo>
                      <a:pt x="42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299"/>
              <p:cNvSpPr>
                <a:spLocks noEditPoints="1"/>
              </p:cNvSpPr>
              <p:nvPr/>
            </p:nvSpPr>
            <p:spPr bwMode="auto">
              <a:xfrm>
                <a:off x="4530" y="1116"/>
                <a:ext cx="422" cy="380"/>
              </a:xfrm>
              <a:custGeom>
                <a:avLst/>
                <a:gdLst>
                  <a:gd name="T0" fmla="*/ 261 w 422"/>
                  <a:gd name="T1" fmla="*/ 379 h 380"/>
                  <a:gd name="T2" fmla="*/ 259 w 422"/>
                  <a:gd name="T3" fmla="*/ 379 h 380"/>
                  <a:gd name="T4" fmla="*/ 259 w 422"/>
                  <a:gd name="T5" fmla="*/ 379 h 380"/>
                  <a:gd name="T6" fmla="*/ 260 w 422"/>
                  <a:gd name="T7" fmla="*/ 380 h 380"/>
                  <a:gd name="T8" fmla="*/ 261 w 422"/>
                  <a:gd name="T9" fmla="*/ 379 h 380"/>
                  <a:gd name="T10" fmla="*/ 53 w 422"/>
                  <a:gd name="T11" fmla="*/ 260 h 380"/>
                  <a:gd name="T12" fmla="*/ 254 w 422"/>
                  <a:gd name="T13" fmla="*/ 376 h 380"/>
                  <a:gd name="T14" fmla="*/ 254 w 422"/>
                  <a:gd name="T15" fmla="*/ 376 h 380"/>
                  <a:gd name="T16" fmla="*/ 53 w 422"/>
                  <a:gd name="T17" fmla="*/ 260 h 380"/>
                  <a:gd name="T18" fmla="*/ 1 w 422"/>
                  <a:gd name="T19" fmla="*/ 229 h 380"/>
                  <a:gd name="T20" fmla="*/ 0 w 422"/>
                  <a:gd name="T21" fmla="*/ 229 h 380"/>
                  <a:gd name="T22" fmla="*/ 1 w 422"/>
                  <a:gd name="T23" fmla="*/ 229 h 380"/>
                  <a:gd name="T24" fmla="*/ 2 w 422"/>
                  <a:gd name="T25" fmla="*/ 229 h 380"/>
                  <a:gd name="T26" fmla="*/ 1 w 422"/>
                  <a:gd name="T27" fmla="*/ 229 h 380"/>
                  <a:gd name="T28" fmla="*/ 254 w 422"/>
                  <a:gd name="T29" fmla="*/ 373 h 380"/>
                  <a:gd name="T30" fmla="*/ 6 w 422"/>
                  <a:gd name="T31" fmla="*/ 229 h 380"/>
                  <a:gd name="T32" fmla="*/ 414 w 422"/>
                  <a:gd name="T33" fmla="*/ 7 h 380"/>
                  <a:gd name="T34" fmla="*/ 359 w 422"/>
                  <a:gd name="T35" fmla="*/ 139 h 380"/>
                  <a:gd name="T36" fmla="*/ 258 w 422"/>
                  <a:gd name="T37" fmla="*/ 375 h 380"/>
                  <a:gd name="T38" fmla="*/ 258 w 422"/>
                  <a:gd name="T39" fmla="*/ 375 h 380"/>
                  <a:gd name="T40" fmla="*/ 254 w 422"/>
                  <a:gd name="T41" fmla="*/ 373 h 380"/>
                  <a:gd name="T42" fmla="*/ 415 w 422"/>
                  <a:gd name="T43" fmla="*/ 3 h 380"/>
                  <a:gd name="T44" fmla="*/ 12 w 422"/>
                  <a:gd name="T45" fmla="*/ 222 h 380"/>
                  <a:gd name="T46" fmla="*/ 3 w 422"/>
                  <a:gd name="T47" fmla="*/ 227 h 380"/>
                  <a:gd name="T48" fmla="*/ 4 w 422"/>
                  <a:gd name="T49" fmla="*/ 228 h 380"/>
                  <a:gd name="T50" fmla="*/ 260 w 422"/>
                  <a:gd name="T51" fmla="*/ 376 h 380"/>
                  <a:gd name="T52" fmla="*/ 262 w 422"/>
                  <a:gd name="T53" fmla="*/ 377 h 380"/>
                  <a:gd name="T54" fmla="*/ 262 w 422"/>
                  <a:gd name="T55" fmla="*/ 375 h 380"/>
                  <a:gd name="T56" fmla="*/ 262 w 422"/>
                  <a:gd name="T57" fmla="*/ 375 h 380"/>
                  <a:gd name="T58" fmla="*/ 397 w 422"/>
                  <a:gd name="T59" fmla="*/ 58 h 380"/>
                  <a:gd name="T60" fmla="*/ 418 w 422"/>
                  <a:gd name="T61" fmla="*/ 7 h 380"/>
                  <a:gd name="T62" fmla="*/ 418 w 422"/>
                  <a:gd name="T63" fmla="*/ 6 h 380"/>
                  <a:gd name="T64" fmla="*/ 417 w 422"/>
                  <a:gd name="T65" fmla="*/ 6 h 380"/>
                  <a:gd name="T66" fmla="*/ 417 w 422"/>
                  <a:gd name="T67" fmla="*/ 5 h 380"/>
                  <a:gd name="T68" fmla="*/ 415 w 422"/>
                  <a:gd name="T69" fmla="*/ 3 h 380"/>
                  <a:gd name="T70" fmla="*/ 422 w 422"/>
                  <a:gd name="T71" fmla="*/ 0 h 380"/>
                  <a:gd name="T72" fmla="*/ 418 w 422"/>
                  <a:gd name="T73" fmla="*/ 2 h 380"/>
                  <a:gd name="T74" fmla="*/ 419 w 422"/>
                  <a:gd name="T75" fmla="*/ 2 h 380"/>
                  <a:gd name="T76" fmla="*/ 421 w 422"/>
                  <a:gd name="T77" fmla="*/ 2 h 380"/>
                  <a:gd name="T78" fmla="*/ 422 w 422"/>
                  <a:gd name="T79"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2" h="380">
                    <a:moveTo>
                      <a:pt x="261" y="379"/>
                    </a:moveTo>
                    <a:lnTo>
                      <a:pt x="259" y="379"/>
                    </a:lnTo>
                    <a:lnTo>
                      <a:pt x="259" y="379"/>
                    </a:lnTo>
                    <a:lnTo>
                      <a:pt x="260" y="380"/>
                    </a:lnTo>
                    <a:lnTo>
                      <a:pt x="261" y="379"/>
                    </a:lnTo>
                    <a:moveTo>
                      <a:pt x="53" y="260"/>
                    </a:moveTo>
                    <a:lnTo>
                      <a:pt x="254" y="376"/>
                    </a:lnTo>
                    <a:lnTo>
                      <a:pt x="254" y="376"/>
                    </a:lnTo>
                    <a:lnTo>
                      <a:pt x="53" y="260"/>
                    </a:lnTo>
                    <a:moveTo>
                      <a:pt x="1" y="229"/>
                    </a:moveTo>
                    <a:lnTo>
                      <a:pt x="0" y="229"/>
                    </a:lnTo>
                    <a:lnTo>
                      <a:pt x="1" y="229"/>
                    </a:lnTo>
                    <a:lnTo>
                      <a:pt x="2" y="229"/>
                    </a:lnTo>
                    <a:lnTo>
                      <a:pt x="1" y="229"/>
                    </a:lnTo>
                    <a:moveTo>
                      <a:pt x="254" y="373"/>
                    </a:moveTo>
                    <a:lnTo>
                      <a:pt x="6" y="229"/>
                    </a:lnTo>
                    <a:lnTo>
                      <a:pt x="414" y="7"/>
                    </a:lnTo>
                    <a:lnTo>
                      <a:pt x="359" y="139"/>
                    </a:lnTo>
                    <a:lnTo>
                      <a:pt x="258" y="375"/>
                    </a:lnTo>
                    <a:lnTo>
                      <a:pt x="258" y="375"/>
                    </a:lnTo>
                    <a:lnTo>
                      <a:pt x="254" y="373"/>
                    </a:lnTo>
                    <a:moveTo>
                      <a:pt x="415" y="3"/>
                    </a:moveTo>
                    <a:lnTo>
                      <a:pt x="12" y="222"/>
                    </a:lnTo>
                    <a:lnTo>
                      <a:pt x="3" y="227"/>
                    </a:lnTo>
                    <a:lnTo>
                      <a:pt x="4" y="228"/>
                    </a:lnTo>
                    <a:lnTo>
                      <a:pt x="260" y="376"/>
                    </a:lnTo>
                    <a:lnTo>
                      <a:pt x="262" y="377"/>
                    </a:lnTo>
                    <a:lnTo>
                      <a:pt x="262" y="375"/>
                    </a:lnTo>
                    <a:lnTo>
                      <a:pt x="262" y="375"/>
                    </a:lnTo>
                    <a:lnTo>
                      <a:pt x="397" y="58"/>
                    </a:lnTo>
                    <a:lnTo>
                      <a:pt x="418" y="7"/>
                    </a:lnTo>
                    <a:lnTo>
                      <a:pt x="418" y="6"/>
                    </a:lnTo>
                    <a:lnTo>
                      <a:pt x="417" y="6"/>
                    </a:lnTo>
                    <a:lnTo>
                      <a:pt x="417" y="5"/>
                    </a:lnTo>
                    <a:lnTo>
                      <a:pt x="415" y="3"/>
                    </a:lnTo>
                    <a:moveTo>
                      <a:pt x="422" y="0"/>
                    </a:moveTo>
                    <a:lnTo>
                      <a:pt x="418" y="2"/>
                    </a:lnTo>
                    <a:lnTo>
                      <a:pt x="419" y="2"/>
                    </a:lnTo>
                    <a:lnTo>
                      <a:pt x="421" y="2"/>
                    </a:lnTo>
                    <a:lnTo>
                      <a:pt x="4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300"/>
              <p:cNvSpPr>
                <a:spLocks noEditPoints="1"/>
              </p:cNvSpPr>
              <p:nvPr/>
            </p:nvSpPr>
            <p:spPr bwMode="auto">
              <a:xfrm>
                <a:off x="3662" y="-211"/>
                <a:ext cx="390" cy="351"/>
              </a:xfrm>
              <a:custGeom>
                <a:avLst/>
                <a:gdLst>
                  <a:gd name="T0" fmla="*/ 388 w 390"/>
                  <a:gd name="T1" fmla="*/ 348 h 351"/>
                  <a:gd name="T2" fmla="*/ 385 w 390"/>
                  <a:gd name="T3" fmla="*/ 349 h 351"/>
                  <a:gd name="T4" fmla="*/ 385 w 390"/>
                  <a:gd name="T5" fmla="*/ 349 h 351"/>
                  <a:gd name="T6" fmla="*/ 388 w 390"/>
                  <a:gd name="T7" fmla="*/ 350 h 351"/>
                  <a:gd name="T8" fmla="*/ 388 w 390"/>
                  <a:gd name="T9" fmla="*/ 350 h 351"/>
                  <a:gd name="T10" fmla="*/ 390 w 390"/>
                  <a:gd name="T11" fmla="*/ 351 h 351"/>
                  <a:gd name="T12" fmla="*/ 388 w 390"/>
                  <a:gd name="T13" fmla="*/ 348 h 351"/>
                  <a:gd name="T14" fmla="*/ 0 w 390"/>
                  <a:gd name="T15" fmla="*/ 187 h 351"/>
                  <a:gd name="T16" fmla="*/ 0 w 390"/>
                  <a:gd name="T17" fmla="*/ 187 h 351"/>
                  <a:gd name="T18" fmla="*/ 379 w 390"/>
                  <a:gd name="T19" fmla="*/ 346 h 351"/>
                  <a:gd name="T20" fmla="*/ 379 w 390"/>
                  <a:gd name="T21" fmla="*/ 346 h 351"/>
                  <a:gd name="T22" fmla="*/ 0 w 390"/>
                  <a:gd name="T23" fmla="*/ 187 h 351"/>
                  <a:gd name="T24" fmla="*/ 132 w 390"/>
                  <a:gd name="T25" fmla="*/ 2 h 351"/>
                  <a:gd name="T26" fmla="*/ 131 w 390"/>
                  <a:gd name="T27" fmla="*/ 4 h 351"/>
                  <a:gd name="T28" fmla="*/ 380 w 390"/>
                  <a:gd name="T29" fmla="*/ 343 h 351"/>
                  <a:gd name="T30" fmla="*/ 2 w 390"/>
                  <a:gd name="T31" fmla="*/ 184 h 351"/>
                  <a:gd name="T32" fmla="*/ 2 w 390"/>
                  <a:gd name="T33" fmla="*/ 184 h 351"/>
                  <a:gd name="T34" fmla="*/ 386 w 390"/>
                  <a:gd name="T35" fmla="*/ 346 h 351"/>
                  <a:gd name="T36" fmla="*/ 386 w 390"/>
                  <a:gd name="T37" fmla="*/ 346 h 351"/>
                  <a:gd name="T38" fmla="*/ 386 w 390"/>
                  <a:gd name="T39" fmla="*/ 346 h 351"/>
                  <a:gd name="T40" fmla="*/ 386 w 390"/>
                  <a:gd name="T41" fmla="*/ 345 h 351"/>
                  <a:gd name="T42" fmla="*/ 132 w 390"/>
                  <a:gd name="T43" fmla="*/ 2 h 351"/>
                  <a:gd name="T44" fmla="*/ 131 w 390"/>
                  <a:gd name="T45" fmla="*/ 0 h 351"/>
                  <a:gd name="T46" fmla="*/ 129 w 390"/>
                  <a:gd name="T47" fmla="*/ 0 h 351"/>
                  <a:gd name="T48" fmla="*/ 130 w 390"/>
                  <a:gd name="T49" fmla="*/ 0 h 351"/>
                  <a:gd name="T50" fmla="*/ 131 w 390"/>
                  <a:gd name="T51" fmla="*/ 2 h 351"/>
                  <a:gd name="T52" fmla="*/ 130 w 390"/>
                  <a:gd name="T53" fmla="*/ 0 h 351"/>
                  <a:gd name="T54" fmla="*/ 131 w 390"/>
                  <a:gd name="T55" fmla="*/ 0 h 351"/>
                  <a:gd name="T56" fmla="*/ 131 w 390"/>
                  <a:gd name="T5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0" h="351">
                    <a:moveTo>
                      <a:pt x="388" y="348"/>
                    </a:moveTo>
                    <a:lnTo>
                      <a:pt x="385" y="349"/>
                    </a:lnTo>
                    <a:lnTo>
                      <a:pt x="385" y="349"/>
                    </a:lnTo>
                    <a:lnTo>
                      <a:pt x="388" y="350"/>
                    </a:lnTo>
                    <a:lnTo>
                      <a:pt x="388" y="350"/>
                    </a:lnTo>
                    <a:lnTo>
                      <a:pt x="390" y="351"/>
                    </a:lnTo>
                    <a:lnTo>
                      <a:pt x="388" y="348"/>
                    </a:lnTo>
                    <a:close/>
                    <a:moveTo>
                      <a:pt x="0" y="187"/>
                    </a:moveTo>
                    <a:lnTo>
                      <a:pt x="0" y="187"/>
                    </a:lnTo>
                    <a:lnTo>
                      <a:pt x="379" y="346"/>
                    </a:lnTo>
                    <a:lnTo>
                      <a:pt x="379" y="346"/>
                    </a:lnTo>
                    <a:lnTo>
                      <a:pt x="0" y="187"/>
                    </a:lnTo>
                    <a:close/>
                    <a:moveTo>
                      <a:pt x="132" y="2"/>
                    </a:moveTo>
                    <a:lnTo>
                      <a:pt x="131" y="4"/>
                    </a:lnTo>
                    <a:lnTo>
                      <a:pt x="380" y="343"/>
                    </a:lnTo>
                    <a:lnTo>
                      <a:pt x="2" y="184"/>
                    </a:lnTo>
                    <a:lnTo>
                      <a:pt x="2" y="184"/>
                    </a:lnTo>
                    <a:lnTo>
                      <a:pt x="386" y="346"/>
                    </a:lnTo>
                    <a:lnTo>
                      <a:pt x="386" y="346"/>
                    </a:lnTo>
                    <a:lnTo>
                      <a:pt x="386" y="346"/>
                    </a:lnTo>
                    <a:lnTo>
                      <a:pt x="386" y="345"/>
                    </a:lnTo>
                    <a:lnTo>
                      <a:pt x="132" y="2"/>
                    </a:lnTo>
                    <a:close/>
                    <a:moveTo>
                      <a:pt x="131" y="0"/>
                    </a:moveTo>
                    <a:lnTo>
                      <a:pt x="129" y="0"/>
                    </a:lnTo>
                    <a:lnTo>
                      <a:pt x="130" y="0"/>
                    </a:lnTo>
                    <a:lnTo>
                      <a:pt x="131" y="2"/>
                    </a:lnTo>
                    <a:lnTo>
                      <a:pt x="130" y="0"/>
                    </a:lnTo>
                    <a:lnTo>
                      <a:pt x="131" y="0"/>
                    </a:lnTo>
                    <a:lnTo>
                      <a:pt x="13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301"/>
              <p:cNvSpPr>
                <a:spLocks noEditPoints="1"/>
              </p:cNvSpPr>
              <p:nvPr/>
            </p:nvSpPr>
            <p:spPr bwMode="auto">
              <a:xfrm>
                <a:off x="3662" y="-211"/>
                <a:ext cx="390" cy="351"/>
              </a:xfrm>
              <a:custGeom>
                <a:avLst/>
                <a:gdLst>
                  <a:gd name="T0" fmla="*/ 388 w 390"/>
                  <a:gd name="T1" fmla="*/ 348 h 351"/>
                  <a:gd name="T2" fmla="*/ 385 w 390"/>
                  <a:gd name="T3" fmla="*/ 349 h 351"/>
                  <a:gd name="T4" fmla="*/ 385 w 390"/>
                  <a:gd name="T5" fmla="*/ 349 h 351"/>
                  <a:gd name="T6" fmla="*/ 388 w 390"/>
                  <a:gd name="T7" fmla="*/ 350 h 351"/>
                  <a:gd name="T8" fmla="*/ 388 w 390"/>
                  <a:gd name="T9" fmla="*/ 350 h 351"/>
                  <a:gd name="T10" fmla="*/ 390 w 390"/>
                  <a:gd name="T11" fmla="*/ 351 h 351"/>
                  <a:gd name="T12" fmla="*/ 388 w 390"/>
                  <a:gd name="T13" fmla="*/ 348 h 351"/>
                  <a:gd name="T14" fmla="*/ 0 w 390"/>
                  <a:gd name="T15" fmla="*/ 187 h 351"/>
                  <a:gd name="T16" fmla="*/ 0 w 390"/>
                  <a:gd name="T17" fmla="*/ 187 h 351"/>
                  <a:gd name="T18" fmla="*/ 379 w 390"/>
                  <a:gd name="T19" fmla="*/ 346 h 351"/>
                  <a:gd name="T20" fmla="*/ 379 w 390"/>
                  <a:gd name="T21" fmla="*/ 346 h 351"/>
                  <a:gd name="T22" fmla="*/ 0 w 390"/>
                  <a:gd name="T23" fmla="*/ 187 h 351"/>
                  <a:gd name="T24" fmla="*/ 132 w 390"/>
                  <a:gd name="T25" fmla="*/ 2 h 351"/>
                  <a:gd name="T26" fmla="*/ 131 w 390"/>
                  <a:gd name="T27" fmla="*/ 4 h 351"/>
                  <a:gd name="T28" fmla="*/ 380 w 390"/>
                  <a:gd name="T29" fmla="*/ 343 h 351"/>
                  <a:gd name="T30" fmla="*/ 2 w 390"/>
                  <a:gd name="T31" fmla="*/ 184 h 351"/>
                  <a:gd name="T32" fmla="*/ 2 w 390"/>
                  <a:gd name="T33" fmla="*/ 184 h 351"/>
                  <a:gd name="T34" fmla="*/ 386 w 390"/>
                  <a:gd name="T35" fmla="*/ 346 h 351"/>
                  <a:gd name="T36" fmla="*/ 386 w 390"/>
                  <a:gd name="T37" fmla="*/ 346 h 351"/>
                  <a:gd name="T38" fmla="*/ 386 w 390"/>
                  <a:gd name="T39" fmla="*/ 346 h 351"/>
                  <a:gd name="T40" fmla="*/ 386 w 390"/>
                  <a:gd name="T41" fmla="*/ 345 h 351"/>
                  <a:gd name="T42" fmla="*/ 132 w 390"/>
                  <a:gd name="T43" fmla="*/ 2 h 351"/>
                  <a:gd name="T44" fmla="*/ 131 w 390"/>
                  <a:gd name="T45" fmla="*/ 0 h 351"/>
                  <a:gd name="T46" fmla="*/ 129 w 390"/>
                  <a:gd name="T47" fmla="*/ 0 h 351"/>
                  <a:gd name="T48" fmla="*/ 130 w 390"/>
                  <a:gd name="T49" fmla="*/ 0 h 351"/>
                  <a:gd name="T50" fmla="*/ 131 w 390"/>
                  <a:gd name="T51" fmla="*/ 2 h 351"/>
                  <a:gd name="T52" fmla="*/ 130 w 390"/>
                  <a:gd name="T53" fmla="*/ 0 h 351"/>
                  <a:gd name="T54" fmla="*/ 131 w 390"/>
                  <a:gd name="T55" fmla="*/ 0 h 351"/>
                  <a:gd name="T56" fmla="*/ 131 w 390"/>
                  <a:gd name="T5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0" h="351">
                    <a:moveTo>
                      <a:pt x="388" y="348"/>
                    </a:moveTo>
                    <a:lnTo>
                      <a:pt x="385" y="349"/>
                    </a:lnTo>
                    <a:lnTo>
                      <a:pt x="385" y="349"/>
                    </a:lnTo>
                    <a:lnTo>
                      <a:pt x="388" y="350"/>
                    </a:lnTo>
                    <a:lnTo>
                      <a:pt x="388" y="350"/>
                    </a:lnTo>
                    <a:lnTo>
                      <a:pt x="390" y="351"/>
                    </a:lnTo>
                    <a:lnTo>
                      <a:pt x="388" y="348"/>
                    </a:lnTo>
                    <a:moveTo>
                      <a:pt x="0" y="187"/>
                    </a:moveTo>
                    <a:lnTo>
                      <a:pt x="0" y="187"/>
                    </a:lnTo>
                    <a:lnTo>
                      <a:pt x="379" y="346"/>
                    </a:lnTo>
                    <a:lnTo>
                      <a:pt x="379" y="346"/>
                    </a:lnTo>
                    <a:lnTo>
                      <a:pt x="0" y="187"/>
                    </a:lnTo>
                    <a:moveTo>
                      <a:pt x="132" y="2"/>
                    </a:moveTo>
                    <a:lnTo>
                      <a:pt x="131" y="4"/>
                    </a:lnTo>
                    <a:lnTo>
                      <a:pt x="380" y="343"/>
                    </a:lnTo>
                    <a:lnTo>
                      <a:pt x="2" y="184"/>
                    </a:lnTo>
                    <a:lnTo>
                      <a:pt x="2" y="184"/>
                    </a:lnTo>
                    <a:lnTo>
                      <a:pt x="386" y="346"/>
                    </a:lnTo>
                    <a:lnTo>
                      <a:pt x="386" y="346"/>
                    </a:lnTo>
                    <a:lnTo>
                      <a:pt x="386" y="346"/>
                    </a:lnTo>
                    <a:lnTo>
                      <a:pt x="386" y="345"/>
                    </a:lnTo>
                    <a:lnTo>
                      <a:pt x="132" y="2"/>
                    </a:lnTo>
                    <a:moveTo>
                      <a:pt x="131" y="0"/>
                    </a:moveTo>
                    <a:lnTo>
                      <a:pt x="129" y="0"/>
                    </a:lnTo>
                    <a:lnTo>
                      <a:pt x="130" y="0"/>
                    </a:lnTo>
                    <a:lnTo>
                      <a:pt x="131" y="2"/>
                    </a:lnTo>
                    <a:lnTo>
                      <a:pt x="130" y="0"/>
                    </a:lnTo>
                    <a:lnTo>
                      <a:pt x="131" y="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302"/>
              <p:cNvSpPr>
                <a:spLocks noEditPoints="1"/>
              </p:cNvSpPr>
              <p:nvPr/>
            </p:nvSpPr>
            <p:spPr bwMode="auto">
              <a:xfrm>
                <a:off x="3256" y="-214"/>
                <a:ext cx="542" cy="302"/>
              </a:xfrm>
              <a:custGeom>
                <a:avLst/>
                <a:gdLst>
                  <a:gd name="T0" fmla="*/ 9 w 542"/>
                  <a:gd name="T1" fmla="*/ 298 h 302"/>
                  <a:gd name="T2" fmla="*/ 0 w 542"/>
                  <a:gd name="T3" fmla="*/ 302 h 302"/>
                  <a:gd name="T4" fmla="*/ 12 w 542"/>
                  <a:gd name="T5" fmla="*/ 299 h 302"/>
                  <a:gd name="T6" fmla="*/ 13 w 542"/>
                  <a:gd name="T7" fmla="*/ 299 h 302"/>
                  <a:gd name="T8" fmla="*/ 9 w 542"/>
                  <a:gd name="T9" fmla="*/ 298 h 302"/>
                  <a:gd name="T10" fmla="*/ 402 w 542"/>
                  <a:gd name="T11" fmla="*/ 190 h 302"/>
                  <a:gd name="T12" fmla="*/ 19 w 542"/>
                  <a:gd name="T13" fmla="*/ 297 h 302"/>
                  <a:gd name="T14" fmla="*/ 402 w 542"/>
                  <a:gd name="T15" fmla="*/ 190 h 302"/>
                  <a:gd name="T16" fmla="*/ 402 w 542"/>
                  <a:gd name="T17" fmla="*/ 190 h 302"/>
                  <a:gd name="T18" fmla="*/ 542 w 542"/>
                  <a:gd name="T19" fmla="*/ 0 h 302"/>
                  <a:gd name="T20" fmla="*/ 537 w 542"/>
                  <a:gd name="T21" fmla="*/ 3 h 302"/>
                  <a:gd name="T22" fmla="*/ 536 w 542"/>
                  <a:gd name="T23" fmla="*/ 3 h 302"/>
                  <a:gd name="T24" fmla="*/ 537 w 542"/>
                  <a:gd name="T25" fmla="*/ 5 h 302"/>
                  <a:gd name="T26" fmla="*/ 536 w 542"/>
                  <a:gd name="T27" fmla="*/ 3 h 302"/>
                  <a:gd name="T28" fmla="*/ 535 w 542"/>
                  <a:gd name="T29" fmla="*/ 3 h 302"/>
                  <a:gd name="T30" fmla="*/ 13 w 542"/>
                  <a:gd name="T31" fmla="*/ 295 h 302"/>
                  <a:gd name="T32" fmla="*/ 12 w 542"/>
                  <a:gd name="T33" fmla="*/ 296 h 302"/>
                  <a:gd name="T34" fmla="*/ 344 w 542"/>
                  <a:gd name="T35" fmla="*/ 203 h 302"/>
                  <a:gd name="T36" fmla="*/ 26 w 542"/>
                  <a:gd name="T37" fmla="*/ 292 h 302"/>
                  <a:gd name="T38" fmla="*/ 531 w 542"/>
                  <a:gd name="T39" fmla="*/ 10 h 302"/>
                  <a:gd name="T40" fmla="*/ 405 w 542"/>
                  <a:gd name="T41" fmla="*/ 185 h 302"/>
                  <a:gd name="T42" fmla="*/ 406 w 542"/>
                  <a:gd name="T43" fmla="*/ 186 h 302"/>
                  <a:gd name="T44" fmla="*/ 408 w 542"/>
                  <a:gd name="T45" fmla="*/ 185 h 302"/>
                  <a:gd name="T46" fmla="*/ 407 w 542"/>
                  <a:gd name="T47" fmla="*/ 187 h 302"/>
                  <a:gd name="T48" fmla="*/ 408 w 542"/>
                  <a:gd name="T49" fmla="*/ 187 h 302"/>
                  <a:gd name="T50" fmla="*/ 408 w 542"/>
                  <a:gd name="T51" fmla="*/ 187 h 302"/>
                  <a:gd name="T52" fmla="*/ 537 w 542"/>
                  <a:gd name="T53" fmla="*/ 7 h 302"/>
                  <a:gd name="T54" fmla="*/ 538 w 542"/>
                  <a:gd name="T55" fmla="*/ 5 h 302"/>
                  <a:gd name="T56" fmla="*/ 542 w 542"/>
                  <a:gd name="T5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2" h="302">
                    <a:moveTo>
                      <a:pt x="9" y="298"/>
                    </a:moveTo>
                    <a:lnTo>
                      <a:pt x="0" y="302"/>
                    </a:lnTo>
                    <a:lnTo>
                      <a:pt x="12" y="299"/>
                    </a:lnTo>
                    <a:lnTo>
                      <a:pt x="13" y="299"/>
                    </a:lnTo>
                    <a:lnTo>
                      <a:pt x="9" y="298"/>
                    </a:lnTo>
                    <a:close/>
                    <a:moveTo>
                      <a:pt x="402" y="190"/>
                    </a:moveTo>
                    <a:lnTo>
                      <a:pt x="19" y="297"/>
                    </a:lnTo>
                    <a:lnTo>
                      <a:pt x="402" y="190"/>
                    </a:lnTo>
                    <a:lnTo>
                      <a:pt x="402" y="190"/>
                    </a:lnTo>
                    <a:close/>
                    <a:moveTo>
                      <a:pt x="542" y="0"/>
                    </a:moveTo>
                    <a:lnTo>
                      <a:pt x="537" y="3"/>
                    </a:lnTo>
                    <a:lnTo>
                      <a:pt x="536" y="3"/>
                    </a:lnTo>
                    <a:lnTo>
                      <a:pt x="537" y="5"/>
                    </a:lnTo>
                    <a:lnTo>
                      <a:pt x="536" y="3"/>
                    </a:lnTo>
                    <a:lnTo>
                      <a:pt x="535" y="3"/>
                    </a:lnTo>
                    <a:lnTo>
                      <a:pt x="13" y="295"/>
                    </a:lnTo>
                    <a:lnTo>
                      <a:pt x="12" y="296"/>
                    </a:lnTo>
                    <a:lnTo>
                      <a:pt x="344" y="203"/>
                    </a:lnTo>
                    <a:lnTo>
                      <a:pt x="26" y="292"/>
                    </a:lnTo>
                    <a:lnTo>
                      <a:pt x="531" y="10"/>
                    </a:lnTo>
                    <a:lnTo>
                      <a:pt x="405" y="185"/>
                    </a:lnTo>
                    <a:lnTo>
                      <a:pt x="406" y="186"/>
                    </a:lnTo>
                    <a:lnTo>
                      <a:pt x="408" y="185"/>
                    </a:lnTo>
                    <a:lnTo>
                      <a:pt x="407" y="187"/>
                    </a:lnTo>
                    <a:lnTo>
                      <a:pt x="408" y="187"/>
                    </a:lnTo>
                    <a:lnTo>
                      <a:pt x="408" y="187"/>
                    </a:lnTo>
                    <a:lnTo>
                      <a:pt x="537" y="7"/>
                    </a:lnTo>
                    <a:lnTo>
                      <a:pt x="538" y="5"/>
                    </a:lnTo>
                    <a:lnTo>
                      <a:pt x="54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303"/>
              <p:cNvSpPr>
                <a:spLocks noEditPoints="1"/>
              </p:cNvSpPr>
              <p:nvPr/>
            </p:nvSpPr>
            <p:spPr bwMode="auto">
              <a:xfrm>
                <a:off x="3256" y="-214"/>
                <a:ext cx="542" cy="302"/>
              </a:xfrm>
              <a:custGeom>
                <a:avLst/>
                <a:gdLst>
                  <a:gd name="T0" fmla="*/ 9 w 542"/>
                  <a:gd name="T1" fmla="*/ 298 h 302"/>
                  <a:gd name="T2" fmla="*/ 0 w 542"/>
                  <a:gd name="T3" fmla="*/ 302 h 302"/>
                  <a:gd name="T4" fmla="*/ 12 w 542"/>
                  <a:gd name="T5" fmla="*/ 299 h 302"/>
                  <a:gd name="T6" fmla="*/ 13 w 542"/>
                  <a:gd name="T7" fmla="*/ 299 h 302"/>
                  <a:gd name="T8" fmla="*/ 9 w 542"/>
                  <a:gd name="T9" fmla="*/ 298 h 302"/>
                  <a:gd name="T10" fmla="*/ 402 w 542"/>
                  <a:gd name="T11" fmla="*/ 190 h 302"/>
                  <a:gd name="T12" fmla="*/ 19 w 542"/>
                  <a:gd name="T13" fmla="*/ 297 h 302"/>
                  <a:gd name="T14" fmla="*/ 402 w 542"/>
                  <a:gd name="T15" fmla="*/ 190 h 302"/>
                  <a:gd name="T16" fmla="*/ 402 w 542"/>
                  <a:gd name="T17" fmla="*/ 190 h 302"/>
                  <a:gd name="T18" fmla="*/ 542 w 542"/>
                  <a:gd name="T19" fmla="*/ 0 h 302"/>
                  <a:gd name="T20" fmla="*/ 537 w 542"/>
                  <a:gd name="T21" fmla="*/ 3 h 302"/>
                  <a:gd name="T22" fmla="*/ 536 w 542"/>
                  <a:gd name="T23" fmla="*/ 3 h 302"/>
                  <a:gd name="T24" fmla="*/ 537 w 542"/>
                  <a:gd name="T25" fmla="*/ 5 h 302"/>
                  <a:gd name="T26" fmla="*/ 536 w 542"/>
                  <a:gd name="T27" fmla="*/ 3 h 302"/>
                  <a:gd name="T28" fmla="*/ 535 w 542"/>
                  <a:gd name="T29" fmla="*/ 3 h 302"/>
                  <a:gd name="T30" fmla="*/ 13 w 542"/>
                  <a:gd name="T31" fmla="*/ 295 h 302"/>
                  <a:gd name="T32" fmla="*/ 12 w 542"/>
                  <a:gd name="T33" fmla="*/ 296 h 302"/>
                  <a:gd name="T34" fmla="*/ 344 w 542"/>
                  <a:gd name="T35" fmla="*/ 203 h 302"/>
                  <a:gd name="T36" fmla="*/ 26 w 542"/>
                  <a:gd name="T37" fmla="*/ 292 h 302"/>
                  <a:gd name="T38" fmla="*/ 531 w 542"/>
                  <a:gd name="T39" fmla="*/ 10 h 302"/>
                  <a:gd name="T40" fmla="*/ 405 w 542"/>
                  <a:gd name="T41" fmla="*/ 185 h 302"/>
                  <a:gd name="T42" fmla="*/ 406 w 542"/>
                  <a:gd name="T43" fmla="*/ 186 h 302"/>
                  <a:gd name="T44" fmla="*/ 408 w 542"/>
                  <a:gd name="T45" fmla="*/ 185 h 302"/>
                  <a:gd name="T46" fmla="*/ 407 w 542"/>
                  <a:gd name="T47" fmla="*/ 187 h 302"/>
                  <a:gd name="T48" fmla="*/ 408 w 542"/>
                  <a:gd name="T49" fmla="*/ 187 h 302"/>
                  <a:gd name="T50" fmla="*/ 408 w 542"/>
                  <a:gd name="T51" fmla="*/ 187 h 302"/>
                  <a:gd name="T52" fmla="*/ 537 w 542"/>
                  <a:gd name="T53" fmla="*/ 7 h 302"/>
                  <a:gd name="T54" fmla="*/ 538 w 542"/>
                  <a:gd name="T55" fmla="*/ 5 h 302"/>
                  <a:gd name="T56" fmla="*/ 542 w 542"/>
                  <a:gd name="T5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2" h="302">
                    <a:moveTo>
                      <a:pt x="9" y="298"/>
                    </a:moveTo>
                    <a:lnTo>
                      <a:pt x="0" y="302"/>
                    </a:lnTo>
                    <a:lnTo>
                      <a:pt x="12" y="299"/>
                    </a:lnTo>
                    <a:lnTo>
                      <a:pt x="13" y="299"/>
                    </a:lnTo>
                    <a:lnTo>
                      <a:pt x="9" y="298"/>
                    </a:lnTo>
                    <a:moveTo>
                      <a:pt x="402" y="190"/>
                    </a:moveTo>
                    <a:lnTo>
                      <a:pt x="19" y="297"/>
                    </a:lnTo>
                    <a:lnTo>
                      <a:pt x="402" y="190"/>
                    </a:lnTo>
                    <a:lnTo>
                      <a:pt x="402" y="190"/>
                    </a:lnTo>
                    <a:moveTo>
                      <a:pt x="542" y="0"/>
                    </a:moveTo>
                    <a:lnTo>
                      <a:pt x="537" y="3"/>
                    </a:lnTo>
                    <a:lnTo>
                      <a:pt x="536" y="3"/>
                    </a:lnTo>
                    <a:lnTo>
                      <a:pt x="537" y="5"/>
                    </a:lnTo>
                    <a:lnTo>
                      <a:pt x="536" y="3"/>
                    </a:lnTo>
                    <a:lnTo>
                      <a:pt x="535" y="3"/>
                    </a:lnTo>
                    <a:lnTo>
                      <a:pt x="13" y="295"/>
                    </a:lnTo>
                    <a:lnTo>
                      <a:pt x="12" y="296"/>
                    </a:lnTo>
                    <a:lnTo>
                      <a:pt x="344" y="203"/>
                    </a:lnTo>
                    <a:lnTo>
                      <a:pt x="26" y="292"/>
                    </a:lnTo>
                    <a:lnTo>
                      <a:pt x="531" y="10"/>
                    </a:lnTo>
                    <a:lnTo>
                      <a:pt x="405" y="185"/>
                    </a:lnTo>
                    <a:lnTo>
                      <a:pt x="406" y="186"/>
                    </a:lnTo>
                    <a:lnTo>
                      <a:pt x="408" y="185"/>
                    </a:lnTo>
                    <a:lnTo>
                      <a:pt x="407" y="187"/>
                    </a:lnTo>
                    <a:lnTo>
                      <a:pt x="408" y="187"/>
                    </a:lnTo>
                    <a:lnTo>
                      <a:pt x="408" y="187"/>
                    </a:lnTo>
                    <a:lnTo>
                      <a:pt x="537" y="7"/>
                    </a:lnTo>
                    <a:lnTo>
                      <a:pt x="538" y="5"/>
                    </a:lnTo>
                    <a:lnTo>
                      <a:pt x="5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304"/>
              <p:cNvSpPr>
                <a:spLocks noEditPoints="1"/>
              </p:cNvSpPr>
              <p:nvPr/>
            </p:nvSpPr>
            <p:spPr bwMode="auto">
              <a:xfrm>
                <a:off x="3589" y="-29"/>
                <a:ext cx="465" cy="201"/>
              </a:xfrm>
              <a:custGeom>
                <a:avLst/>
                <a:gdLst>
                  <a:gd name="T0" fmla="*/ 0 w 465"/>
                  <a:gd name="T1" fmla="*/ 200 h 201"/>
                  <a:gd name="T2" fmla="*/ 0 w 465"/>
                  <a:gd name="T3" fmla="*/ 201 h 201"/>
                  <a:gd name="T4" fmla="*/ 1 w 465"/>
                  <a:gd name="T5" fmla="*/ 201 h 201"/>
                  <a:gd name="T6" fmla="*/ 0 w 465"/>
                  <a:gd name="T7" fmla="*/ 200 h 201"/>
                  <a:gd name="T8" fmla="*/ 69 w 465"/>
                  <a:gd name="T9" fmla="*/ 5 h 201"/>
                  <a:gd name="T10" fmla="*/ 69 w 465"/>
                  <a:gd name="T11" fmla="*/ 5 h 201"/>
                  <a:gd name="T12" fmla="*/ 69 w 465"/>
                  <a:gd name="T13" fmla="*/ 5 h 201"/>
                  <a:gd name="T14" fmla="*/ 1 w 465"/>
                  <a:gd name="T15" fmla="*/ 197 h 201"/>
                  <a:gd name="T16" fmla="*/ 1 w 465"/>
                  <a:gd name="T17" fmla="*/ 197 h 201"/>
                  <a:gd name="T18" fmla="*/ 69 w 465"/>
                  <a:gd name="T19" fmla="*/ 5 h 201"/>
                  <a:gd name="T20" fmla="*/ 458 w 465"/>
                  <a:gd name="T21" fmla="*/ 165 h 201"/>
                  <a:gd name="T22" fmla="*/ 458 w 465"/>
                  <a:gd name="T23" fmla="*/ 165 h 201"/>
                  <a:gd name="T24" fmla="*/ 458 w 465"/>
                  <a:gd name="T25" fmla="*/ 164 h 201"/>
                  <a:gd name="T26" fmla="*/ 458 w 465"/>
                  <a:gd name="T27" fmla="*/ 165 h 201"/>
                  <a:gd name="T28" fmla="*/ 459 w 465"/>
                  <a:gd name="T29" fmla="*/ 164 h 201"/>
                  <a:gd name="T30" fmla="*/ 458 w 465"/>
                  <a:gd name="T31" fmla="*/ 165 h 201"/>
                  <a:gd name="T32" fmla="*/ 74 w 465"/>
                  <a:gd name="T33" fmla="*/ 2 h 201"/>
                  <a:gd name="T34" fmla="*/ 32 w 465"/>
                  <a:gd name="T35" fmla="*/ 119 h 201"/>
                  <a:gd name="T36" fmla="*/ 73 w 465"/>
                  <a:gd name="T37" fmla="*/ 5 h 201"/>
                  <a:gd name="T38" fmla="*/ 452 w 465"/>
                  <a:gd name="T39" fmla="*/ 164 h 201"/>
                  <a:gd name="T40" fmla="*/ 452 w 465"/>
                  <a:gd name="T41" fmla="*/ 164 h 201"/>
                  <a:gd name="T42" fmla="*/ 4 w 465"/>
                  <a:gd name="T43" fmla="*/ 198 h 201"/>
                  <a:gd name="T44" fmla="*/ 3 w 465"/>
                  <a:gd name="T45" fmla="*/ 199 h 201"/>
                  <a:gd name="T46" fmla="*/ 3 w 465"/>
                  <a:gd name="T47" fmla="*/ 201 h 201"/>
                  <a:gd name="T48" fmla="*/ 5 w 465"/>
                  <a:gd name="T49" fmla="*/ 201 h 201"/>
                  <a:gd name="T50" fmla="*/ 5 w 465"/>
                  <a:gd name="T51" fmla="*/ 201 h 201"/>
                  <a:gd name="T52" fmla="*/ 122 w 465"/>
                  <a:gd name="T53" fmla="*/ 192 h 201"/>
                  <a:gd name="T54" fmla="*/ 458 w 465"/>
                  <a:gd name="T55" fmla="*/ 167 h 201"/>
                  <a:gd name="T56" fmla="*/ 461 w 465"/>
                  <a:gd name="T57" fmla="*/ 166 h 201"/>
                  <a:gd name="T58" fmla="*/ 465 w 465"/>
                  <a:gd name="T59" fmla="*/ 166 h 201"/>
                  <a:gd name="T60" fmla="*/ 463 w 465"/>
                  <a:gd name="T61" fmla="*/ 165 h 201"/>
                  <a:gd name="T62" fmla="*/ 462 w 465"/>
                  <a:gd name="T63" fmla="*/ 165 h 201"/>
                  <a:gd name="T64" fmla="*/ 459 w 465"/>
                  <a:gd name="T65" fmla="*/ 164 h 201"/>
                  <a:gd name="T66" fmla="*/ 459 w 465"/>
                  <a:gd name="T67" fmla="*/ 164 h 201"/>
                  <a:gd name="T68" fmla="*/ 75 w 465"/>
                  <a:gd name="T69" fmla="*/ 2 h 201"/>
                  <a:gd name="T70" fmla="*/ 74 w 465"/>
                  <a:gd name="T71" fmla="*/ 2 h 201"/>
                  <a:gd name="T72" fmla="*/ 71 w 465"/>
                  <a:gd name="T73" fmla="*/ 0 h 201"/>
                  <a:gd name="T74" fmla="*/ 71 w 465"/>
                  <a:gd name="T75" fmla="*/ 1 h 201"/>
                  <a:gd name="T76" fmla="*/ 73 w 465"/>
                  <a:gd name="T77" fmla="*/ 1 h 201"/>
                  <a:gd name="T78" fmla="*/ 72 w 465"/>
                  <a:gd name="T79" fmla="*/ 0 h 201"/>
                  <a:gd name="T80" fmla="*/ 71 w 465"/>
                  <a:gd name="T8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65" h="201">
                    <a:moveTo>
                      <a:pt x="0" y="200"/>
                    </a:moveTo>
                    <a:lnTo>
                      <a:pt x="0" y="201"/>
                    </a:lnTo>
                    <a:lnTo>
                      <a:pt x="1" y="201"/>
                    </a:lnTo>
                    <a:lnTo>
                      <a:pt x="0" y="200"/>
                    </a:lnTo>
                    <a:close/>
                    <a:moveTo>
                      <a:pt x="69" y="5"/>
                    </a:moveTo>
                    <a:lnTo>
                      <a:pt x="69" y="5"/>
                    </a:lnTo>
                    <a:lnTo>
                      <a:pt x="69" y="5"/>
                    </a:lnTo>
                    <a:lnTo>
                      <a:pt x="1" y="197"/>
                    </a:lnTo>
                    <a:lnTo>
                      <a:pt x="1" y="197"/>
                    </a:lnTo>
                    <a:lnTo>
                      <a:pt x="69" y="5"/>
                    </a:lnTo>
                    <a:close/>
                    <a:moveTo>
                      <a:pt x="458" y="165"/>
                    </a:moveTo>
                    <a:lnTo>
                      <a:pt x="458" y="165"/>
                    </a:lnTo>
                    <a:lnTo>
                      <a:pt x="458" y="164"/>
                    </a:lnTo>
                    <a:lnTo>
                      <a:pt x="458" y="165"/>
                    </a:lnTo>
                    <a:lnTo>
                      <a:pt x="459" y="164"/>
                    </a:lnTo>
                    <a:lnTo>
                      <a:pt x="458" y="165"/>
                    </a:lnTo>
                    <a:close/>
                    <a:moveTo>
                      <a:pt x="74" y="2"/>
                    </a:moveTo>
                    <a:lnTo>
                      <a:pt x="32" y="119"/>
                    </a:lnTo>
                    <a:lnTo>
                      <a:pt x="73" y="5"/>
                    </a:lnTo>
                    <a:lnTo>
                      <a:pt x="452" y="164"/>
                    </a:lnTo>
                    <a:lnTo>
                      <a:pt x="452" y="164"/>
                    </a:lnTo>
                    <a:lnTo>
                      <a:pt x="4" y="198"/>
                    </a:lnTo>
                    <a:lnTo>
                      <a:pt x="3" y="199"/>
                    </a:lnTo>
                    <a:lnTo>
                      <a:pt x="3" y="201"/>
                    </a:lnTo>
                    <a:lnTo>
                      <a:pt x="5" y="201"/>
                    </a:lnTo>
                    <a:lnTo>
                      <a:pt x="5" y="201"/>
                    </a:lnTo>
                    <a:lnTo>
                      <a:pt x="122" y="192"/>
                    </a:lnTo>
                    <a:lnTo>
                      <a:pt x="458" y="167"/>
                    </a:lnTo>
                    <a:lnTo>
                      <a:pt x="461" y="166"/>
                    </a:lnTo>
                    <a:lnTo>
                      <a:pt x="465" y="166"/>
                    </a:lnTo>
                    <a:lnTo>
                      <a:pt x="463" y="165"/>
                    </a:lnTo>
                    <a:lnTo>
                      <a:pt x="462" y="165"/>
                    </a:lnTo>
                    <a:lnTo>
                      <a:pt x="459" y="164"/>
                    </a:lnTo>
                    <a:lnTo>
                      <a:pt x="459" y="164"/>
                    </a:lnTo>
                    <a:lnTo>
                      <a:pt x="75" y="2"/>
                    </a:lnTo>
                    <a:lnTo>
                      <a:pt x="74" y="2"/>
                    </a:lnTo>
                    <a:close/>
                    <a:moveTo>
                      <a:pt x="71" y="0"/>
                    </a:moveTo>
                    <a:lnTo>
                      <a:pt x="71" y="1"/>
                    </a:lnTo>
                    <a:lnTo>
                      <a:pt x="73" y="1"/>
                    </a:lnTo>
                    <a:lnTo>
                      <a:pt x="72" y="0"/>
                    </a:lnTo>
                    <a:lnTo>
                      <a:pt x="7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305"/>
              <p:cNvSpPr>
                <a:spLocks noEditPoints="1"/>
              </p:cNvSpPr>
              <p:nvPr/>
            </p:nvSpPr>
            <p:spPr bwMode="auto">
              <a:xfrm>
                <a:off x="3589" y="-29"/>
                <a:ext cx="465" cy="201"/>
              </a:xfrm>
              <a:custGeom>
                <a:avLst/>
                <a:gdLst>
                  <a:gd name="T0" fmla="*/ 0 w 465"/>
                  <a:gd name="T1" fmla="*/ 200 h 201"/>
                  <a:gd name="T2" fmla="*/ 0 w 465"/>
                  <a:gd name="T3" fmla="*/ 201 h 201"/>
                  <a:gd name="T4" fmla="*/ 1 w 465"/>
                  <a:gd name="T5" fmla="*/ 201 h 201"/>
                  <a:gd name="T6" fmla="*/ 0 w 465"/>
                  <a:gd name="T7" fmla="*/ 200 h 201"/>
                  <a:gd name="T8" fmla="*/ 69 w 465"/>
                  <a:gd name="T9" fmla="*/ 5 h 201"/>
                  <a:gd name="T10" fmla="*/ 69 w 465"/>
                  <a:gd name="T11" fmla="*/ 5 h 201"/>
                  <a:gd name="T12" fmla="*/ 69 w 465"/>
                  <a:gd name="T13" fmla="*/ 5 h 201"/>
                  <a:gd name="T14" fmla="*/ 1 w 465"/>
                  <a:gd name="T15" fmla="*/ 197 h 201"/>
                  <a:gd name="T16" fmla="*/ 1 w 465"/>
                  <a:gd name="T17" fmla="*/ 197 h 201"/>
                  <a:gd name="T18" fmla="*/ 69 w 465"/>
                  <a:gd name="T19" fmla="*/ 5 h 201"/>
                  <a:gd name="T20" fmla="*/ 458 w 465"/>
                  <a:gd name="T21" fmla="*/ 165 h 201"/>
                  <a:gd name="T22" fmla="*/ 458 w 465"/>
                  <a:gd name="T23" fmla="*/ 165 h 201"/>
                  <a:gd name="T24" fmla="*/ 458 w 465"/>
                  <a:gd name="T25" fmla="*/ 164 h 201"/>
                  <a:gd name="T26" fmla="*/ 458 w 465"/>
                  <a:gd name="T27" fmla="*/ 165 h 201"/>
                  <a:gd name="T28" fmla="*/ 459 w 465"/>
                  <a:gd name="T29" fmla="*/ 164 h 201"/>
                  <a:gd name="T30" fmla="*/ 458 w 465"/>
                  <a:gd name="T31" fmla="*/ 165 h 201"/>
                  <a:gd name="T32" fmla="*/ 74 w 465"/>
                  <a:gd name="T33" fmla="*/ 2 h 201"/>
                  <a:gd name="T34" fmla="*/ 32 w 465"/>
                  <a:gd name="T35" fmla="*/ 119 h 201"/>
                  <a:gd name="T36" fmla="*/ 73 w 465"/>
                  <a:gd name="T37" fmla="*/ 5 h 201"/>
                  <a:gd name="T38" fmla="*/ 452 w 465"/>
                  <a:gd name="T39" fmla="*/ 164 h 201"/>
                  <a:gd name="T40" fmla="*/ 452 w 465"/>
                  <a:gd name="T41" fmla="*/ 164 h 201"/>
                  <a:gd name="T42" fmla="*/ 4 w 465"/>
                  <a:gd name="T43" fmla="*/ 198 h 201"/>
                  <a:gd name="T44" fmla="*/ 3 w 465"/>
                  <a:gd name="T45" fmla="*/ 199 h 201"/>
                  <a:gd name="T46" fmla="*/ 3 w 465"/>
                  <a:gd name="T47" fmla="*/ 201 h 201"/>
                  <a:gd name="T48" fmla="*/ 5 w 465"/>
                  <a:gd name="T49" fmla="*/ 201 h 201"/>
                  <a:gd name="T50" fmla="*/ 5 w 465"/>
                  <a:gd name="T51" fmla="*/ 201 h 201"/>
                  <a:gd name="T52" fmla="*/ 122 w 465"/>
                  <a:gd name="T53" fmla="*/ 192 h 201"/>
                  <a:gd name="T54" fmla="*/ 458 w 465"/>
                  <a:gd name="T55" fmla="*/ 167 h 201"/>
                  <a:gd name="T56" fmla="*/ 461 w 465"/>
                  <a:gd name="T57" fmla="*/ 166 h 201"/>
                  <a:gd name="T58" fmla="*/ 465 w 465"/>
                  <a:gd name="T59" fmla="*/ 166 h 201"/>
                  <a:gd name="T60" fmla="*/ 463 w 465"/>
                  <a:gd name="T61" fmla="*/ 165 h 201"/>
                  <a:gd name="T62" fmla="*/ 462 w 465"/>
                  <a:gd name="T63" fmla="*/ 165 h 201"/>
                  <a:gd name="T64" fmla="*/ 459 w 465"/>
                  <a:gd name="T65" fmla="*/ 164 h 201"/>
                  <a:gd name="T66" fmla="*/ 459 w 465"/>
                  <a:gd name="T67" fmla="*/ 164 h 201"/>
                  <a:gd name="T68" fmla="*/ 75 w 465"/>
                  <a:gd name="T69" fmla="*/ 2 h 201"/>
                  <a:gd name="T70" fmla="*/ 74 w 465"/>
                  <a:gd name="T71" fmla="*/ 2 h 201"/>
                  <a:gd name="T72" fmla="*/ 71 w 465"/>
                  <a:gd name="T73" fmla="*/ 0 h 201"/>
                  <a:gd name="T74" fmla="*/ 71 w 465"/>
                  <a:gd name="T75" fmla="*/ 1 h 201"/>
                  <a:gd name="T76" fmla="*/ 73 w 465"/>
                  <a:gd name="T77" fmla="*/ 1 h 201"/>
                  <a:gd name="T78" fmla="*/ 72 w 465"/>
                  <a:gd name="T79" fmla="*/ 0 h 201"/>
                  <a:gd name="T80" fmla="*/ 71 w 465"/>
                  <a:gd name="T8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65" h="201">
                    <a:moveTo>
                      <a:pt x="0" y="200"/>
                    </a:moveTo>
                    <a:lnTo>
                      <a:pt x="0" y="201"/>
                    </a:lnTo>
                    <a:lnTo>
                      <a:pt x="1" y="201"/>
                    </a:lnTo>
                    <a:lnTo>
                      <a:pt x="0" y="200"/>
                    </a:lnTo>
                    <a:moveTo>
                      <a:pt x="69" y="5"/>
                    </a:moveTo>
                    <a:lnTo>
                      <a:pt x="69" y="5"/>
                    </a:lnTo>
                    <a:lnTo>
                      <a:pt x="69" y="5"/>
                    </a:lnTo>
                    <a:lnTo>
                      <a:pt x="1" y="197"/>
                    </a:lnTo>
                    <a:lnTo>
                      <a:pt x="1" y="197"/>
                    </a:lnTo>
                    <a:lnTo>
                      <a:pt x="69" y="5"/>
                    </a:lnTo>
                    <a:moveTo>
                      <a:pt x="458" y="165"/>
                    </a:moveTo>
                    <a:lnTo>
                      <a:pt x="458" y="165"/>
                    </a:lnTo>
                    <a:lnTo>
                      <a:pt x="458" y="164"/>
                    </a:lnTo>
                    <a:lnTo>
                      <a:pt x="458" y="165"/>
                    </a:lnTo>
                    <a:lnTo>
                      <a:pt x="459" y="164"/>
                    </a:lnTo>
                    <a:lnTo>
                      <a:pt x="458" y="165"/>
                    </a:lnTo>
                    <a:moveTo>
                      <a:pt x="74" y="2"/>
                    </a:moveTo>
                    <a:lnTo>
                      <a:pt x="32" y="119"/>
                    </a:lnTo>
                    <a:lnTo>
                      <a:pt x="73" y="5"/>
                    </a:lnTo>
                    <a:lnTo>
                      <a:pt x="452" y="164"/>
                    </a:lnTo>
                    <a:lnTo>
                      <a:pt x="452" y="164"/>
                    </a:lnTo>
                    <a:lnTo>
                      <a:pt x="4" y="198"/>
                    </a:lnTo>
                    <a:lnTo>
                      <a:pt x="3" y="199"/>
                    </a:lnTo>
                    <a:lnTo>
                      <a:pt x="3" y="201"/>
                    </a:lnTo>
                    <a:lnTo>
                      <a:pt x="5" y="201"/>
                    </a:lnTo>
                    <a:lnTo>
                      <a:pt x="5" y="201"/>
                    </a:lnTo>
                    <a:lnTo>
                      <a:pt x="122" y="192"/>
                    </a:lnTo>
                    <a:lnTo>
                      <a:pt x="458" y="167"/>
                    </a:lnTo>
                    <a:lnTo>
                      <a:pt x="461" y="166"/>
                    </a:lnTo>
                    <a:lnTo>
                      <a:pt x="465" y="166"/>
                    </a:lnTo>
                    <a:lnTo>
                      <a:pt x="463" y="165"/>
                    </a:lnTo>
                    <a:lnTo>
                      <a:pt x="462" y="165"/>
                    </a:lnTo>
                    <a:lnTo>
                      <a:pt x="459" y="164"/>
                    </a:lnTo>
                    <a:lnTo>
                      <a:pt x="459" y="164"/>
                    </a:lnTo>
                    <a:lnTo>
                      <a:pt x="75" y="2"/>
                    </a:lnTo>
                    <a:lnTo>
                      <a:pt x="74" y="2"/>
                    </a:lnTo>
                    <a:moveTo>
                      <a:pt x="71" y="0"/>
                    </a:moveTo>
                    <a:lnTo>
                      <a:pt x="71" y="1"/>
                    </a:lnTo>
                    <a:lnTo>
                      <a:pt x="73" y="1"/>
                    </a:lnTo>
                    <a:lnTo>
                      <a:pt x="72" y="0"/>
                    </a:lnTo>
                    <a:lnTo>
                      <a:pt x="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306"/>
              <p:cNvSpPr>
                <a:spLocks noEditPoints="1"/>
              </p:cNvSpPr>
              <p:nvPr/>
            </p:nvSpPr>
            <p:spPr bwMode="auto">
              <a:xfrm>
                <a:off x="3263" y="-29"/>
                <a:ext cx="401" cy="201"/>
              </a:xfrm>
              <a:custGeom>
                <a:avLst/>
                <a:gdLst>
                  <a:gd name="T0" fmla="*/ 395 w 401"/>
                  <a:gd name="T1" fmla="*/ 5 h 201"/>
                  <a:gd name="T2" fmla="*/ 395 w 401"/>
                  <a:gd name="T3" fmla="*/ 5 h 201"/>
                  <a:gd name="T4" fmla="*/ 327 w 401"/>
                  <a:gd name="T5" fmla="*/ 197 h 201"/>
                  <a:gd name="T6" fmla="*/ 327 w 401"/>
                  <a:gd name="T7" fmla="*/ 197 h 201"/>
                  <a:gd name="T8" fmla="*/ 12 w 401"/>
                  <a:gd name="T9" fmla="*/ 112 h 201"/>
                  <a:gd name="T10" fmla="*/ 395 w 401"/>
                  <a:gd name="T11" fmla="*/ 5 h 201"/>
                  <a:gd name="T12" fmla="*/ 401 w 401"/>
                  <a:gd name="T13" fmla="*/ 0 h 201"/>
                  <a:gd name="T14" fmla="*/ 399 w 401"/>
                  <a:gd name="T15" fmla="*/ 1 h 201"/>
                  <a:gd name="T16" fmla="*/ 397 w 401"/>
                  <a:gd name="T17" fmla="*/ 1 h 201"/>
                  <a:gd name="T18" fmla="*/ 337 w 401"/>
                  <a:gd name="T19" fmla="*/ 18 h 201"/>
                  <a:gd name="T20" fmla="*/ 5 w 401"/>
                  <a:gd name="T21" fmla="*/ 111 h 201"/>
                  <a:gd name="T22" fmla="*/ 3 w 401"/>
                  <a:gd name="T23" fmla="*/ 111 h 201"/>
                  <a:gd name="T24" fmla="*/ 0 w 401"/>
                  <a:gd name="T25" fmla="*/ 112 h 201"/>
                  <a:gd name="T26" fmla="*/ 2 w 401"/>
                  <a:gd name="T27" fmla="*/ 113 h 201"/>
                  <a:gd name="T28" fmla="*/ 6 w 401"/>
                  <a:gd name="T29" fmla="*/ 114 h 201"/>
                  <a:gd name="T30" fmla="*/ 307 w 401"/>
                  <a:gd name="T31" fmla="*/ 195 h 201"/>
                  <a:gd name="T32" fmla="*/ 326 w 401"/>
                  <a:gd name="T33" fmla="*/ 200 h 201"/>
                  <a:gd name="T34" fmla="*/ 326 w 401"/>
                  <a:gd name="T35" fmla="*/ 200 h 201"/>
                  <a:gd name="T36" fmla="*/ 327 w 401"/>
                  <a:gd name="T37" fmla="*/ 201 h 201"/>
                  <a:gd name="T38" fmla="*/ 329 w 401"/>
                  <a:gd name="T39" fmla="*/ 201 h 201"/>
                  <a:gd name="T40" fmla="*/ 329 w 401"/>
                  <a:gd name="T41" fmla="*/ 201 h 201"/>
                  <a:gd name="T42" fmla="*/ 329 w 401"/>
                  <a:gd name="T43" fmla="*/ 199 h 201"/>
                  <a:gd name="T44" fmla="*/ 330 w 401"/>
                  <a:gd name="T45" fmla="*/ 198 h 201"/>
                  <a:gd name="T46" fmla="*/ 358 w 401"/>
                  <a:gd name="T47" fmla="*/ 119 h 201"/>
                  <a:gd name="T48" fmla="*/ 400 w 401"/>
                  <a:gd name="T49" fmla="*/ 2 h 201"/>
                  <a:gd name="T50" fmla="*/ 401 w 401"/>
                  <a:gd name="T5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1" h="201">
                    <a:moveTo>
                      <a:pt x="395" y="5"/>
                    </a:moveTo>
                    <a:lnTo>
                      <a:pt x="395" y="5"/>
                    </a:lnTo>
                    <a:lnTo>
                      <a:pt x="327" y="197"/>
                    </a:lnTo>
                    <a:lnTo>
                      <a:pt x="327" y="197"/>
                    </a:lnTo>
                    <a:lnTo>
                      <a:pt x="12" y="112"/>
                    </a:lnTo>
                    <a:lnTo>
                      <a:pt x="395" y="5"/>
                    </a:lnTo>
                    <a:close/>
                    <a:moveTo>
                      <a:pt x="401" y="0"/>
                    </a:moveTo>
                    <a:lnTo>
                      <a:pt x="399" y="1"/>
                    </a:lnTo>
                    <a:lnTo>
                      <a:pt x="397" y="1"/>
                    </a:lnTo>
                    <a:lnTo>
                      <a:pt x="337" y="18"/>
                    </a:lnTo>
                    <a:lnTo>
                      <a:pt x="5" y="111"/>
                    </a:lnTo>
                    <a:lnTo>
                      <a:pt x="3" y="111"/>
                    </a:lnTo>
                    <a:lnTo>
                      <a:pt x="0" y="112"/>
                    </a:lnTo>
                    <a:lnTo>
                      <a:pt x="2" y="113"/>
                    </a:lnTo>
                    <a:lnTo>
                      <a:pt x="6" y="114"/>
                    </a:lnTo>
                    <a:lnTo>
                      <a:pt x="307" y="195"/>
                    </a:lnTo>
                    <a:lnTo>
                      <a:pt x="326" y="200"/>
                    </a:lnTo>
                    <a:lnTo>
                      <a:pt x="326" y="200"/>
                    </a:lnTo>
                    <a:lnTo>
                      <a:pt x="327" y="201"/>
                    </a:lnTo>
                    <a:lnTo>
                      <a:pt x="329" y="201"/>
                    </a:lnTo>
                    <a:lnTo>
                      <a:pt x="329" y="201"/>
                    </a:lnTo>
                    <a:lnTo>
                      <a:pt x="329" y="199"/>
                    </a:lnTo>
                    <a:lnTo>
                      <a:pt x="330" y="198"/>
                    </a:lnTo>
                    <a:lnTo>
                      <a:pt x="358" y="119"/>
                    </a:lnTo>
                    <a:lnTo>
                      <a:pt x="400" y="2"/>
                    </a:lnTo>
                    <a:lnTo>
                      <a:pt x="40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307"/>
              <p:cNvSpPr>
                <a:spLocks noEditPoints="1"/>
              </p:cNvSpPr>
              <p:nvPr/>
            </p:nvSpPr>
            <p:spPr bwMode="auto">
              <a:xfrm>
                <a:off x="3263" y="-29"/>
                <a:ext cx="401" cy="201"/>
              </a:xfrm>
              <a:custGeom>
                <a:avLst/>
                <a:gdLst>
                  <a:gd name="T0" fmla="*/ 395 w 401"/>
                  <a:gd name="T1" fmla="*/ 5 h 201"/>
                  <a:gd name="T2" fmla="*/ 395 w 401"/>
                  <a:gd name="T3" fmla="*/ 5 h 201"/>
                  <a:gd name="T4" fmla="*/ 327 w 401"/>
                  <a:gd name="T5" fmla="*/ 197 h 201"/>
                  <a:gd name="T6" fmla="*/ 327 w 401"/>
                  <a:gd name="T7" fmla="*/ 197 h 201"/>
                  <a:gd name="T8" fmla="*/ 12 w 401"/>
                  <a:gd name="T9" fmla="*/ 112 h 201"/>
                  <a:gd name="T10" fmla="*/ 395 w 401"/>
                  <a:gd name="T11" fmla="*/ 5 h 201"/>
                  <a:gd name="T12" fmla="*/ 401 w 401"/>
                  <a:gd name="T13" fmla="*/ 0 h 201"/>
                  <a:gd name="T14" fmla="*/ 399 w 401"/>
                  <a:gd name="T15" fmla="*/ 1 h 201"/>
                  <a:gd name="T16" fmla="*/ 397 w 401"/>
                  <a:gd name="T17" fmla="*/ 1 h 201"/>
                  <a:gd name="T18" fmla="*/ 337 w 401"/>
                  <a:gd name="T19" fmla="*/ 18 h 201"/>
                  <a:gd name="T20" fmla="*/ 5 w 401"/>
                  <a:gd name="T21" fmla="*/ 111 h 201"/>
                  <a:gd name="T22" fmla="*/ 3 w 401"/>
                  <a:gd name="T23" fmla="*/ 111 h 201"/>
                  <a:gd name="T24" fmla="*/ 0 w 401"/>
                  <a:gd name="T25" fmla="*/ 112 h 201"/>
                  <a:gd name="T26" fmla="*/ 2 w 401"/>
                  <a:gd name="T27" fmla="*/ 113 h 201"/>
                  <a:gd name="T28" fmla="*/ 6 w 401"/>
                  <a:gd name="T29" fmla="*/ 114 h 201"/>
                  <a:gd name="T30" fmla="*/ 307 w 401"/>
                  <a:gd name="T31" fmla="*/ 195 h 201"/>
                  <a:gd name="T32" fmla="*/ 326 w 401"/>
                  <a:gd name="T33" fmla="*/ 200 h 201"/>
                  <a:gd name="T34" fmla="*/ 326 w 401"/>
                  <a:gd name="T35" fmla="*/ 200 h 201"/>
                  <a:gd name="T36" fmla="*/ 327 w 401"/>
                  <a:gd name="T37" fmla="*/ 201 h 201"/>
                  <a:gd name="T38" fmla="*/ 329 w 401"/>
                  <a:gd name="T39" fmla="*/ 201 h 201"/>
                  <a:gd name="T40" fmla="*/ 329 w 401"/>
                  <a:gd name="T41" fmla="*/ 201 h 201"/>
                  <a:gd name="T42" fmla="*/ 329 w 401"/>
                  <a:gd name="T43" fmla="*/ 199 h 201"/>
                  <a:gd name="T44" fmla="*/ 330 w 401"/>
                  <a:gd name="T45" fmla="*/ 198 h 201"/>
                  <a:gd name="T46" fmla="*/ 358 w 401"/>
                  <a:gd name="T47" fmla="*/ 119 h 201"/>
                  <a:gd name="T48" fmla="*/ 400 w 401"/>
                  <a:gd name="T49" fmla="*/ 2 h 201"/>
                  <a:gd name="T50" fmla="*/ 401 w 401"/>
                  <a:gd name="T5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1" h="201">
                    <a:moveTo>
                      <a:pt x="395" y="5"/>
                    </a:moveTo>
                    <a:lnTo>
                      <a:pt x="395" y="5"/>
                    </a:lnTo>
                    <a:lnTo>
                      <a:pt x="327" y="197"/>
                    </a:lnTo>
                    <a:lnTo>
                      <a:pt x="327" y="197"/>
                    </a:lnTo>
                    <a:lnTo>
                      <a:pt x="12" y="112"/>
                    </a:lnTo>
                    <a:lnTo>
                      <a:pt x="395" y="5"/>
                    </a:lnTo>
                    <a:moveTo>
                      <a:pt x="401" y="0"/>
                    </a:moveTo>
                    <a:lnTo>
                      <a:pt x="399" y="1"/>
                    </a:lnTo>
                    <a:lnTo>
                      <a:pt x="397" y="1"/>
                    </a:lnTo>
                    <a:lnTo>
                      <a:pt x="337" y="18"/>
                    </a:lnTo>
                    <a:lnTo>
                      <a:pt x="5" y="111"/>
                    </a:lnTo>
                    <a:lnTo>
                      <a:pt x="3" y="111"/>
                    </a:lnTo>
                    <a:lnTo>
                      <a:pt x="0" y="112"/>
                    </a:lnTo>
                    <a:lnTo>
                      <a:pt x="2" y="113"/>
                    </a:lnTo>
                    <a:lnTo>
                      <a:pt x="6" y="114"/>
                    </a:lnTo>
                    <a:lnTo>
                      <a:pt x="307" y="195"/>
                    </a:lnTo>
                    <a:lnTo>
                      <a:pt x="326" y="200"/>
                    </a:lnTo>
                    <a:lnTo>
                      <a:pt x="326" y="200"/>
                    </a:lnTo>
                    <a:lnTo>
                      <a:pt x="327" y="201"/>
                    </a:lnTo>
                    <a:lnTo>
                      <a:pt x="329" y="201"/>
                    </a:lnTo>
                    <a:lnTo>
                      <a:pt x="329" y="201"/>
                    </a:lnTo>
                    <a:lnTo>
                      <a:pt x="329" y="199"/>
                    </a:lnTo>
                    <a:lnTo>
                      <a:pt x="330" y="198"/>
                    </a:lnTo>
                    <a:lnTo>
                      <a:pt x="358" y="119"/>
                    </a:lnTo>
                    <a:lnTo>
                      <a:pt x="400" y="2"/>
                    </a:lnTo>
                    <a:lnTo>
                      <a:pt x="4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308"/>
              <p:cNvSpPr>
                <a:spLocks noEditPoints="1"/>
              </p:cNvSpPr>
              <p:nvPr/>
            </p:nvSpPr>
            <p:spPr bwMode="auto">
              <a:xfrm>
                <a:off x="4442" y="1502"/>
                <a:ext cx="225" cy="171"/>
              </a:xfrm>
              <a:custGeom>
                <a:avLst/>
                <a:gdLst>
                  <a:gd name="T0" fmla="*/ 8 w 225"/>
                  <a:gd name="T1" fmla="*/ 131 h 171"/>
                  <a:gd name="T2" fmla="*/ 4 w 225"/>
                  <a:gd name="T3" fmla="*/ 134 h 171"/>
                  <a:gd name="T4" fmla="*/ 5 w 225"/>
                  <a:gd name="T5" fmla="*/ 134 h 171"/>
                  <a:gd name="T6" fmla="*/ 147 w 225"/>
                  <a:gd name="T7" fmla="*/ 171 h 171"/>
                  <a:gd name="T8" fmla="*/ 148 w 225"/>
                  <a:gd name="T9" fmla="*/ 171 h 171"/>
                  <a:gd name="T10" fmla="*/ 145 w 225"/>
                  <a:gd name="T11" fmla="*/ 167 h 171"/>
                  <a:gd name="T12" fmla="*/ 8 w 225"/>
                  <a:gd name="T13" fmla="*/ 131 h 171"/>
                  <a:gd name="T14" fmla="*/ 3 w 225"/>
                  <a:gd name="T15" fmla="*/ 130 h 171"/>
                  <a:gd name="T16" fmla="*/ 0 w 225"/>
                  <a:gd name="T17" fmla="*/ 132 h 171"/>
                  <a:gd name="T18" fmla="*/ 2 w 225"/>
                  <a:gd name="T19" fmla="*/ 133 h 171"/>
                  <a:gd name="T20" fmla="*/ 3 w 225"/>
                  <a:gd name="T21" fmla="*/ 130 h 171"/>
                  <a:gd name="T22" fmla="*/ 222 w 225"/>
                  <a:gd name="T23" fmla="*/ 5 h 171"/>
                  <a:gd name="T24" fmla="*/ 222 w 225"/>
                  <a:gd name="T25" fmla="*/ 5 h 171"/>
                  <a:gd name="T26" fmla="*/ 218 w 225"/>
                  <a:gd name="T27" fmla="*/ 8 h 171"/>
                  <a:gd name="T28" fmla="*/ 150 w 225"/>
                  <a:gd name="T29" fmla="*/ 169 h 171"/>
                  <a:gd name="T30" fmla="*/ 150 w 225"/>
                  <a:gd name="T31" fmla="*/ 169 h 171"/>
                  <a:gd name="T32" fmla="*/ 150 w 225"/>
                  <a:gd name="T33" fmla="*/ 168 h 171"/>
                  <a:gd name="T34" fmla="*/ 150 w 225"/>
                  <a:gd name="T35" fmla="*/ 169 h 171"/>
                  <a:gd name="T36" fmla="*/ 154 w 225"/>
                  <a:gd name="T37" fmla="*/ 166 h 171"/>
                  <a:gd name="T38" fmla="*/ 155 w 225"/>
                  <a:gd name="T39" fmla="*/ 165 h 171"/>
                  <a:gd name="T40" fmla="*/ 222 w 225"/>
                  <a:gd name="T41" fmla="*/ 5 h 171"/>
                  <a:gd name="T42" fmla="*/ 225 w 225"/>
                  <a:gd name="T43" fmla="*/ 0 h 171"/>
                  <a:gd name="T44" fmla="*/ 222 w 225"/>
                  <a:gd name="T45" fmla="*/ 2 h 171"/>
                  <a:gd name="T46" fmla="*/ 222 w 225"/>
                  <a:gd name="T47" fmla="*/ 2 h 171"/>
                  <a:gd name="T48" fmla="*/ 224 w 225"/>
                  <a:gd name="T49" fmla="*/ 2 h 171"/>
                  <a:gd name="T50" fmla="*/ 225 w 225"/>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5" h="171">
                    <a:moveTo>
                      <a:pt x="8" y="131"/>
                    </a:moveTo>
                    <a:lnTo>
                      <a:pt x="4" y="134"/>
                    </a:lnTo>
                    <a:lnTo>
                      <a:pt x="5" y="134"/>
                    </a:lnTo>
                    <a:lnTo>
                      <a:pt x="147" y="171"/>
                    </a:lnTo>
                    <a:lnTo>
                      <a:pt x="148" y="171"/>
                    </a:lnTo>
                    <a:lnTo>
                      <a:pt x="145" y="167"/>
                    </a:lnTo>
                    <a:lnTo>
                      <a:pt x="8" y="131"/>
                    </a:lnTo>
                    <a:close/>
                    <a:moveTo>
                      <a:pt x="3" y="130"/>
                    </a:moveTo>
                    <a:lnTo>
                      <a:pt x="0" y="132"/>
                    </a:lnTo>
                    <a:lnTo>
                      <a:pt x="2" y="133"/>
                    </a:lnTo>
                    <a:lnTo>
                      <a:pt x="3" y="130"/>
                    </a:lnTo>
                    <a:close/>
                    <a:moveTo>
                      <a:pt x="222" y="5"/>
                    </a:moveTo>
                    <a:lnTo>
                      <a:pt x="222" y="5"/>
                    </a:lnTo>
                    <a:lnTo>
                      <a:pt x="218" y="8"/>
                    </a:lnTo>
                    <a:lnTo>
                      <a:pt x="150" y="169"/>
                    </a:lnTo>
                    <a:lnTo>
                      <a:pt x="150" y="169"/>
                    </a:lnTo>
                    <a:lnTo>
                      <a:pt x="150" y="168"/>
                    </a:lnTo>
                    <a:lnTo>
                      <a:pt x="150" y="169"/>
                    </a:lnTo>
                    <a:lnTo>
                      <a:pt x="154" y="166"/>
                    </a:lnTo>
                    <a:lnTo>
                      <a:pt x="155" y="165"/>
                    </a:lnTo>
                    <a:lnTo>
                      <a:pt x="222" y="5"/>
                    </a:lnTo>
                    <a:close/>
                    <a:moveTo>
                      <a:pt x="225" y="0"/>
                    </a:moveTo>
                    <a:lnTo>
                      <a:pt x="222" y="2"/>
                    </a:lnTo>
                    <a:lnTo>
                      <a:pt x="222" y="2"/>
                    </a:lnTo>
                    <a:lnTo>
                      <a:pt x="224" y="2"/>
                    </a:lnTo>
                    <a:lnTo>
                      <a:pt x="22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309"/>
              <p:cNvSpPr>
                <a:spLocks noEditPoints="1"/>
              </p:cNvSpPr>
              <p:nvPr/>
            </p:nvSpPr>
            <p:spPr bwMode="auto">
              <a:xfrm>
                <a:off x="4442" y="1502"/>
                <a:ext cx="225" cy="171"/>
              </a:xfrm>
              <a:custGeom>
                <a:avLst/>
                <a:gdLst>
                  <a:gd name="T0" fmla="*/ 8 w 225"/>
                  <a:gd name="T1" fmla="*/ 131 h 171"/>
                  <a:gd name="T2" fmla="*/ 4 w 225"/>
                  <a:gd name="T3" fmla="*/ 134 h 171"/>
                  <a:gd name="T4" fmla="*/ 5 w 225"/>
                  <a:gd name="T5" fmla="*/ 134 h 171"/>
                  <a:gd name="T6" fmla="*/ 147 w 225"/>
                  <a:gd name="T7" fmla="*/ 171 h 171"/>
                  <a:gd name="T8" fmla="*/ 148 w 225"/>
                  <a:gd name="T9" fmla="*/ 171 h 171"/>
                  <a:gd name="T10" fmla="*/ 145 w 225"/>
                  <a:gd name="T11" fmla="*/ 167 h 171"/>
                  <a:gd name="T12" fmla="*/ 8 w 225"/>
                  <a:gd name="T13" fmla="*/ 131 h 171"/>
                  <a:gd name="T14" fmla="*/ 3 w 225"/>
                  <a:gd name="T15" fmla="*/ 130 h 171"/>
                  <a:gd name="T16" fmla="*/ 0 w 225"/>
                  <a:gd name="T17" fmla="*/ 132 h 171"/>
                  <a:gd name="T18" fmla="*/ 2 w 225"/>
                  <a:gd name="T19" fmla="*/ 133 h 171"/>
                  <a:gd name="T20" fmla="*/ 3 w 225"/>
                  <a:gd name="T21" fmla="*/ 130 h 171"/>
                  <a:gd name="T22" fmla="*/ 222 w 225"/>
                  <a:gd name="T23" fmla="*/ 5 h 171"/>
                  <a:gd name="T24" fmla="*/ 222 w 225"/>
                  <a:gd name="T25" fmla="*/ 5 h 171"/>
                  <a:gd name="T26" fmla="*/ 218 w 225"/>
                  <a:gd name="T27" fmla="*/ 8 h 171"/>
                  <a:gd name="T28" fmla="*/ 150 w 225"/>
                  <a:gd name="T29" fmla="*/ 169 h 171"/>
                  <a:gd name="T30" fmla="*/ 150 w 225"/>
                  <a:gd name="T31" fmla="*/ 169 h 171"/>
                  <a:gd name="T32" fmla="*/ 150 w 225"/>
                  <a:gd name="T33" fmla="*/ 168 h 171"/>
                  <a:gd name="T34" fmla="*/ 150 w 225"/>
                  <a:gd name="T35" fmla="*/ 169 h 171"/>
                  <a:gd name="T36" fmla="*/ 154 w 225"/>
                  <a:gd name="T37" fmla="*/ 166 h 171"/>
                  <a:gd name="T38" fmla="*/ 155 w 225"/>
                  <a:gd name="T39" fmla="*/ 165 h 171"/>
                  <a:gd name="T40" fmla="*/ 222 w 225"/>
                  <a:gd name="T41" fmla="*/ 5 h 171"/>
                  <a:gd name="T42" fmla="*/ 225 w 225"/>
                  <a:gd name="T43" fmla="*/ 0 h 171"/>
                  <a:gd name="T44" fmla="*/ 222 w 225"/>
                  <a:gd name="T45" fmla="*/ 2 h 171"/>
                  <a:gd name="T46" fmla="*/ 222 w 225"/>
                  <a:gd name="T47" fmla="*/ 2 h 171"/>
                  <a:gd name="T48" fmla="*/ 224 w 225"/>
                  <a:gd name="T49" fmla="*/ 2 h 171"/>
                  <a:gd name="T50" fmla="*/ 225 w 225"/>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5" h="171">
                    <a:moveTo>
                      <a:pt x="8" y="131"/>
                    </a:moveTo>
                    <a:lnTo>
                      <a:pt x="4" y="134"/>
                    </a:lnTo>
                    <a:lnTo>
                      <a:pt x="5" y="134"/>
                    </a:lnTo>
                    <a:lnTo>
                      <a:pt x="147" y="171"/>
                    </a:lnTo>
                    <a:lnTo>
                      <a:pt x="148" y="171"/>
                    </a:lnTo>
                    <a:lnTo>
                      <a:pt x="145" y="167"/>
                    </a:lnTo>
                    <a:lnTo>
                      <a:pt x="8" y="131"/>
                    </a:lnTo>
                    <a:moveTo>
                      <a:pt x="3" y="130"/>
                    </a:moveTo>
                    <a:lnTo>
                      <a:pt x="0" y="132"/>
                    </a:lnTo>
                    <a:lnTo>
                      <a:pt x="2" y="133"/>
                    </a:lnTo>
                    <a:lnTo>
                      <a:pt x="3" y="130"/>
                    </a:lnTo>
                    <a:moveTo>
                      <a:pt x="222" y="5"/>
                    </a:moveTo>
                    <a:lnTo>
                      <a:pt x="222" y="5"/>
                    </a:lnTo>
                    <a:lnTo>
                      <a:pt x="218" y="8"/>
                    </a:lnTo>
                    <a:lnTo>
                      <a:pt x="150" y="169"/>
                    </a:lnTo>
                    <a:lnTo>
                      <a:pt x="150" y="169"/>
                    </a:lnTo>
                    <a:lnTo>
                      <a:pt x="150" y="168"/>
                    </a:lnTo>
                    <a:lnTo>
                      <a:pt x="150" y="169"/>
                    </a:lnTo>
                    <a:lnTo>
                      <a:pt x="154" y="166"/>
                    </a:lnTo>
                    <a:lnTo>
                      <a:pt x="155" y="165"/>
                    </a:lnTo>
                    <a:lnTo>
                      <a:pt x="222" y="5"/>
                    </a:lnTo>
                    <a:moveTo>
                      <a:pt x="225" y="0"/>
                    </a:moveTo>
                    <a:lnTo>
                      <a:pt x="222" y="2"/>
                    </a:lnTo>
                    <a:lnTo>
                      <a:pt x="222" y="2"/>
                    </a:lnTo>
                    <a:lnTo>
                      <a:pt x="224" y="2"/>
                    </a:lnTo>
                    <a:lnTo>
                      <a:pt x="2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310"/>
              <p:cNvSpPr>
                <a:spLocks noEditPoints="1"/>
              </p:cNvSpPr>
              <p:nvPr/>
            </p:nvSpPr>
            <p:spPr bwMode="auto">
              <a:xfrm>
                <a:off x="4526" y="1339"/>
                <a:ext cx="269" cy="168"/>
              </a:xfrm>
              <a:custGeom>
                <a:avLst/>
                <a:gdLst>
                  <a:gd name="T0" fmla="*/ 8 w 269"/>
                  <a:gd name="T1" fmla="*/ 9 h 168"/>
                  <a:gd name="T2" fmla="*/ 8 w 269"/>
                  <a:gd name="T3" fmla="*/ 9 h 168"/>
                  <a:gd name="T4" fmla="*/ 68 w 269"/>
                  <a:gd name="T5" fmla="*/ 83 h 168"/>
                  <a:gd name="T6" fmla="*/ 8 w 269"/>
                  <a:gd name="T7" fmla="*/ 9 h 168"/>
                  <a:gd name="T8" fmla="*/ 8 w 269"/>
                  <a:gd name="T9" fmla="*/ 5 h 168"/>
                  <a:gd name="T10" fmla="*/ 89 w 269"/>
                  <a:gd name="T11" fmla="*/ 104 h 168"/>
                  <a:gd name="T12" fmla="*/ 14 w 269"/>
                  <a:gd name="T13" fmla="*/ 11 h 168"/>
                  <a:gd name="T14" fmla="*/ 57 w 269"/>
                  <a:gd name="T15" fmla="*/ 37 h 168"/>
                  <a:gd name="T16" fmla="*/ 258 w 269"/>
                  <a:gd name="T17" fmla="*/ 153 h 168"/>
                  <a:gd name="T18" fmla="*/ 258 w 269"/>
                  <a:gd name="T19" fmla="*/ 153 h 168"/>
                  <a:gd name="T20" fmla="*/ 140 w 269"/>
                  <a:gd name="T21" fmla="*/ 165 h 168"/>
                  <a:gd name="T22" fmla="*/ 138 w 269"/>
                  <a:gd name="T23" fmla="*/ 165 h 168"/>
                  <a:gd name="T24" fmla="*/ 140 w 269"/>
                  <a:gd name="T25" fmla="*/ 168 h 168"/>
                  <a:gd name="T26" fmla="*/ 138 w 269"/>
                  <a:gd name="T27" fmla="*/ 168 h 168"/>
                  <a:gd name="T28" fmla="*/ 138 w 269"/>
                  <a:gd name="T29" fmla="*/ 168 h 168"/>
                  <a:gd name="T30" fmla="*/ 258 w 269"/>
                  <a:gd name="T31" fmla="*/ 156 h 168"/>
                  <a:gd name="T32" fmla="*/ 261 w 269"/>
                  <a:gd name="T33" fmla="*/ 156 h 168"/>
                  <a:gd name="T34" fmla="*/ 263 w 269"/>
                  <a:gd name="T35" fmla="*/ 156 h 168"/>
                  <a:gd name="T36" fmla="*/ 265 w 269"/>
                  <a:gd name="T37" fmla="*/ 156 h 168"/>
                  <a:gd name="T38" fmla="*/ 266 w 269"/>
                  <a:gd name="T39" fmla="*/ 156 h 168"/>
                  <a:gd name="T40" fmla="*/ 267 w 269"/>
                  <a:gd name="T41" fmla="*/ 156 h 168"/>
                  <a:gd name="T42" fmla="*/ 269 w 269"/>
                  <a:gd name="T43" fmla="*/ 156 h 168"/>
                  <a:gd name="T44" fmla="*/ 266 w 269"/>
                  <a:gd name="T45" fmla="*/ 155 h 168"/>
                  <a:gd name="T46" fmla="*/ 266 w 269"/>
                  <a:gd name="T47" fmla="*/ 155 h 168"/>
                  <a:gd name="T48" fmla="*/ 266 w 269"/>
                  <a:gd name="T49" fmla="*/ 154 h 168"/>
                  <a:gd name="T50" fmla="*/ 264 w 269"/>
                  <a:gd name="T51" fmla="*/ 153 h 168"/>
                  <a:gd name="T52" fmla="*/ 8 w 269"/>
                  <a:gd name="T53" fmla="*/ 5 h 168"/>
                  <a:gd name="T54" fmla="*/ 0 w 269"/>
                  <a:gd name="T55" fmla="*/ 0 h 168"/>
                  <a:gd name="T56" fmla="*/ 5 w 269"/>
                  <a:gd name="T57" fmla="*/ 6 h 168"/>
                  <a:gd name="T58" fmla="*/ 6 w 269"/>
                  <a:gd name="T59" fmla="*/ 6 h 168"/>
                  <a:gd name="T60" fmla="*/ 6 w 269"/>
                  <a:gd name="T61" fmla="*/ 6 h 168"/>
                  <a:gd name="T62" fmla="*/ 6 w 269"/>
                  <a:gd name="T63" fmla="*/ 3 h 168"/>
                  <a:gd name="T64" fmla="*/ 3 w 269"/>
                  <a:gd name="T65" fmla="*/ 2 h 168"/>
                  <a:gd name="T66" fmla="*/ 0 w 269"/>
                  <a:gd name="T6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9" h="168">
                    <a:moveTo>
                      <a:pt x="8" y="9"/>
                    </a:moveTo>
                    <a:lnTo>
                      <a:pt x="8" y="9"/>
                    </a:lnTo>
                    <a:lnTo>
                      <a:pt x="68" y="83"/>
                    </a:lnTo>
                    <a:lnTo>
                      <a:pt x="8" y="9"/>
                    </a:lnTo>
                    <a:close/>
                    <a:moveTo>
                      <a:pt x="8" y="5"/>
                    </a:moveTo>
                    <a:lnTo>
                      <a:pt x="89" y="104"/>
                    </a:lnTo>
                    <a:lnTo>
                      <a:pt x="14" y="11"/>
                    </a:lnTo>
                    <a:lnTo>
                      <a:pt x="57" y="37"/>
                    </a:lnTo>
                    <a:lnTo>
                      <a:pt x="258" y="153"/>
                    </a:lnTo>
                    <a:lnTo>
                      <a:pt x="258" y="153"/>
                    </a:lnTo>
                    <a:lnTo>
                      <a:pt x="140" y="165"/>
                    </a:lnTo>
                    <a:lnTo>
                      <a:pt x="138" y="165"/>
                    </a:lnTo>
                    <a:lnTo>
                      <a:pt x="140" y="168"/>
                    </a:lnTo>
                    <a:lnTo>
                      <a:pt x="138" y="168"/>
                    </a:lnTo>
                    <a:lnTo>
                      <a:pt x="138" y="168"/>
                    </a:lnTo>
                    <a:lnTo>
                      <a:pt x="258" y="156"/>
                    </a:lnTo>
                    <a:lnTo>
                      <a:pt x="261" y="156"/>
                    </a:lnTo>
                    <a:lnTo>
                      <a:pt x="263" y="156"/>
                    </a:lnTo>
                    <a:lnTo>
                      <a:pt x="265" y="156"/>
                    </a:lnTo>
                    <a:lnTo>
                      <a:pt x="266" y="156"/>
                    </a:lnTo>
                    <a:lnTo>
                      <a:pt x="267" y="156"/>
                    </a:lnTo>
                    <a:lnTo>
                      <a:pt x="269" y="156"/>
                    </a:lnTo>
                    <a:lnTo>
                      <a:pt x="266" y="155"/>
                    </a:lnTo>
                    <a:lnTo>
                      <a:pt x="266" y="155"/>
                    </a:lnTo>
                    <a:lnTo>
                      <a:pt x="266" y="154"/>
                    </a:lnTo>
                    <a:lnTo>
                      <a:pt x="264" y="153"/>
                    </a:lnTo>
                    <a:lnTo>
                      <a:pt x="8" y="5"/>
                    </a:lnTo>
                    <a:close/>
                    <a:moveTo>
                      <a:pt x="0" y="0"/>
                    </a:moveTo>
                    <a:lnTo>
                      <a:pt x="5" y="6"/>
                    </a:lnTo>
                    <a:lnTo>
                      <a:pt x="6" y="6"/>
                    </a:lnTo>
                    <a:lnTo>
                      <a:pt x="6" y="6"/>
                    </a:lnTo>
                    <a:lnTo>
                      <a:pt x="6" y="3"/>
                    </a:lnTo>
                    <a:lnTo>
                      <a:pt x="3"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311"/>
              <p:cNvSpPr>
                <a:spLocks noEditPoints="1"/>
              </p:cNvSpPr>
              <p:nvPr/>
            </p:nvSpPr>
            <p:spPr bwMode="auto">
              <a:xfrm>
                <a:off x="4526" y="1339"/>
                <a:ext cx="269" cy="168"/>
              </a:xfrm>
              <a:custGeom>
                <a:avLst/>
                <a:gdLst>
                  <a:gd name="T0" fmla="*/ 8 w 269"/>
                  <a:gd name="T1" fmla="*/ 9 h 168"/>
                  <a:gd name="T2" fmla="*/ 8 w 269"/>
                  <a:gd name="T3" fmla="*/ 9 h 168"/>
                  <a:gd name="T4" fmla="*/ 68 w 269"/>
                  <a:gd name="T5" fmla="*/ 83 h 168"/>
                  <a:gd name="T6" fmla="*/ 8 w 269"/>
                  <a:gd name="T7" fmla="*/ 9 h 168"/>
                  <a:gd name="T8" fmla="*/ 8 w 269"/>
                  <a:gd name="T9" fmla="*/ 5 h 168"/>
                  <a:gd name="T10" fmla="*/ 89 w 269"/>
                  <a:gd name="T11" fmla="*/ 104 h 168"/>
                  <a:gd name="T12" fmla="*/ 14 w 269"/>
                  <a:gd name="T13" fmla="*/ 11 h 168"/>
                  <a:gd name="T14" fmla="*/ 57 w 269"/>
                  <a:gd name="T15" fmla="*/ 37 h 168"/>
                  <a:gd name="T16" fmla="*/ 258 w 269"/>
                  <a:gd name="T17" fmla="*/ 153 h 168"/>
                  <a:gd name="T18" fmla="*/ 258 w 269"/>
                  <a:gd name="T19" fmla="*/ 153 h 168"/>
                  <a:gd name="T20" fmla="*/ 140 w 269"/>
                  <a:gd name="T21" fmla="*/ 165 h 168"/>
                  <a:gd name="T22" fmla="*/ 138 w 269"/>
                  <a:gd name="T23" fmla="*/ 165 h 168"/>
                  <a:gd name="T24" fmla="*/ 140 w 269"/>
                  <a:gd name="T25" fmla="*/ 168 h 168"/>
                  <a:gd name="T26" fmla="*/ 138 w 269"/>
                  <a:gd name="T27" fmla="*/ 168 h 168"/>
                  <a:gd name="T28" fmla="*/ 138 w 269"/>
                  <a:gd name="T29" fmla="*/ 168 h 168"/>
                  <a:gd name="T30" fmla="*/ 258 w 269"/>
                  <a:gd name="T31" fmla="*/ 156 h 168"/>
                  <a:gd name="T32" fmla="*/ 261 w 269"/>
                  <a:gd name="T33" fmla="*/ 156 h 168"/>
                  <a:gd name="T34" fmla="*/ 263 w 269"/>
                  <a:gd name="T35" fmla="*/ 156 h 168"/>
                  <a:gd name="T36" fmla="*/ 265 w 269"/>
                  <a:gd name="T37" fmla="*/ 156 h 168"/>
                  <a:gd name="T38" fmla="*/ 266 w 269"/>
                  <a:gd name="T39" fmla="*/ 156 h 168"/>
                  <a:gd name="T40" fmla="*/ 267 w 269"/>
                  <a:gd name="T41" fmla="*/ 156 h 168"/>
                  <a:gd name="T42" fmla="*/ 269 w 269"/>
                  <a:gd name="T43" fmla="*/ 156 h 168"/>
                  <a:gd name="T44" fmla="*/ 266 w 269"/>
                  <a:gd name="T45" fmla="*/ 155 h 168"/>
                  <a:gd name="T46" fmla="*/ 266 w 269"/>
                  <a:gd name="T47" fmla="*/ 155 h 168"/>
                  <a:gd name="T48" fmla="*/ 266 w 269"/>
                  <a:gd name="T49" fmla="*/ 154 h 168"/>
                  <a:gd name="T50" fmla="*/ 264 w 269"/>
                  <a:gd name="T51" fmla="*/ 153 h 168"/>
                  <a:gd name="T52" fmla="*/ 8 w 269"/>
                  <a:gd name="T53" fmla="*/ 5 h 168"/>
                  <a:gd name="T54" fmla="*/ 0 w 269"/>
                  <a:gd name="T55" fmla="*/ 0 h 168"/>
                  <a:gd name="T56" fmla="*/ 5 w 269"/>
                  <a:gd name="T57" fmla="*/ 6 h 168"/>
                  <a:gd name="T58" fmla="*/ 6 w 269"/>
                  <a:gd name="T59" fmla="*/ 6 h 168"/>
                  <a:gd name="T60" fmla="*/ 6 w 269"/>
                  <a:gd name="T61" fmla="*/ 6 h 168"/>
                  <a:gd name="T62" fmla="*/ 6 w 269"/>
                  <a:gd name="T63" fmla="*/ 3 h 168"/>
                  <a:gd name="T64" fmla="*/ 3 w 269"/>
                  <a:gd name="T65" fmla="*/ 2 h 168"/>
                  <a:gd name="T66" fmla="*/ 0 w 269"/>
                  <a:gd name="T6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9" h="168">
                    <a:moveTo>
                      <a:pt x="8" y="9"/>
                    </a:moveTo>
                    <a:lnTo>
                      <a:pt x="8" y="9"/>
                    </a:lnTo>
                    <a:lnTo>
                      <a:pt x="68" y="83"/>
                    </a:lnTo>
                    <a:lnTo>
                      <a:pt x="8" y="9"/>
                    </a:lnTo>
                    <a:moveTo>
                      <a:pt x="8" y="5"/>
                    </a:moveTo>
                    <a:lnTo>
                      <a:pt x="89" y="104"/>
                    </a:lnTo>
                    <a:lnTo>
                      <a:pt x="14" y="11"/>
                    </a:lnTo>
                    <a:lnTo>
                      <a:pt x="57" y="37"/>
                    </a:lnTo>
                    <a:lnTo>
                      <a:pt x="258" y="153"/>
                    </a:lnTo>
                    <a:lnTo>
                      <a:pt x="258" y="153"/>
                    </a:lnTo>
                    <a:lnTo>
                      <a:pt x="140" y="165"/>
                    </a:lnTo>
                    <a:lnTo>
                      <a:pt x="138" y="165"/>
                    </a:lnTo>
                    <a:lnTo>
                      <a:pt x="140" y="168"/>
                    </a:lnTo>
                    <a:lnTo>
                      <a:pt x="138" y="168"/>
                    </a:lnTo>
                    <a:lnTo>
                      <a:pt x="138" y="168"/>
                    </a:lnTo>
                    <a:lnTo>
                      <a:pt x="258" y="156"/>
                    </a:lnTo>
                    <a:lnTo>
                      <a:pt x="261" y="156"/>
                    </a:lnTo>
                    <a:lnTo>
                      <a:pt x="263" y="156"/>
                    </a:lnTo>
                    <a:lnTo>
                      <a:pt x="265" y="156"/>
                    </a:lnTo>
                    <a:lnTo>
                      <a:pt x="266" y="156"/>
                    </a:lnTo>
                    <a:lnTo>
                      <a:pt x="267" y="156"/>
                    </a:lnTo>
                    <a:lnTo>
                      <a:pt x="269" y="156"/>
                    </a:lnTo>
                    <a:lnTo>
                      <a:pt x="266" y="155"/>
                    </a:lnTo>
                    <a:lnTo>
                      <a:pt x="266" y="155"/>
                    </a:lnTo>
                    <a:lnTo>
                      <a:pt x="266" y="154"/>
                    </a:lnTo>
                    <a:lnTo>
                      <a:pt x="264" y="153"/>
                    </a:lnTo>
                    <a:lnTo>
                      <a:pt x="8" y="5"/>
                    </a:lnTo>
                    <a:moveTo>
                      <a:pt x="0" y="0"/>
                    </a:moveTo>
                    <a:lnTo>
                      <a:pt x="5" y="6"/>
                    </a:lnTo>
                    <a:lnTo>
                      <a:pt x="6" y="6"/>
                    </a:lnTo>
                    <a:lnTo>
                      <a:pt x="6" y="6"/>
                    </a:lnTo>
                    <a:lnTo>
                      <a:pt x="6" y="3"/>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312"/>
              <p:cNvSpPr>
                <a:spLocks noEditPoints="1"/>
              </p:cNvSpPr>
              <p:nvPr/>
            </p:nvSpPr>
            <p:spPr bwMode="auto">
              <a:xfrm>
                <a:off x="4444" y="1341"/>
                <a:ext cx="222" cy="296"/>
              </a:xfrm>
              <a:custGeom>
                <a:avLst/>
                <a:gdLst>
                  <a:gd name="T0" fmla="*/ 90 w 222"/>
                  <a:gd name="T1" fmla="*/ 7 h 296"/>
                  <a:gd name="T2" fmla="*/ 90 w 222"/>
                  <a:gd name="T3" fmla="*/ 7 h 296"/>
                  <a:gd name="T4" fmla="*/ 150 w 222"/>
                  <a:gd name="T5" fmla="*/ 81 h 296"/>
                  <a:gd name="T6" fmla="*/ 217 w 222"/>
                  <a:gd name="T7" fmla="*/ 165 h 296"/>
                  <a:gd name="T8" fmla="*/ 5 w 222"/>
                  <a:gd name="T9" fmla="*/ 289 h 296"/>
                  <a:gd name="T10" fmla="*/ 6 w 222"/>
                  <a:gd name="T11" fmla="*/ 283 h 296"/>
                  <a:gd name="T12" fmla="*/ 90 w 222"/>
                  <a:gd name="T13" fmla="*/ 7 h 296"/>
                  <a:gd name="T14" fmla="*/ 88 w 222"/>
                  <a:gd name="T15" fmla="*/ 5 h 296"/>
                  <a:gd name="T16" fmla="*/ 89 w 222"/>
                  <a:gd name="T17" fmla="*/ 4 h 296"/>
                  <a:gd name="T18" fmla="*/ 88 w 222"/>
                  <a:gd name="T19" fmla="*/ 5 h 296"/>
                  <a:gd name="T20" fmla="*/ 88 w 222"/>
                  <a:gd name="T21" fmla="*/ 0 h 296"/>
                  <a:gd name="T22" fmla="*/ 88 w 222"/>
                  <a:gd name="T23" fmla="*/ 1 h 296"/>
                  <a:gd name="T24" fmla="*/ 88 w 222"/>
                  <a:gd name="T25" fmla="*/ 4 h 296"/>
                  <a:gd name="T26" fmla="*/ 88 w 222"/>
                  <a:gd name="T27" fmla="*/ 4 h 296"/>
                  <a:gd name="T28" fmla="*/ 87 w 222"/>
                  <a:gd name="T29" fmla="*/ 4 h 296"/>
                  <a:gd name="T30" fmla="*/ 87 w 222"/>
                  <a:gd name="T31" fmla="*/ 5 h 296"/>
                  <a:gd name="T32" fmla="*/ 5 w 222"/>
                  <a:gd name="T33" fmla="*/ 276 h 296"/>
                  <a:gd name="T34" fmla="*/ 1 w 222"/>
                  <a:gd name="T35" fmla="*/ 291 h 296"/>
                  <a:gd name="T36" fmla="*/ 1 w 222"/>
                  <a:gd name="T37" fmla="*/ 291 h 296"/>
                  <a:gd name="T38" fmla="*/ 1 w 222"/>
                  <a:gd name="T39" fmla="*/ 291 h 296"/>
                  <a:gd name="T40" fmla="*/ 0 w 222"/>
                  <a:gd name="T41" fmla="*/ 294 h 296"/>
                  <a:gd name="T42" fmla="*/ 0 w 222"/>
                  <a:gd name="T43" fmla="*/ 295 h 296"/>
                  <a:gd name="T44" fmla="*/ 0 w 222"/>
                  <a:gd name="T45" fmla="*/ 296 h 296"/>
                  <a:gd name="T46" fmla="*/ 0 w 222"/>
                  <a:gd name="T47" fmla="*/ 296 h 296"/>
                  <a:gd name="T48" fmla="*/ 2 w 222"/>
                  <a:gd name="T49" fmla="*/ 295 h 296"/>
                  <a:gd name="T50" fmla="*/ 6 w 222"/>
                  <a:gd name="T51" fmla="*/ 292 h 296"/>
                  <a:gd name="T52" fmla="*/ 216 w 222"/>
                  <a:gd name="T53" fmla="*/ 169 h 296"/>
                  <a:gd name="T54" fmla="*/ 220 w 222"/>
                  <a:gd name="T55" fmla="*/ 166 h 296"/>
                  <a:gd name="T56" fmla="*/ 222 w 222"/>
                  <a:gd name="T57" fmla="*/ 166 h 296"/>
                  <a:gd name="T58" fmla="*/ 220 w 222"/>
                  <a:gd name="T59" fmla="*/ 163 h 296"/>
                  <a:gd name="T60" fmla="*/ 220 w 222"/>
                  <a:gd name="T61" fmla="*/ 163 h 296"/>
                  <a:gd name="T62" fmla="*/ 171 w 222"/>
                  <a:gd name="T63" fmla="*/ 102 h 296"/>
                  <a:gd name="T64" fmla="*/ 90 w 222"/>
                  <a:gd name="T65" fmla="*/ 3 h 296"/>
                  <a:gd name="T66" fmla="*/ 89 w 222"/>
                  <a:gd name="T67" fmla="*/ 2 h 296"/>
                  <a:gd name="T68" fmla="*/ 88 w 222"/>
                  <a:gd name="T69"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2" h="296">
                    <a:moveTo>
                      <a:pt x="90" y="7"/>
                    </a:moveTo>
                    <a:lnTo>
                      <a:pt x="90" y="7"/>
                    </a:lnTo>
                    <a:lnTo>
                      <a:pt x="150" y="81"/>
                    </a:lnTo>
                    <a:lnTo>
                      <a:pt x="217" y="165"/>
                    </a:lnTo>
                    <a:lnTo>
                      <a:pt x="5" y="289"/>
                    </a:lnTo>
                    <a:lnTo>
                      <a:pt x="6" y="283"/>
                    </a:lnTo>
                    <a:lnTo>
                      <a:pt x="90" y="7"/>
                    </a:lnTo>
                    <a:close/>
                    <a:moveTo>
                      <a:pt x="88" y="5"/>
                    </a:moveTo>
                    <a:lnTo>
                      <a:pt x="89" y="4"/>
                    </a:lnTo>
                    <a:lnTo>
                      <a:pt x="88" y="5"/>
                    </a:lnTo>
                    <a:close/>
                    <a:moveTo>
                      <a:pt x="88" y="0"/>
                    </a:moveTo>
                    <a:lnTo>
                      <a:pt x="88" y="1"/>
                    </a:lnTo>
                    <a:lnTo>
                      <a:pt x="88" y="4"/>
                    </a:lnTo>
                    <a:lnTo>
                      <a:pt x="88" y="4"/>
                    </a:lnTo>
                    <a:lnTo>
                      <a:pt x="87" y="4"/>
                    </a:lnTo>
                    <a:lnTo>
                      <a:pt x="87" y="5"/>
                    </a:lnTo>
                    <a:lnTo>
                      <a:pt x="5" y="276"/>
                    </a:lnTo>
                    <a:lnTo>
                      <a:pt x="1" y="291"/>
                    </a:lnTo>
                    <a:lnTo>
                      <a:pt x="1" y="291"/>
                    </a:lnTo>
                    <a:lnTo>
                      <a:pt x="1" y="291"/>
                    </a:lnTo>
                    <a:lnTo>
                      <a:pt x="0" y="294"/>
                    </a:lnTo>
                    <a:lnTo>
                      <a:pt x="0" y="295"/>
                    </a:lnTo>
                    <a:lnTo>
                      <a:pt x="0" y="296"/>
                    </a:lnTo>
                    <a:lnTo>
                      <a:pt x="0" y="296"/>
                    </a:lnTo>
                    <a:lnTo>
                      <a:pt x="2" y="295"/>
                    </a:lnTo>
                    <a:lnTo>
                      <a:pt x="6" y="292"/>
                    </a:lnTo>
                    <a:lnTo>
                      <a:pt x="216" y="169"/>
                    </a:lnTo>
                    <a:lnTo>
                      <a:pt x="220" y="166"/>
                    </a:lnTo>
                    <a:lnTo>
                      <a:pt x="222" y="166"/>
                    </a:lnTo>
                    <a:lnTo>
                      <a:pt x="220" y="163"/>
                    </a:lnTo>
                    <a:lnTo>
                      <a:pt x="220" y="163"/>
                    </a:lnTo>
                    <a:lnTo>
                      <a:pt x="171" y="102"/>
                    </a:lnTo>
                    <a:lnTo>
                      <a:pt x="90" y="3"/>
                    </a:lnTo>
                    <a:lnTo>
                      <a:pt x="89" y="2"/>
                    </a:lnTo>
                    <a:lnTo>
                      <a:pt x="8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313"/>
              <p:cNvSpPr>
                <a:spLocks noEditPoints="1"/>
              </p:cNvSpPr>
              <p:nvPr/>
            </p:nvSpPr>
            <p:spPr bwMode="auto">
              <a:xfrm>
                <a:off x="4444" y="1341"/>
                <a:ext cx="222" cy="296"/>
              </a:xfrm>
              <a:custGeom>
                <a:avLst/>
                <a:gdLst>
                  <a:gd name="T0" fmla="*/ 90 w 222"/>
                  <a:gd name="T1" fmla="*/ 7 h 296"/>
                  <a:gd name="T2" fmla="*/ 90 w 222"/>
                  <a:gd name="T3" fmla="*/ 7 h 296"/>
                  <a:gd name="T4" fmla="*/ 150 w 222"/>
                  <a:gd name="T5" fmla="*/ 81 h 296"/>
                  <a:gd name="T6" fmla="*/ 217 w 222"/>
                  <a:gd name="T7" fmla="*/ 165 h 296"/>
                  <a:gd name="T8" fmla="*/ 5 w 222"/>
                  <a:gd name="T9" fmla="*/ 289 h 296"/>
                  <a:gd name="T10" fmla="*/ 6 w 222"/>
                  <a:gd name="T11" fmla="*/ 283 h 296"/>
                  <a:gd name="T12" fmla="*/ 90 w 222"/>
                  <a:gd name="T13" fmla="*/ 7 h 296"/>
                  <a:gd name="T14" fmla="*/ 88 w 222"/>
                  <a:gd name="T15" fmla="*/ 5 h 296"/>
                  <a:gd name="T16" fmla="*/ 89 w 222"/>
                  <a:gd name="T17" fmla="*/ 4 h 296"/>
                  <a:gd name="T18" fmla="*/ 88 w 222"/>
                  <a:gd name="T19" fmla="*/ 5 h 296"/>
                  <a:gd name="T20" fmla="*/ 88 w 222"/>
                  <a:gd name="T21" fmla="*/ 0 h 296"/>
                  <a:gd name="T22" fmla="*/ 88 w 222"/>
                  <a:gd name="T23" fmla="*/ 1 h 296"/>
                  <a:gd name="T24" fmla="*/ 88 w 222"/>
                  <a:gd name="T25" fmla="*/ 4 h 296"/>
                  <a:gd name="T26" fmla="*/ 88 w 222"/>
                  <a:gd name="T27" fmla="*/ 4 h 296"/>
                  <a:gd name="T28" fmla="*/ 87 w 222"/>
                  <a:gd name="T29" fmla="*/ 4 h 296"/>
                  <a:gd name="T30" fmla="*/ 87 w 222"/>
                  <a:gd name="T31" fmla="*/ 5 h 296"/>
                  <a:gd name="T32" fmla="*/ 5 w 222"/>
                  <a:gd name="T33" fmla="*/ 276 h 296"/>
                  <a:gd name="T34" fmla="*/ 1 w 222"/>
                  <a:gd name="T35" fmla="*/ 291 h 296"/>
                  <a:gd name="T36" fmla="*/ 1 w 222"/>
                  <a:gd name="T37" fmla="*/ 291 h 296"/>
                  <a:gd name="T38" fmla="*/ 1 w 222"/>
                  <a:gd name="T39" fmla="*/ 291 h 296"/>
                  <a:gd name="T40" fmla="*/ 0 w 222"/>
                  <a:gd name="T41" fmla="*/ 294 h 296"/>
                  <a:gd name="T42" fmla="*/ 0 w 222"/>
                  <a:gd name="T43" fmla="*/ 295 h 296"/>
                  <a:gd name="T44" fmla="*/ 0 w 222"/>
                  <a:gd name="T45" fmla="*/ 296 h 296"/>
                  <a:gd name="T46" fmla="*/ 0 w 222"/>
                  <a:gd name="T47" fmla="*/ 296 h 296"/>
                  <a:gd name="T48" fmla="*/ 2 w 222"/>
                  <a:gd name="T49" fmla="*/ 295 h 296"/>
                  <a:gd name="T50" fmla="*/ 6 w 222"/>
                  <a:gd name="T51" fmla="*/ 292 h 296"/>
                  <a:gd name="T52" fmla="*/ 216 w 222"/>
                  <a:gd name="T53" fmla="*/ 169 h 296"/>
                  <a:gd name="T54" fmla="*/ 220 w 222"/>
                  <a:gd name="T55" fmla="*/ 166 h 296"/>
                  <a:gd name="T56" fmla="*/ 222 w 222"/>
                  <a:gd name="T57" fmla="*/ 166 h 296"/>
                  <a:gd name="T58" fmla="*/ 220 w 222"/>
                  <a:gd name="T59" fmla="*/ 163 h 296"/>
                  <a:gd name="T60" fmla="*/ 220 w 222"/>
                  <a:gd name="T61" fmla="*/ 163 h 296"/>
                  <a:gd name="T62" fmla="*/ 171 w 222"/>
                  <a:gd name="T63" fmla="*/ 102 h 296"/>
                  <a:gd name="T64" fmla="*/ 90 w 222"/>
                  <a:gd name="T65" fmla="*/ 3 h 296"/>
                  <a:gd name="T66" fmla="*/ 89 w 222"/>
                  <a:gd name="T67" fmla="*/ 2 h 296"/>
                  <a:gd name="T68" fmla="*/ 88 w 222"/>
                  <a:gd name="T69"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2" h="296">
                    <a:moveTo>
                      <a:pt x="90" y="7"/>
                    </a:moveTo>
                    <a:lnTo>
                      <a:pt x="90" y="7"/>
                    </a:lnTo>
                    <a:lnTo>
                      <a:pt x="150" y="81"/>
                    </a:lnTo>
                    <a:lnTo>
                      <a:pt x="217" y="165"/>
                    </a:lnTo>
                    <a:lnTo>
                      <a:pt x="5" y="289"/>
                    </a:lnTo>
                    <a:lnTo>
                      <a:pt x="6" y="283"/>
                    </a:lnTo>
                    <a:lnTo>
                      <a:pt x="90" y="7"/>
                    </a:lnTo>
                    <a:moveTo>
                      <a:pt x="88" y="5"/>
                    </a:moveTo>
                    <a:lnTo>
                      <a:pt x="89" y="4"/>
                    </a:lnTo>
                    <a:lnTo>
                      <a:pt x="88" y="5"/>
                    </a:lnTo>
                    <a:moveTo>
                      <a:pt x="88" y="0"/>
                    </a:moveTo>
                    <a:lnTo>
                      <a:pt x="88" y="1"/>
                    </a:lnTo>
                    <a:lnTo>
                      <a:pt x="88" y="4"/>
                    </a:lnTo>
                    <a:lnTo>
                      <a:pt x="88" y="4"/>
                    </a:lnTo>
                    <a:lnTo>
                      <a:pt x="87" y="4"/>
                    </a:lnTo>
                    <a:lnTo>
                      <a:pt x="87" y="5"/>
                    </a:lnTo>
                    <a:lnTo>
                      <a:pt x="5" y="276"/>
                    </a:lnTo>
                    <a:lnTo>
                      <a:pt x="1" y="291"/>
                    </a:lnTo>
                    <a:lnTo>
                      <a:pt x="1" y="291"/>
                    </a:lnTo>
                    <a:lnTo>
                      <a:pt x="1" y="291"/>
                    </a:lnTo>
                    <a:lnTo>
                      <a:pt x="0" y="294"/>
                    </a:lnTo>
                    <a:lnTo>
                      <a:pt x="0" y="295"/>
                    </a:lnTo>
                    <a:lnTo>
                      <a:pt x="0" y="296"/>
                    </a:lnTo>
                    <a:lnTo>
                      <a:pt x="0" y="296"/>
                    </a:lnTo>
                    <a:lnTo>
                      <a:pt x="2" y="295"/>
                    </a:lnTo>
                    <a:lnTo>
                      <a:pt x="6" y="292"/>
                    </a:lnTo>
                    <a:lnTo>
                      <a:pt x="216" y="169"/>
                    </a:lnTo>
                    <a:lnTo>
                      <a:pt x="220" y="166"/>
                    </a:lnTo>
                    <a:lnTo>
                      <a:pt x="222" y="166"/>
                    </a:lnTo>
                    <a:lnTo>
                      <a:pt x="220" y="163"/>
                    </a:lnTo>
                    <a:lnTo>
                      <a:pt x="220" y="163"/>
                    </a:lnTo>
                    <a:lnTo>
                      <a:pt x="171" y="102"/>
                    </a:lnTo>
                    <a:lnTo>
                      <a:pt x="90" y="3"/>
                    </a:lnTo>
                    <a:lnTo>
                      <a:pt x="89" y="2"/>
                    </a:lnTo>
                    <a:lnTo>
                      <a:pt x="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314"/>
              <p:cNvSpPr>
                <a:spLocks noEditPoints="1"/>
              </p:cNvSpPr>
              <p:nvPr/>
            </p:nvSpPr>
            <p:spPr bwMode="auto">
              <a:xfrm>
                <a:off x="3408" y="3306"/>
                <a:ext cx="478" cy="70"/>
              </a:xfrm>
              <a:custGeom>
                <a:avLst/>
                <a:gdLst>
                  <a:gd name="T0" fmla="*/ 477 w 478"/>
                  <a:gd name="T1" fmla="*/ 69 h 70"/>
                  <a:gd name="T2" fmla="*/ 476 w 478"/>
                  <a:gd name="T3" fmla="*/ 70 h 70"/>
                  <a:gd name="T4" fmla="*/ 477 w 478"/>
                  <a:gd name="T5" fmla="*/ 70 h 70"/>
                  <a:gd name="T6" fmla="*/ 477 w 478"/>
                  <a:gd name="T7" fmla="*/ 69 h 70"/>
                  <a:gd name="T8" fmla="*/ 379 w 478"/>
                  <a:gd name="T9" fmla="*/ 57 h 70"/>
                  <a:gd name="T10" fmla="*/ 473 w 478"/>
                  <a:gd name="T11" fmla="*/ 69 h 70"/>
                  <a:gd name="T12" fmla="*/ 473 w 478"/>
                  <a:gd name="T13" fmla="*/ 69 h 70"/>
                  <a:gd name="T14" fmla="*/ 473 w 478"/>
                  <a:gd name="T15" fmla="*/ 69 h 70"/>
                  <a:gd name="T16" fmla="*/ 379 w 478"/>
                  <a:gd name="T17" fmla="*/ 57 h 70"/>
                  <a:gd name="T18" fmla="*/ 478 w 478"/>
                  <a:gd name="T19" fmla="*/ 28 h 70"/>
                  <a:gd name="T20" fmla="*/ 478 w 478"/>
                  <a:gd name="T21" fmla="*/ 29 h 70"/>
                  <a:gd name="T22" fmla="*/ 478 w 478"/>
                  <a:gd name="T23" fmla="*/ 29 h 70"/>
                  <a:gd name="T24" fmla="*/ 475 w 478"/>
                  <a:gd name="T25" fmla="*/ 33 h 70"/>
                  <a:gd name="T26" fmla="*/ 474 w 478"/>
                  <a:gd name="T27" fmla="*/ 66 h 70"/>
                  <a:gd name="T28" fmla="*/ 474 w 478"/>
                  <a:gd name="T29" fmla="*/ 67 h 70"/>
                  <a:gd name="T30" fmla="*/ 473 w 478"/>
                  <a:gd name="T31" fmla="*/ 66 h 70"/>
                  <a:gd name="T32" fmla="*/ 409 w 478"/>
                  <a:gd name="T33" fmla="*/ 57 h 70"/>
                  <a:gd name="T34" fmla="*/ 476 w 478"/>
                  <a:gd name="T35" fmla="*/ 67 h 70"/>
                  <a:gd name="T36" fmla="*/ 477 w 478"/>
                  <a:gd name="T37" fmla="*/ 67 h 70"/>
                  <a:gd name="T38" fmla="*/ 477 w 478"/>
                  <a:gd name="T39" fmla="*/ 65 h 70"/>
                  <a:gd name="T40" fmla="*/ 478 w 478"/>
                  <a:gd name="T41" fmla="*/ 28 h 70"/>
                  <a:gd name="T42" fmla="*/ 478 w 478"/>
                  <a:gd name="T43" fmla="*/ 28 h 70"/>
                  <a:gd name="T44" fmla="*/ 0 w 478"/>
                  <a:gd name="T45" fmla="*/ 0 h 70"/>
                  <a:gd name="T46" fmla="*/ 0 w 478"/>
                  <a:gd name="T47" fmla="*/ 0 h 70"/>
                  <a:gd name="T48" fmla="*/ 430 w 478"/>
                  <a:gd name="T49" fmla="*/ 24 h 70"/>
                  <a:gd name="T50" fmla="*/ 0 w 478"/>
                  <a:gd name="T5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8" h="70">
                    <a:moveTo>
                      <a:pt x="477" y="69"/>
                    </a:moveTo>
                    <a:lnTo>
                      <a:pt x="476" y="70"/>
                    </a:lnTo>
                    <a:lnTo>
                      <a:pt x="477" y="70"/>
                    </a:lnTo>
                    <a:lnTo>
                      <a:pt x="477" y="69"/>
                    </a:lnTo>
                    <a:close/>
                    <a:moveTo>
                      <a:pt x="379" y="57"/>
                    </a:moveTo>
                    <a:lnTo>
                      <a:pt x="473" y="69"/>
                    </a:lnTo>
                    <a:lnTo>
                      <a:pt x="473" y="69"/>
                    </a:lnTo>
                    <a:lnTo>
                      <a:pt x="473" y="69"/>
                    </a:lnTo>
                    <a:lnTo>
                      <a:pt x="379" y="57"/>
                    </a:lnTo>
                    <a:close/>
                    <a:moveTo>
                      <a:pt x="478" y="28"/>
                    </a:moveTo>
                    <a:lnTo>
                      <a:pt x="478" y="29"/>
                    </a:lnTo>
                    <a:lnTo>
                      <a:pt x="478" y="29"/>
                    </a:lnTo>
                    <a:lnTo>
                      <a:pt x="475" y="33"/>
                    </a:lnTo>
                    <a:lnTo>
                      <a:pt x="474" y="66"/>
                    </a:lnTo>
                    <a:lnTo>
                      <a:pt x="474" y="67"/>
                    </a:lnTo>
                    <a:lnTo>
                      <a:pt x="473" y="66"/>
                    </a:lnTo>
                    <a:lnTo>
                      <a:pt x="409" y="57"/>
                    </a:lnTo>
                    <a:lnTo>
                      <a:pt x="476" y="67"/>
                    </a:lnTo>
                    <a:lnTo>
                      <a:pt x="477" y="67"/>
                    </a:lnTo>
                    <a:lnTo>
                      <a:pt x="477" y="65"/>
                    </a:lnTo>
                    <a:lnTo>
                      <a:pt x="478" y="28"/>
                    </a:lnTo>
                    <a:lnTo>
                      <a:pt x="478" y="28"/>
                    </a:lnTo>
                    <a:close/>
                    <a:moveTo>
                      <a:pt x="0" y="0"/>
                    </a:moveTo>
                    <a:lnTo>
                      <a:pt x="0" y="0"/>
                    </a:lnTo>
                    <a:lnTo>
                      <a:pt x="430" y="24"/>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315"/>
              <p:cNvSpPr>
                <a:spLocks noEditPoints="1"/>
              </p:cNvSpPr>
              <p:nvPr/>
            </p:nvSpPr>
            <p:spPr bwMode="auto">
              <a:xfrm>
                <a:off x="3408" y="3306"/>
                <a:ext cx="478" cy="70"/>
              </a:xfrm>
              <a:custGeom>
                <a:avLst/>
                <a:gdLst>
                  <a:gd name="T0" fmla="*/ 477 w 478"/>
                  <a:gd name="T1" fmla="*/ 69 h 70"/>
                  <a:gd name="T2" fmla="*/ 476 w 478"/>
                  <a:gd name="T3" fmla="*/ 70 h 70"/>
                  <a:gd name="T4" fmla="*/ 477 w 478"/>
                  <a:gd name="T5" fmla="*/ 70 h 70"/>
                  <a:gd name="T6" fmla="*/ 477 w 478"/>
                  <a:gd name="T7" fmla="*/ 69 h 70"/>
                  <a:gd name="T8" fmla="*/ 379 w 478"/>
                  <a:gd name="T9" fmla="*/ 57 h 70"/>
                  <a:gd name="T10" fmla="*/ 473 w 478"/>
                  <a:gd name="T11" fmla="*/ 69 h 70"/>
                  <a:gd name="T12" fmla="*/ 473 w 478"/>
                  <a:gd name="T13" fmla="*/ 69 h 70"/>
                  <a:gd name="T14" fmla="*/ 473 w 478"/>
                  <a:gd name="T15" fmla="*/ 69 h 70"/>
                  <a:gd name="T16" fmla="*/ 379 w 478"/>
                  <a:gd name="T17" fmla="*/ 57 h 70"/>
                  <a:gd name="T18" fmla="*/ 478 w 478"/>
                  <a:gd name="T19" fmla="*/ 28 h 70"/>
                  <a:gd name="T20" fmla="*/ 478 w 478"/>
                  <a:gd name="T21" fmla="*/ 29 h 70"/>
                  <a:gd name="T22" fmla="*/ 478 w 478"/>
                  <a:gd name="T23" fmla="*/ 29 h 70"/>
                  <a:gd name="T24" fmla="*/ 475 w 478"/>
                  <a:gd name="T25" fmla="*/ 33 h 70"/>
                  <a:gd name="T26" fmla="*/ 474 w 478"/>
                  <a:gd name="T27" fmla="*/ 66 h 70"/>
                  <a:gd name="T28" fmla="*/ 474 w 478"/>
                  <a:gd name="T29" fmla="*/ 67 h 70"/>
                  <a:gd name="T30" fmla="*/ 473 w 478"/>
                  <a:gd name="T31" fmla="*/ 66 h 70"/>
                  <a:gd name="T32" fmla="*/ 409 w 478"/>
                  <a:gd name="T33" fmla="*/ 57 h 70"/>
                  <a:gd name="T34" fmla="*/ 476 w 478"/>
                  <a:gd name="T35" fmla="*/ 67 h 70"/>
                  <a:gd name="T36" fmla="*/ 477 w 478"/>
                  <a:gd name="T37" fmla="*/ 67 h 70"/>
                  <a:gd name="T38" fmla="*/ 477 w 478"/>
                  <a:gd name="T39" fmla="*/ 65 h 70"/>
                  <a:gd name="T40" fmla="*/ 478 w 478"/>
                  <a:gd name="T41" fmla="*/ 28 h 70"/>
                  <a:gd name="T42" fmla="*/ 478 w 478"/>
                  <a:gd name="T43" fmla="*/ 28 h 70"/>
                  <a:gd name="T44" fmla="*/ 0 w 478"/>
                  <a:gd name="T45" fmla="*/ 0 h 70"/>
                  <a:gd name="T46" fmla="*/ 0 w 478"/>
                  <a:gd name="T47" fmla="*/ 0 h 70"/>
                  <a:gd name="T48" fmla="*/ 430 w 478"/>
                  <a:gd name="T49" fmla="*/ 24 h 70"/>
                  <a:gd name="T50" fmla="*/ 0 w 478"/>
                  <a:gd name="T5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8" h="70">
                    <a:moveTo>
                      <a:pt x="477" y="69"/>
                    </a:moveTo>
                    <a:lnTo>
                      <a:pt x="476" y="70"/>
                    </a:lnTo>
                    <a:lnTo>
                      <a:pt x="477" y="70"/>
                    </a:lnTo>
                    <a:lnTo>
                      <a:pt x="477" y="69"/>
                    </a:lnTo>
                    <a:moveTo>
                      <a:pt x="379" y="57"/>
                    </a:moveTo>
                    <a:lnTo>
                      <a:pt x="473" y="69"/>
                    </a:lnTo>
                    <a:lnTo>
                      <a:pt x="473" y="69"/>
                    </a:lnTo>
                    <a:lnTo>
                      <a:pt x="473" y="69"/>
                    </a:lnTo>
                    <a:lnTo>
                      <a:pt x="379" y="57"/>
                    </a:lnTo>
                    <a:moveTo>
                      <a:pt x="478" y="28"/>
                    </a:moveTo>
                    <a:lnTo>
                      <a:pt x="478" y="29"/>
                    </a:lnTo>
                    <a:lnTo>
                      <a:pt x="478" y="29"/>
                    </a:lnTo>
                    <a:lnTo>
                      <a:pt x="475" y="33"/>
                    </a:lnTo>
                    <a:lnTo>
                      <a:pt x="474" y="66"/>
                    </a:lnTo>
                    <a:lnTo>
                      <a:pt x="474" y="67"/>
                    </a:lnTo>
                    <a:lnTo>
                      <a:pt x="473" y="66"/>
                    </a:lnTo>
                    <a:lnTo>
                      <a:pt x="409" y="57"/>
                    </a:lnTo>
                    <a:lnTo>
                      <a:pt x="476" y="67"/>
                    </a:lnTo>
                    <a:lnTo>
                      <a:pt x="477" y="67"/>
                    </a:lnTo>
                    <a:lnTo>
                      <a:pt x="477" y="65"/>
                    </a:lnTo>
                    <a:lnTo>
                      <a:pt x="478" y="28"/>
                    </a:lnTo>
                    <a:lnTo>
                      <a:pt x="478" y="28"/>
                    </a:lnTo>
                    <a:moveTo>
                      <a:pt x="0" y="0"/>
                    </a:moveTo>
                    <a:lnTo>
                      <a:pt x="0" y="0"/>
                    </a:lnTo>
                    <a:lnTo>
                      <a:pt x="430" y="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316"/>
              <p:cNvSpPr>
                <a:spLocks noEditPoints="1"/>
              </p:cNvSpPr>
              <p:nvPr/>
            </p:nvSpPr>
            <p:spPr bwMode="auto">
              <a:xfrm>
                <a:off x="3370" y="3161"/>
                <a:ext cx="520" cy="173"/>
              </a:xfrm>
              <a:custGeom>
                <a:avLst/>
                <a:gdLst>
                  <a:gd name="T0" fmla="*/ 517 w 520"/>
                  <a:gd name="T1" fmla="*/ 170 h 173"/>
                  <a:gd name="T2" fmla="*/ 516 w 520"/>
                  <a:gd name="T3" fmla="*/ 171 h 173"/>
                  <a:gd name="T4" fmla="*/ 516 w 520"/>
                  <a:gd name="T5" fmla="*/ 173 h 173"/>
                  <a:gd name="T6" fmla="*/ 516 w 520"/>
                  <a:gd name="T7" fmla="*/ 173 h 173"/>
                  <a:gd name="T8" fmla="*/ 516 w 520"/>
                  <a:gd name="T9" fmla="*/ 173 h 173"/>
                  <a:gd name="T10" fmla="*/ 520 w 520"/>
                  <a:gd name="T11" fmla="*/ 173 h 173"/>
                  <a:gd name="T12" fmla="*/ 518 w 520"/>
                  <a:gd name="T13" fmla="*/ 171 h 173"/>
                  <a:gd name="T14" fmla="*/ 518 w 520"/>
                  <a:gd name="T15" fmla="*/ 171 h 173"/>
                  <a:gd name="T16" fmla="*/ 517 w 520"/>
                  <a:gd name="T17" fmla="*/ 170 h 173"/>
                  <a:gd name="T18" fmla="*/ 80 w 520"/>
                  <a:gd name="T19" fmla="*/ 20 h 173"/>
                  <a:gd name="T20" fmla="*/ 2 w 520"/>
                  <a:gd name="T21" fmla="*/ 141 h 173"/>
                  <a:gd name="T22" fmla="*/ 38 w 520"/>
                  <a:gd name="T23" fmla="*/ 145 h 173"/>
                  <a:gd name="T24" fmla="*/ 468 w 520"/>
                  <a:gd name="T25" fmla="*/ 169 h 173"/>
                  <a:gd name="T26" fmla="*/ 512 w 520"/>
                  <a:gd name="T27" fmla="*/ 172 h 173"/>
                  <a:gd name="T28" fmla="*/ 513 w 520"/>
                  <a:gd name="T29" fmla="*/ 173 h 173"/>
                  <a:gd name="T30" fmla="*/ 513 w 520"/>
                  <a:gd name="T31" fmla="*/ 171 h 173"/>
                  <a:gd name="T32" fmla="*/ 510 w 520"/>
                  <a:gd name="T33" fmla="*/ 169 h 173"/>
                  <a:gd name="T34" fmla="*/ 2 w 520"/>
                  <a:gd name="T35" fmla="*/ 141 h 173"/>
                  <a:gd name="T36" fmla="*/ 80 w 520"/>
                  <a:gd name="T37" fmla="*/ 20 h 173"/>
                  <a:gd name="T38" fmla="*/ 88 w 520"/>
                  <a:gd name="T39" fmla="*/ 0 h 173"/>
                  <a:gd name="T40" fmla="*/ 0 w 520"/>
                  <a:gd name="T41" fmla="*/ 139 h 173"/>
                  <a:gd name="T42" fmla="*/ 0 w 520"/>
                  <a:gd name="T43" fmla="*/ 139 h 173"/>
                  <a:gd name="T44" fmla="*/ 88 w 520"/>
                  <a:gd name="T4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173">
                    <a:moveTo>
                      <a:pt x="517" y="170"/>
                    </a:moveTo>
                    <a:lnTo>
                      <a:pt x="516" y="171"/>
                    </a:lnTo>
                    <a:lnTo>
                      <a:pt x="516" y="173"/>
                    </a:lnTo>
                    <a:lnTo>
                      <a:pt x="516" y="173"/>
                    </a:lnTo>
                    <a:lnTo>
                      <a:pt x="516" y="173"/>
                    </a:lnTo>
                    <a:lnTo>
                      <a:pt x="520" y="173"/>
                    </a:lnTo>
                    <a:lnTo>
                      <a:pt x="518" y="171"/>
                    </a:lnTo>
                    <a:lnTo>
                      <a:pt x="518" y="171"/>
                    </a:lnTo>
                    <a:lnTo>
                      <a:pt x="517" y="170"/>
                    </a:lnTo>
                    <a:close/>
                    <a:moveTo>
                      <a:pt x="80" y="20"/>
                    </a:moveTo>
                    <a:lnTo>
                      <a:pt x="2" y="141"/>
                    </a:lnTo>
                    <a:lnTo>
                      <a:pt x="38" y="145"/>
                    </a:lnTo>
                    <a:lnTo>
                      <a:pt x="468" y="169"/>
                    </a:lnTo>
                    <a:lnTo>
                      <a:pt x="512" y="172"/>
                    </a:lnTo>
                    <a:lnTo>
                      <a:pt x="513" y="173"/>
                    </a:lnTo>
                    <a:lnTo>
                      <a:pt x="513" y="171"/>
                    </a:lnTo>
                    <a:lnTo>
                      <a:pt x="510" y="169"/>
                    </a:lnTo>
                    <a:lnTo>
                      <a:pt x="2" y="141"/>
                    </a:lnTo>
                    <a:lnTo>
                      <a:pt x="80" y="20"/>
                    </a:lnTo>
                    <a:close/>
                    <a:moveTo>
                      <a:pt x="88" y="0"/>
                    </a:moveTo>
                    <a:lnTo>
                      <a:pt x="0" y="139"/>
                    </a:lnTo>
                    <a:lnTo>
                      <a:pt x="0" y="139"/>
                    </a:lnTo>
                    <a:lnTo>
                      <a:pt x="8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317"/>
              <p:cNvSpPr>
                <a:spLocks noEditPoints="1"/>
              </p:cNvSpPr>
              <p:nvPr/>
            </p:nvSpPr>
            <p:spPr bwMode="auto">
              <a:xfrm>
                <a:off x="3370" y="3161"/>
                <a:ext cx="520" cy="173"/>
              </a:xfrm>
              <a:custGeom>
                <a:avLst/>
                <a:gdLst>
                  <a:gd name="T0" fmla="*/ 517 w 520"/>
                  <a:gd name="T1" fmla="*/ 170 h 173"/>
                  <a:gd name="T2" fmla="*/ 516 w 520"/>
                  <a:gd name="T3" fmla="*/ 171 h 173"/>
                  <a:gd name="T4" fmla="*/ 516 w 520"/>
                  <a:gd name="T5" fmla="*/ 173 h 173"/>
                  <a:gd name="T6" fmla="*/ 516 w 520"/>
                  <a:gd name="T7" fmla="*/ 173 h 173"/>
                  <a:gd name="T8" fmla="*/ 516 w 520"/>
                  <a:gd name="T9" fmla="*/ 173 h 173"/>
                  <a:gd name="T10" fmla="*/ 520 w 520"/>
                  <a:gd name="T11" fmla="*/ 173 h 173"/>
                  <a:gd name="T12" fmla="*/ 518 w 520"/>
                  <a:gd name="T13" fmla="*/ 171 h 173"/>
                  <a:gd name="T14" fmla="*/ 518 w 520"/>
                  <a:gd name="T15" fmla="*/ 171 h 173"/>
                  <a:gd name="T16" fmla="*/ 517 w 520"/>
                  <a:gd name="T17" fmla="*/ 170 h 173"/>
                  <a:gd name="T18" fmla="*/ 80 w 520"/>
                  <a:gd name="T19" fmla="*/ 20 h 173"/>
                  <a:gd name="T20" fmla="*/ 2 w 520"/>
                  <a:gd name="T21" fmla="*/ 141 h 173"/>
                  <a:gd name="T22" fmla="*/ 38 w 520"/>
                  <a:gd name="T23" fmla="*/ 145 h 173"/>
                  <a:gd name="T24" fmla="*/ 468 w 520"/>
                  <a:gd name="T25" fmla="*/ 169 h 173"/>
                  <a:gd name="T26" fmla="*/ 512 w 520"/>
                  <a:gd name="T27" fmla="*/ 172 h 173"/>
                  <a:gd name="T28" fmla="*/ 513 w 520"/>
                  <a:gd name="T29" fmla="*/ 173 h 173"/>
                  <a:gd name="T30" fmla="*/ 513 w 520"/>
                  <a:gd name="T31" fmla="*/ 171 h 173"/>
                  <a:gd name="T32" fmla="*/ 510 w 520"/>
                  <a:gd name="T33" fmla="*/ 169 h 173"/>
                  <a:gd name="T34" fmla="*/ 2 w 520"/>
                  <a:gd name="T35" fmla="*/ 141 h 173"/>
                  <a:gd name="T36" fmla="*/ 80 w 520"/>
                  <a:gd name="T37" fmla="*/ 20 h 173"/>
                  <a:gd name="T38" fmla="*/ 88 w 520"/>
                  <a:gd name="T39" fmla="*/ 0 h 173"/>
                  <a:gd name="T40" fmla="*/ 0 w 520"/>
                  <a:gd name="T41" fmla="*/ 139 h 173"/>
                  <a:gd name="T42" fmla="*/ 0 w 520"/>
                  <a:gd name="T43" fmla="*/ 139 h 173"/>
                  <a:gd name="T44" fmla="*/ 88 w 520"/>
                  <a:gd name="T4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173">
                    <a:moveTo>
                      <a:pt x="517" y="170"/>
                    </a:moveTo>
                    <a:lnTo>
                      <a:pt x="516" y="171"/>
                    </a:lnTo>
                    <a:lnTo>
                      <a:pt x="516" y="173"/>
                    </a:lnTo>
                    <a:lnTo>
                      <a:pt x="516" y="173"/>
                    </a:lnTo>
                    <a:lnTo>
                      <a:pt x="516" y="173"/>
                    </a:lnTo>
                    <a:lnTo>
                      <a:pt x="520" y="173"/>
                    </a:lnTo>
                    <a:lnTo>
                      <a:pt x="518" y="171"/>
                    </a:lnTo>
                    <a:lnTo>
                      <a:pt x="518" y="171"/>
                    </a:lnTo>
                    <a:lnTo>
                      <a:pt x="517" y="170"/>
                    </a:lnTo>
                    <a:moveTo>
                      <a:pt x="80" y="20"/>
                    </a:moveTo>
                    <a:lnTo>
                      <a:pt x="2" y="141"/>
                    </a:lnTo>
                    <a:lnTo>
                      <a:pt x="38" y="145"/>
                    </a:lnTo>
                    <a:lnTo>
                      <a:pt x="468" y="169"/>
                    </a:lnTo>
                    <a:lnTo>
                      <a:pt x="512" y="172"/>
                    </a:lnTo>
                    <a:lnTo>
                      <a:pt x="513" y="173"/>
                    </a:lnTo>
                    <a:lnTo>
                      <a:pt x="513" y="171"/>
                    </a:lnTo>
                    <a:lnTo>
                      <a:pt x="510" y="169"/>
                    </a:lnTo>
                    <a:lnTo>
                      <a:pt x="2" y="141"/>
                    </a:lnTo>
                    <a:lnTo>
                      <a:pt x="80" y="20"/>
                    </a:lnTo>
                    <a:moveTo>
                      <a:pt x="88" y="0"/>
                    </a:moveTo>
                    <a:lnTo>
                      <a:pt x="0" y="139"/>
                    </a:lnTo>
                    <a:lnTo>
                      <a:pt x="0" y="139"/>
                    </a:lnTo>
                    <a:lnTo>
                      <a:pt x="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318"/>
              <p:cNvSpPr>
                <a:spLocks noEditPoints="1"/>
              </p:cNvSpPr>
              <p:nvPr/>
            </p:nvSpPr>
            <p:spPr bwMode="auto">
              <a:xfrm>
                <a:off x="3371" y="3302"/>
                <a:ext cx="515" cy="460"/>
              </a:xfrm>
              <a:custGeom>
                <a:avLst/>
                <a:gdLst>
                  <a:gd name="T0" fmla="*/ 267 w 515"/>
                  <a:gd name="T1" fmla="*/ 459 h 460"/>
                  <a:gd name="T2" fmla="*/ 267 w 515"/>
                  <a:gd name="T3" fmla="*/ 459 h 460"/>
                  <a:gd name="T4" fmla="*/ 267 w 515"/>
                  <a:gd name="T5" fmla="*/ 460 h 460"/>
                  <a:gd name="T6" fmla="*/ 267 w 515"/>
                  <a:gd name="T7" fmla="*/ 459 h 460"/>
                  <a:gd name="T8" fmla="*/ 267 w 515"/>
                  <a:gd name="T9" fmla="*/ 459 h 460"/>
                  <a:gd name="T10" fmla="*/ 35 w 515"/>
                  <a:gd name="T11" fmla="*/ 67 h 460"/>
                  <a:gd name="T12" fmla="*/ 262 w 515"/>
                  <a:gd name="T13" fmla="*/ 451 h 460"/>
                  <a:gd name="T14" fmla="*/ 262 w 515"/>
                  <a:gd name="T15" fmla="*/ 451 h 460"/>
                  <a:gd name="T16" fmla="*/ 35 w 515"/>
                  <a:gd name="T17" fmla="*/ 67 h 460"/>
                  <a:gd name="T18" fmla="*/ 512 w 515"/>
                  <a:gd name="T19" fmla="*/ 73 h 460"/>
                  <a:gd name="T20" fmla="*/ 513 w 515"/>
                  <a:gd name="T21" fmla="*/ 71 h 460"/>
                  <a:gd name="T22" fmla="*/ 512 w 515"/>
                  <a:gd name="T23" fmla="*/ 73 h 460"/>
                  <a:gd name="T24" fmla="*/ 511 w 515"/>
                  <a:gd name="T25" fmla="*/ 72 h 460"/>
                  <a:gd name="T26" fmla="*/ 512 w 515"/>
                  <a:gd name="T27" fmla="*/ 73 h 460"/>
                  <a:gd name="T28" fmla="*/ 1 w 515"/>
                  <a:gd name="T29" fmla="*/ 0 h 460"/>
                  <a:gd name="T30" fmla="*/ 0 w 515"/>
                  <a:gd name="T31" fmla="*/ 0 h 460"/>
                  <a:gd name="T32" fmla="*/ 2 w 515"/>
                  <a:gd name="T33" fmla="*/ 2 h 460"/>
                  <a:gd name="T34" fmla="*/ 1 w 515"/>
                  <a:gd name="T35" fmla="*/ 2 h 460"/>
                  <a:gd name="T36" fmla="*/ 151 w 515"/>
                  <a:gd name="T37" fmla="*/ 257 h 460"/>
                  <a:gd name="T38" fmla="*/ 2 w 515"/>
                  <a:gd name="T39" fmla="*/ 3 h 460"/>
                  <a:gd name="T40" fmla="*/ 416 w 515"/>
                  <a:gd name="T41" fmla="*/ 61 h 460"/>
                  <a:gd name="T42" fmla="*/ 510 w 515"/>
                  <a:gd name="T43" fmla="*/ 73 h 460"/>
                  <a:gd name="T44" fmla="*/ 510 w 515"/>
                  <a:gd name="T45" fmla="*/ 73 h 460"/>
                  <a:gd name="T46" fmla="*/ 326 w 515"/>
                  <a:gd name="T47" fmla="*/ 363 h 460"/>
                  <a:gd name="T48" fmla="*/ 267 w 515"/>
                  <a:gd name="T49" fmla="*/ 453 h 460"/>
                  <a:gd name="T50" fmla="*/ 268 w 515"/>
                  <a:gd name="T51" fmla="*/ 455 h 460"/>
                  <a:gd name="T52" fmla="*/ 271 w 515"/>
                  <a:gd name="T53" fmla="*/ 455 h 460"/>
                  <a:gd name="T54" fmla="*/ 511 w 515"/>
                  <a:gd name="T55" fmla="*/ 77 h 460"/>
                  <a:gd name="T56" fmla="*/ 512 w 515"/>
                  <a:gd name="T57" fmla="*/ 76 h 460"/>
                  <a:gd name="T58" fmla="*/ 513 w 515"/>
                  <a:gd name="T59" fmla="*/ 74 h 460"/>
                  <a:gd name="T60" fmla="*/ 514 w 515"/>
                  <a:gd name="T61" fmla="*/ 73 h 460"/>
                  <a:gd name="T62" fmla="*/ 515 w 515"/>
                  <a:gd name="T63" fmla="*/ 72 h 460"/>
                  <a:gd name="T64" fmla="*/ 515 w 515"/>
                  <a:gd name="T65" fmla="*/ 71 h 460"/>
                  <a:gd name="T66" fmla="*/ 514 w 515"/>
                  <a:gd name="T67" fmla="*/ 71 h 460"/>
                  <a:gd name="T68" fmla="*/ 513 w 515"/>
                  <a:gd name="T69" fmla="*/ 71 h 460"/>
                  <a:gd name="T70" fmla="*/ 446 w 515"/>
                  <a:gd name="T71" fmla="*/ 61 h 460"/>
                  <a:gd name="T72" fmla="*/ 37 w 515"/>
                  <a:gd name="T73" fmla="*/ 4 h 460"/>
                  <a:gd name="T74" fmla="*/ 37 w 515"/>
                  <a:gd name="T75" fmla="*/ 4 h 460"/>
                  <a:gd name="T76" fmla="*/ 1 w 515"/>
                  <a:gd name="T77"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5" h="460">
                    <a:moveTo>
                      <a:pt x="267" y="459"/>
                    </a:moveTo>
                    <a:lnTo>
                      <a:pt x="267" y="459"/>
                    </a:lnTo>
                    <a:lnTo>
                      <a:pt x="267" y="460"/>
                    </a:lnTo>
                    <a:lnTo>
                      <a:pt x="267" y="459"/>
                    </a:lnTo>
                    <a:lnTo>
                      <a:pt x="267" y="459"/>
                    </a:lnTo>
                    <a:close/>
                    <a:moveTo>
                      <a:pt x="35" y="67"/>
                    </a:moveTo>
                    <a:lnTo>
                      <a:pt x="262" y="451"/>
                    </a:lnTo>
                    <a:lnTo>
                      <a:pt x="262" y="451"/>
                    </a:lnTo>
                    <a:lnTo>
                      <a:pt x="35" y="67"/>
                    </a:lnTo>
                    <a:close/>
                    <a:moveTo>
                      <a:pt x="512" y="73"/>
                    </a:moveTo>
                    <a:lnTo>
                      <a:pt x="513" y="71"/>
                    </a:lnTo>
                    <a:lnTo>
                      <a:pt x="512" y="73"/>
                    </a:lnTo>
                    <a:lnTo>
                      <a:pt x="511" y="72"/>
                    </a:lnTo>
                    <a:lnTo>
                      <a:pt x="512" y="73"/>
                    </a:lnTo>
                    <a:close/>
                    <a:moveTo>
                      <a:pt x="1" y="0"/>
                    </a:moveTo>
                    <a:lnTo>
                      <a:pt x="0" y="0"/>
                    </a:lnTo>
                    <a:lnTo>
                      <a:pt x="2" y="2"/>
                    </a:lnTo>
                    <a:lnTo>
                      <a:pt x="1" y="2"/>
                    </a:lnTo>
                    <a:lnTo>
                      <a:pt x="151" y="257"/>
                    </a:lnTo>
                    <a:lnTo>
                      <a:pt x="2" y="3"/>
                    </a:lnTo>
                    <a:lnTo>
                      <a:pt x="416" y="61"/>
                    </a:lnTo>
                    <a:lnTo>
                      <a:pt x="510" y="73"/>
                    </a:lnTo>
                    <a:lnTo>
                      <a:pt x="510" y="73"/>
                    </a:lnTo>
                    <a:lnTo>
                      <a:pt x="326" y="363"/>
                    </a:lnTo>
                    <a:lnTo>
                      <a:pt x="267" y="453"/>
                    </a:lnTo>
                    <a:lnTo>
                      <a:pt x="268" y="455"/>
                    </a:lnTo>
                    <a:lnTo>
                      <a:pt x="271" y="455"/>
                    </a:lnTo>
                    <a:lnTo>
                      <a:pt x="511" y="77"/>
                    </a:lnTo>
                    <a:lnTo>
                      <a:pt x="512" y="76"/>
                    </a:lnTo>
                    <a:lnTo>
                      <a:pt x="513" y="74"/>
                    </a:lnTo>
                    <a:lnTo>
                      <a:pt x="514" y="73"/>
                    </a:lnTo>
                    <a:lnTo>
                      <a:pt x="515" y="72"/>
                    </a:lnTo>
                    <a:lnTo>
                      <a:pt x="515" y="71"/>
                    </a:lnTo>
                    <a:lnTo>
                      <a:pt x="514" y="71"/>
                    </a:lnTo>
                    <a:lnTo>
                      <a:pt x="513" y="71"/>
                    </a:lnTo>
                    <a:lnTo>
                      <a:pt x="446" y="61"/>
                    </a:lnTo>
                    <a:lnTo>
                      <a:pt x="37" y="4"/>
                    </a:lnTo>
                    <a:lnTo>
                      <a:pt x="37" y="4"/>
                    </a:lnTo>
                    <a:lnTo>
                      <a:pt x="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319"/>
              <p:cNvSpPr>
                <a:spLocks noEditPoints="1"/>
              </p:cNvSpPr>
              <p:nvPr/>
            </p:nvSpPr>
            <p:spPr bwMode="auto">
              <a:xfrm>
                <a:off x="3371" y="3302"/>
                <a:ext cx="515" cy="460"/>
              </a:xfrm>
              <a:custGeom>
                <a:avLst/>
                <a:gdLst>
                  <a:gd name="T0" fmla="*/ 267 w 515"/>
                  <a:gd name="T1" fmla="*/ 459 h 460"/>
                  <a:gd name="T2" fmla="*/ 267 w 515"/>
                  <a:gd name="T3" fmla="*/ 459 h 460"/>
                  <a:gd name="T4" fmla="*/ 267 w 515"/>
                  <a:gd name="T5" fmla="*/ 460 h 460"/>
                  <a:gd name="T6" fmla="*/ 267 w 515"/>
                  <a:gd name="T7" fmla="*/ 459 h 460"/>
                  <a:gd name="T8" fmla="*/ 267 w 515"/>
                  <a:gd name="T9" fmla="*/ 459 h 460"/>
                  <a:gd name="T10" fmla="*/ 35 w 515"/>
                  <a:gd name="T11" fmla="*/ 67 h 460"/>
                  <a:gd name="T12" fmla="*/ 262 w 515"/>
                  <a:gd name="T13" fmla="*/ 451 h 460"/>
                  <a:gd name="T14" fmla="*/ 262 w 515"/>
                  <a:gd name="T15" fmla="*/ 451 h 460"/>
                  <a:gd name="T16" fmla="*/ 35 w 515"/>
                  <a:gd name="T17" fmla="*/ 67 h 460"/>
                  <a:gd name="T18" fmla="*/ 512 w 515"/>
                  <a:gd name="T19" fmla="*/ 73 h 460"/>
                  <a:gd name="T20" fmla="*/ 513 w 515"/>
                  <a:gd name="T21" fmla="*/ 71 h 460"/>
                  <a:gd name="T22" fmla="*/ 512 w 515"/>
                  <a:gd name="T23" fmla="*/ 73 h 460"/>
                  <a:gd name="T24" fmla="*/ 511 w 515"/>
                  <a:gd name="T25" fmla="*/ 72 h 460"/>
                  <a:gd name="T26" fmla="*/ 512 w 515"/>
                  <a:gd name="T27" fmla="*/ 73 h 460"/>
                  <a:gd name="T28" fmla="*/ 1 w 515"/>
                  <a:gd name="T29" fmla="*/ 0 h 460"/>
                  <a:gd name="T30" fmla="*/ 0 w 515"/>
                  <a:gd name="T31" fmla="*/ 0 h 460"/>
                  <a:gd name="T32" fmla="*/ 2 w 515"/>
                  <a:gd name="T33" fmla="*/ 2 h 460"/>
                  <a:gd name="T34" fmla="*/ 1 w 515"/>
                  <a:gd name="T35" fmla="*/ 2 h 460"/>
                  <a:gd name="T36" fmla="*/ 151 w 515"/>
                  <a:gd name="T37" fmla="*/ 257 h 460"/>
                  <a:gd name="T38" fmla="*/ 2 w 515"/>
                  <a:gd name="T39" fmla="*/ 3 h 460"/>
                  <a:gd name="T40" fmla="*/ 416 w 515"/>
                  <a:gd name="T41" fmla="*/ 61 h 460"/>
                  <a:gd name="T42" fmla="*/ 510 w 515"/>
                  <a:gd name="T43" fmla="*/ 73 h 460"/>
                  <a:gd name="T44" fmla="*/ 510 w 515"/>
                  <a:gd name="T45" fmla="*/ 73 h 460"/>
                  <a:gd name="T46" fmla="*/ 326 w 515"/>
                  <a:gd name="T47" fmla="*/ 363 h 460"/>
                  <a:gd name="T48" fmla="*/ 267 w 515"/>
                  <a:gd name="T49" fmla="*/ 453 h 460"/>
                  <a:gd name="T50" fmla="*/ 268 w 515"/>
                  <a:gd name="T51" fmla="*/ 455 h 460"/>
                  <a:gd name="T52" fmla="*/ 271 w 515"/>
                  <a:gd name="T53" fmla="*/ 455 h 460"/>
                  <a:gd name="T54" fmla="*/ 511 w 515"/>
                  <a:gd name="T55" fmla="*/ 77 h 460"/>
                  <a:gd name="T56" fmla="*/ 512 w 515"/>
                  <a:gd name="T57" fmla="*/ 76 h 460"/>
                  <a:gd name="T58" fmla="*/ 513 w 515"/>
                  <a:gd name="T59" fmla="*/ 74 h 460"/>
                  <a:gd name="T60" fmla="*/ 514 w 515"/>
                  <a:gd name="T61" fmla="*/ 73 h 460"/>
                  <a:gd name="T62" fmla="*/ 515 w 515"/>
                  <a:gd name="T63" fmla="*/ 72 h 460"/>
                  <a:gd name="T64" fmla="*/ 515 w 515"/>
                  <a:gd name="T65" fmla="*/ 71 h 460"/>
                  <a:gd name="T66" fmla="*/ 514 w 515"/>
                  <a:gd name="T67" fmla="*/ 71 h 460"/>
                  <a:gd name="T68" fmla="*/ 513 w 515"/>
                  <a:gd name="T69" fmla="*/ 71 h 460"/>
                  <a:gd name="T70" fmla="*/ 446 w 515"/>
                  <a:gd name="T71" fmla="*/ 61 h 460"/>
                  <a:gd name="T72" fmla="*/ 37 w 515"/>
                  <a:gd name="T73" fmla="*/ 4 h 460"/>
                  <a:gd name="T74" fmla="*/ 37 w 515"/>
                  <a:gd name="T75" fmla="*/ 4 h 460"/>
                  <a:gd name="T76" fmla="*/ 1 w 515"/>
                  <a:gd name="T77"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5" h="460">
                    <a:moveTo>
                      <a:pt x="267" y="459"/>
                    </a:moveTo>
                    <a:lnTo>
                      <a:pt x="267" y="459"/>
                    </a:lnTo>
                    <a:lnTo>
                      <a:pt x="267" y="460"/>
                    </a:lnTo>
                    <a:lnTo>
                      <a:pt x="267" y="459"/>
                    </a:lnTo>
                    <a:lnTo>
                      <a:pt x="267" y="459"/>
                    </a:lnTo>
                    <a:moveTo>
                      <a:pt x="35" y="67"/>
                    </a:moveTo>
                    <a:lnTo>
                      <a:pt x="262" y="451"/>
                    </a:lnTo>
                    <a:lnTo>
                      <a:pt x="262" y="451"/>
                    </a:lnTo>
                    <a:lnTo>
                      <a:pt x="35" y="67"/>
                    </a:lnTo>
                    <a:moveTo>
                      <a:pt x="512" y="73"/>
                    </a:moveTo>
                    <a:lnTo>
                      <a:pt x="513" y="71"/>
                    </a:lnTo>
                    <a:lnTo>
                      <a:pt x="512" y="73"/>
                    </a:lnTo>
                    <a:lnTo>
                      <a:pt x="511" y="72"/>
                    </a:lnTo>
                    <a:lnTo>
                      <a:pt x="512" y="73"/>
                    </a:lnTo>
                    <a:moveTo>
                      <a:pt x="1" y="0"/>
                    </a:moveTo>
                    <a:lnTo>
                      <a:pt x="0" y="0"/>
                    </a:lnTo>
                    <a:lnTo>
                      <a:pt x="2" y="2"/>
                    </a:lnTo>
                    <a:lnTo>
                      <a:pt x="1" y="2"/>
                    </a:lnTo>
                    <a:lnTo>
                      <a:pt x="151" y="257"/>
                    </a:lnTo>
                    <a:lnTo>
                      <a:pt x="2" y="3"/>
                    </a:lnTo>
                    <a:lnTo>
                      <a:pt x="416" y="61"/>
                    </a:lnTo>
                    <a:lnTo>
                      <a:pt x="510" y="73"/>
                    </a:lnTo>
                    <a:lnTo>
                      <a:pt x="510" y="73"/>
                    </a:lnTo>
                    <a:lnTo>
                      <a:pt x="326" y="363"/>
                    </a:lnTo>
                    <a:lnTo>
                      <a:pt x="267" y="453"/>
                    </a:lnTo>
                    <a:lnTo>
                      <a:pt x="268" y="455"/>
                    </a:lnTo>
                    <a:lnTo>
                      <a:pt x="271" y="455"/>
                    </a:lnTo>
                    <a:lnTo>
                      <a:pt x="511" y="77"/>
                    </a:lnTo>
                    <a:lnTo>
                      <a:pt x="512" y="76"/>
                    </a:lnTo>
                    <a:lnTo>
                      <a:pt x="513" y="74"/>
                    </a:lnTo>
                    <a:lnTo>
                      <a:pt x="514" y="73"/>
                    </a:lnTo>
                    <a:lnTo>
                      <a:pt x="515" y="72"/>
                    </a:lnTo>
                    <a:lnTo>
                      <a:pt x="515" y="71"/>
                    </a:lnTo>
                    <a:lnTo>
                      <a:pt x="514" y="71"/>
                    </a:lnTo>
                    <a:lnTo>
                      <a:pt x="513" y="71"/>
                    </a:lnTo>
                    <a:lnTo>
                      <a:pt x="446" y="61"/>
                    </a:lnTo>
                    <a:lnTo>
                      <a:pt x="37" y="4"/>
                    </a:lnTo>
                    <a:lnTo>
                      <a:pt x="37" y="4"/>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320"/>
              <p:cNvSpPr>
                <a:spLocks noEditPoints="1"/>
              </p:cNvSpPr>
              <p:nvPr/>
            </p:nvSpPr>
            <p:spPr bwMode="auto">
              <a:xfrm>
                <a:off x="3174" y="3032"/>
                <a:ext cx="369" cy="270"/>
              </a:xfrm>
              <a:custGeom>
                <a:avLst/>
                <a:gdLst>
                  <a:gd name="T0" fmla="*/ 121 w 369"/>
                  <a:gd name="T1" fmla="*/ 210 h 270"/>
                  <a:gd name="T2" fmla="*/ 192 w 369"/>
                  <a:gd name="T3" fmla="*/ 270 h 270"/>
                  <a:gd name="T4" fmla="*/ 192 w 369"/>
                  <a:gd name="T5" fmla="*/ 270 h 270"/>
                  <a:gd name="T6" fmla="*/ 121 w 369"/>
                  <a:gd name="T7" fmla="*/ 210 h 270"/>
                  <a:gd name="T8" fmla="*/ 1 w 369"/>
                  <a:gd name="T9" fmla="*/ 108 h 270"/>
                  <a:gd name="T10" fmla="*/ 0 w 369"/>
                  <a:gd name="T11" fmla="*/ 108 h 270"/>
                  <a:gd name="T12" fmla="*/ 1 w 369"/>
                  <a:gd name="T13" fmla="*/ 110 h 270"/>
                  <a:gd name="T14" fmla="*/ 1 w 369"/>
                  <a:gd name="T15" fmla="*/ 109 h 270"/>
                  <a:gd name="T16" fmla="*/ 1 w 369"/>
                  <a:gd name="T17" fmla="*/ 108 h 270"/>
                  <a:gd name="T18" fmla="*/ 368 w 369"/>
                  <a:gd name="T19" fmla="*/ 0 h 270"/>
                  <a:gd name="T20" fmla="*/ 368 w 369"/>
                  <a:gd name="T21" fmla="*/ 0 h 270"/>
                  <a:gd name="T22" fmla="*/ 14 w 369"/>
                  <a:gd name="T23" fmla="*/ 104 h 270"/>
                  <a:gd name="T24" fmla="*/ 14 w 369"/>
                  <a:gd name="T25" fmla="*/ 104 h 270"/>
                  <a:gd name="T26" fmla="*/ 5 w 369"/>
                  <a:gd name="T27" fmla="*/ 107 h 270"/>
                  <a:gd name="T28" fmla="*/ 5 w 369"/>
                  <a:gd name="T29" fmla="*/ 108 h 270"/>
                  <a:gd name="T30" fmla="*/ 3 w 369"/>
                  <a:gd name="T31" fmla="*/ 108 h 270"/>
                  <a:gd name="T32" fmla="*/ 149 w 369"/>
                  <a:gd name="T33" fmla="*/ 230 h 270"/>
                  <a:gd name="T34" fmla="*/ 6 w 369"/>
                  <a:gd name="T35" fmla="*/ 110 h 270"/>
                  <a:gd name="T36" fmla="*/ 127 w 369"/>
                  <a:gd name="T37" fmla="*/ 75 h 270"/>
                  <a:gd name="T38" fmla="*/ 365 w 369"/>
                  <a:gd name="T39" fmla="*/ 3 h 270"/>
                  <a:gd name="T40" fmla="*/ 284 w 369"/>
                  <a:gd name="T41" fmla="*/ 129 h 270"/>
                  <a:gd name="T42" fmla="*/ 196 w 369"/>
                  <a:gd name="T43" fmla="*/ 268 h 270"/>
                  <a:gd name="T44" fmla="*/ 196 w 369"/>
                  <a:gd name="T45" fmla="*/ 269 h 270"/>
                  <a:gd name="T46" fmla="*/ 199 w 369"/>
                  <a:gd name="T47" fmla="*/ 269 h 270"/>
                  <a:gd name="T48" fmla="*/ 197 w 369"/>
                  <a:gd name="T49" fmla="*/ 270 h 270"/>
                  <a:gd name="T50" fmla="*/ 197 w 369"/>
                  <a:gd name="T51" fmla="*/ 270 h 270"/>
                  <a:gd name="T52" fmla="*/ 198 w 369"/>
                  <a:gd name="T53" fmla="*/ 270 h 270"/>
                  <a:gd name="T54" fmla="*/ 276 w 369"/>
                  <a:gd name="T55" fmla="*/ 149 h 270"/>
                  <a:gd name="T56" fmla="*/ 369 w 369"/>
                  <a:gd name="T57" fmla="*/ 3 h 270"/>
                  <a:gd name="T58" fmla="*/ 368 w 369"/>
                  <a:gd name="T59" fmla="*/ 3 h 270"/>
                  <a:gd name="T60" fmla="*/ 367 w 369"/>
                  <a:gd name="T61" fmla="*/ 3 h 270"/>
                  <a:gd name="T62" fmla="*/ 368 w 369"/>
                  <a:gd name="T63" fmla="*/ 2 h 270"/>
                  <a:gd name="T64" fmla="*/ 366 w 369"/>
                  <a:gd name="T65" fmla="*/ 0 h 270"/>
                  <a:gd name="T66" fmla="*/ 368 w 369"/>
                  <a:gd name="T67" fmla="*/ 0 h 270"/>
                  <a:gd name="T68" fmla="*/ 368 w 369"/>
                  <a:gd name="T6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270">
                    <a:moveTo>
                      <a:pt x="121" y="210"/>
                    </a:moveTo>
                    <a:lnTo>
                      <a:pt x="192" y="270"/>
                    </a:lnTo>
                    <a:lnTo>
                      <a:pt x="192" y="270"/>
                    </a:lnTo>
                    <a:lnTo>
                      <a:pt x="121" y="210"/>
                    </a:lnTo>
                    <a:close/>
                    <a:moveTo>
                      <a:pt x="1" y="108"/>
                    </a:moveTo>
                    <a:lnTo>
                      <a:pt x="0" y="108"/>
                    </a:lnTo>
                    <a:lnTo>
                      <a:pt x="1" y="110"/>
                    </a:lnTo>
                    <a:lnTo>
                      <a:pt x="1" y="109"/>
                    </a:lnTo>
                    <a:lnTo>
                      <a:pt x="1" y="108"/>
                    </a:lnTo>
                    <a:close/>
                    <a:moveTo>
                      <a:pt x="368" y="0"/>
                    </a:moveTo>
                    <a:lnTo>
                      <a:pt x="368" y="0"/>
                    </a:lnTo>
                    <a:lnTo>
                      <a:pt x="14" y="104"/>
                    </a:lnTo>
                    <a:lnTo>
                      <a:pt x="14" y="104"/>
                    </a:lnTo>
                    <a:lnTo>
                      <a:pt x="5" y="107"/>
                    </a:lnTo>
                    <a:lnTo>
                      <a:pt x="5" y="108"/>
                    </a:lnTo>
                    <a:lnTo>
                      <a:pt x="3" y="108"/>
                    </a:lnTo>
                    <a:lnTo>
                      <a:pt x="149" y="230"/>
                    </a:lnTo>
                    <a:lnTo>
                      <a:pt x="6" y="110"/>
                    </a:lnTo>
                    <a:lnTo>
                      <a:pt x="127" y="75"/>
                    </a:lnTo>
                    <a:lnTo>
                      <a:pt x="365" y="3"/>
                    </a:lnTo>
                    <a:lnTo>
                      <a:pt x="284" y="129"/>
                    </a:lnTo>
                    <a:lnTo>
                      <a:pt x="196" y="268"/>
                    </a:lnTo>
                    <a:lnTo>
                      <a:pt x="196" y="269"/>
                    </a:lnTo>
                    <a:lnTo>
                      <a:pt x="199" y="269"/>
                    </a:lnTo>
                    <a:lnTo>
                      <a:pt x="197" y="270"/>
                    </a:lnTo>
                    <a:lnTo>
                      <a:pt x="197" y="270"/>
                    </a:lnTo>
                    <a:lnTo>
                      <a:pt x="198" y="270"/>
                    </a:lnTo>
                    <a:lnTo>
                      <a:pt x="276" y="149"/>
                    </a:lnTo>
                    <a:lnTo>
                      <a:pt x="369" y="3"/>
                    </a:lnTo>
                    <a:lnTo>
                      <a:pt x="368" y="3"/>
                    </a:lnTo>
                    <a:lnTo>
                      <a:pt x="367" y="3"/>
                    </a:lnTo>
                    <a:lnTo>
                      <a:pt x="368" y="2"/>
                    </a:lnTo>
                    <a:lnTo>
                      <a:pt x="366" y="0"/>
                    </a:lnTo>
                    <a:lnTo>
                      <a:pt x="368" y="0"/>
                    </a:lnTo>
                    <a:lnTo>
                      <a:pt x="36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321"/>
              <p:cNvSpPr>
                <a:spLocks noEditPoints="1"/>
              </p:cNvSpPr>
              <p:nvPr/>
            </p:nvSpPr>
            <p:spPr bwMode="auto">
              <a:xfrm>
                <a:off x="3174" y="3032"/>
                <a:ext cx="369" cy="270"/>
              </a:xfrm>
              <a:custGeom>
                <a:avLst/>
                <a:gdLst>
                  <a:gd name="T0" fmla="*/ 121 w 369"/>
                  <a:gd name="T1" fmla="*/ 210 h 270"/>
                  <a:gd name="T2" fmla="*/ 192 w 369"/>
                  <a:gd name="T3" fmla="*/ 270 h 270"/>
                  <a:gd name="T4" fmla="*/ 192 w 369"/>
                  <a:gd name="T5" fmla="*/ 270 h 270"/>
                  <a:gd name="T6" fmla="*/ 121 w 369"/>
                  <a:gd name="T7" fmla="*/ 210 h 270"/>
                  <a:gd name="T8" fmla="*/ 1 w 369"/>
                  <a:gd name="T9" fmla="*/ 108 h 270"/>
                  <a:gd name="T10" fmla="*/ 0 w 369"/>
                  <a:gd name="T11" fmla="*/ 108 h 270"/>
                  <a:gd name="T12" fmla="*/ 1 w 369"/>
                  <a:gd name="T13" fmla="*/ 110 h 270"/>
                  <a:gd name="T14" fmla="*/ 1 w 369"/>
                  <a:gd name="T15" fmla="*/ 109 h 270"/>
                  <a:gd name="T16" fmla="*/ 1 w 369"/>
                  <a:gd name="T17" fmla="*/ 108 h 270"/>
                  <a:gd name="T18" fmla="*/ 368 w 369"/>
                  <a:gd name="T19" fmla="*/ 0 h 270"/>
                  <a:gd name="T20" fmla="*/ 368 w 369"/>
                  <a:gd name="T21" fmla="*/ 0 h 270"/>
                  <a:gd name="T22" fmla="*/ 14 w 369"/>
                  <a:gd name="T23" fmla="*/ 104 h 270"/>
                  <a:gd name="T24" fmla="*/ 14 w 369"/>
                  <a:gd name="T25" fmla="*/ 104 h 270"/>
                  <a:gd name="T26" fmla="*/ 5 w 369"/>
                  <a:gd name="T27" fmla="*/ 107 h 270"/>
                  <a:gd name="T28" fmla="*/ 5 w 369"/>
                  <a:gd name="T29" fmla="*/ 108 h 270"/>
                  <a:gd name="T30" fmla="*/ 3 w 369"/>
                  <a:gd name="T31" fmla="*/ 108 h 270"/>
                  <a:gd name="T32" fmla="*/ 149 w 369"/>
                  <a:gd name="T33" fmla="*/ 230 h 270"/>
                  <a:gd name="T34" fmla="*/ 6 w 369"/>
                  <a:gd name="T35" fmla="*/ 110 h 270"/>
                  <a:gd name="T36" fmla="*/ 127 w 369"/>
                  <a:gd name="T37" fmla="*/ 75 h 270"/>
                  <a:gd name="T38" fmla="*/ 365 w 369"/>
                  <a:gd name="T39" fmla="*/ 3 h 270"/>
                  <a:gd name="T40" fmla="*/ 284 w 369"/>
                  <a:gd name="T41" fmla="*/ 129 h 270"/>
                  <a:gd name="T42" fmla="*/ 196 w 369"/>
                  <a:gd name="T43" fmla="*/ 268 h 270"/>
                  <a:gd name="T44" fmla="*/ 196 w 369"/>
                  <a:gd name="T45" fmla="*/ 269 h 270"/>
                  <a:gd name="T46" fmla="*/ 199 w 369"/>
                  <a:gd name="T47" fmla="*/ 269 h 270"/>
                  <a:gd name="T48" fmla="*/ 197 w 369"/>
                  <a:gd name="T49" fmla="*/ 270 h 270"/>
                  <a:gd name="T50" fmla="*/ 197 w 369"/>
                  <a:gd name="T51" fmla="*/ 270 h 270"/>
                  <a:gd name="T52" fmla="*/ 198 w 369"/>
                  <a:gd name="T53" fmla="*/ 270 h 270"/>
                  <a:gd name="T54" fmla="*/ 276 w 369"/>
                  <a:gd name="T55" fmla="*/ 149 h 270"/>
                  <a:gd name="T56" fmla="*/ 369 w 369"/>
                  <a:gd name="T57" fmla="*/ 3 h 270"/>
                  <a:gd name="T58" fmla="*/ 368 w 369"/>
                  <a:gd name="T59" fmla="*/ 3 h 270"/>
                  <a:gd name="T60" fmla="*/ 367 w 369"/>
                  <a:gd name="T61" fmla="*/ 3 h 270"/>
                  <a:gd name="T62" fmla="*/ 368 w 369"/>
                  <a:gd name="T63" fmla="*/ 2 h 270"/>
                  <a:gd name="T64" fmla="*/ 366 w 369"/>
                  <a:gd name="T65" fmla="*/ 0 h 270"/>
                  <a:gd name="T66" fmla="*/ 368 w 369"/>
                  <a:gd name="T67" fmla="*/ 0 h 270"/>
                  <a:gd name="T68" fmla="*/ 368 w 369"/>
                  <a:gd name="T6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9" h="270">
                    <a:moveTo>
                      <a:pt x="121" y="210"/>
                    </a:moveTo>
                    <a:lnTo>
                      <a:pt x="192" y="270"/>
                    </a:lnTo>
                    <a:lnTo>
                      <a:pt x="192" y="270"/>
                    </a:lnTo>
                    <a:lnTo>
                      <a:pt x="121" y="210"/>
                    </a:lnTo>
                    <a:moveTo>
                      <a:pt x="1" y="108"/>
                    </a:moveTo>
                    <a:lnTo>
                      <a:pt x="0" y="108"/>
                    </a:lnTo>
                    <a:lnTo>
                      <a:pt x="1" y="110"/>
                    </a:lnTo>
                    <a:lnTo>
                      <a:pt x="1" y="109"/>
                    </a:lnTo>
                    <a:lnTo>
                      <a:pt x="1" y="108"/>
                    </a:lnTo>
                    <a:moveTo>
                      <a:pt x="368" y="0"/>
                    </a:moveTo>
                    <a:lnTo>
                      <a:pt x="368" y="0"/>
                    </a:lnTo>
                    <a:lnTo>
                      <a:pt x="14" y="104"/>
                    </a:lnTo>
                    <a:lnTo>
                      <a:pt x="14" y="104"/>
                    </a:lnTo>
                    <a:lnTo>
                      <a:pt x="5" y="107"/>
                    </a:lnTo>
                    <a:lnTo>
                      <a:pt x="5" y="108"/>
                    </a:lnTo>
                    <a:lnTo>
                      <a:pt x="3" y="108"/>
                    </a:lnTo>
                    <a:lnTo>
                      <a:pt x="149" y="230"/>
                    </a:lnTo>
                    <a:lnTo>
                      <a:pt x="6" y="110"/>
                    </a:lnTo>
                    <a:lnTo>
                      <a:pt x="127" y="75"/>
                    </a:lnTo>
                    <a:lnTo>
                      <a:pt x="365" y="3"/>
                    </a:lnTo>
                    <a:lnTo>
                      <a:pt x="284" y="129"/>
                    </a:lnTo>
                    <a:lnTo>
                      <a:pt x="196" y="268"/>
                    </a:lnTo>
                    <a:lnTo>
                      <a:pt x="196" y="269"/>
                    </a:lnTo>
                    <a:lnTo>
                      <a:pt x="199" y="269"/>
                    </a:lnTo>
                    <a:lnTo>
                      <a:pt x="197" y="270"/>
                    </a:lnTo>
                    <a:lnTo>
                      <a:pt x="197" y="270"/>
                    </a:lnTo>
                    <a:lnTo>
                      <a:pt x="198" y="270"/>
                    </a:lnTo>
                    <a:lnTo>
                      <a:pt x="276" y="149"/>
                    </a:lnTo>
                    <a:lnTo>
                      <a:pt x="369" y="3"/>
                    </a:lnTo>
                    <a:lnTo>
                      <a:pt x="368" y="3"/>
                    </a:lnTo>
                    <a:lnTo>
                      <a:pt x="367" y="3"/>
                    </a:lnTo>
                    <a:lnTo>
                      <a:pt x="368" y="2"/>
                    </a:lnTo>
                    <a:lnTo>
                      <a:pt x="366" y="0"/>
                    </a:lnTo>
                    <a:lnTo>
                      <a:pt x="368" y="0"/>
                    </a:lnTo>
                    <a:lnTo>
                      <a:pt x="3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322"/>
              <p:cNvSpPr>
                <a:spLocks noEditPoints="1"/>
              </p:cNvSpPr>
              <p:nvPr/>
            </p:nvSpPr>
            <p:spPr bwMode="auto">
              <a:xfrm>
                <a:off x="3109" y="3139"/>
                <a:ext cx="264" cy="225"/>
              </a:xfrm>
              <a:custGeom>
                <a:avLst/>
                <a:gdLst>
                  <a:gd name="T0" fmla="*/ 241 w 264"/>
                  <a:gd name="T1" fmla="*/ 170 h 225"/>
                  <a:gd name="T2" fmla="*/ 5 w 264"/>
                  <a:gd name="T3" fmla="*/ 225 h 225"/>
                  <a:gd name="T4" fmla="*/ 241 w 264"/>
                  <a:gd name="T5" fmla="*/ 170 h 225"/>
                  <a:gd name="T6" fmla="*/ 262 w 264"/>
                  <a:gd name="T7" fmla="*/ 163 h 225"/>
                  <a:gd name="T8" fmla="*/ 262 w 264"/>
                  <a:gd name="T9" fmla="*/ 164 h 225"/>
                  <a:gd name="T10" fmla="*/ 263 w 264"/>
                  <a:gd name="T11" fmla="*/ 165 h 225"/>
                  <a:gd name="T12" fmla="*/ 264 w 264"/>
                  <a:gd name="T13" fmla="*/ 165 h 225"/>
                  <a:gd name="T14" fmla="*/ 262 w 264"/>
                  <a:gd name="T15" fmla="*/ 163 h 225"/>
                  <a:gd name="T16" fmla="*/ 262 w 264"/>
                  <a:gd name="T17" fmla="*/ 163 h 225"/>
                  <a:gd name="T18" fmla="*/ 67 w 264"/>
                  <a:gd name="T19" fmla="*/ 4 h 225"/>
                  <a:gd name="T20" fmla="*/ 68 w 264"/>
                  <a:gd name="T21" fmla="*/ 2 h 225"/>
                  <a:gd name="T22" fmla="*/ 67 w 264"/>
                  <a:gd name="T23" fmla="*/ 4 h 225"/>
                  <a:gd name="T24" fmla="*/ 67 w 264"/>
                  <a:gd name="T25" fmla="*/ 0 h 225"/>
                  <a:gd name="T26" fmla="*/ 67 w 264"/>
                  <a:gd name="T27" fmla="*/ 0 h 225"/>
                  <a:gd name="T28" fmla="*/ 66 w 264"/>
                  <a:gd name="T29" fmla="*/ 1 h 225"/>
                  <a:gd name="T30" fmla="*/ 66 w 264"/>
                  <a:gd name="T31" fmla="*/ 2 h 225"/>
                  <a:gd name="T32" fmla="*/ 66 w 264"/>
                  <a:gd name="T33" fmla="*/ 3 h 225"/>
                  <a:gd name="T34" fmla="*/ 1 w 264"/>
                  <a:gd name="T35" fmla="*/ 220 h 225"/>
                  <a:gd name="T36" fmla="*/ 0 w 264"/>
                  <a:gd name="T37" fmla="*/ 222 h 225"/>
                  <a:gd name="T38" fmla="*/ 1 w 264"/>
                  <a:gd name="T39" fmla="*/ 223 h 225"/>
                  <a:gd name="T40" fmla="*/ 1 w 264"/>
                  <a:gd name="T41" fmla="*/ 222 h 225"/>
                  <a:gd name="T42" fmla="*/ 2 w 264"/>
                  <a:gd name="T43" fmla="*/ 223 h 225"/>
                  <a:gd name="T44" fmla="*/ 3 w 264"/>
                  <a:gd name="T45" fmla="*/ 223 h 225"/>
                  <a:gd name="T46" fmla="*/ 22 w 264"/>
                  <a:gd name="T47" fmla="*/ 163 h 225"/>
                  <a:gd name="T48" fmla="*/ 67 w 264"/>
                  <a:gd name="T49" fmla="*/ 11 h 225"/>
                  <a:gd name="T50" fmla="*/ 69 w 264"/>
                  <a:gd name="T51" fmla="*/ 5 h 225"/>
                  <a:gd name="T52" fmla="*/ 69 w 264"/>
                  <a:gd name="T53" fmla="*/ 5 h 225"/>
                  <a:gd name="T54" fmla="*/ 186 w 264"/>
                  <a:gd name="T55" fmla="*/ 103 h 225"/>
                  <a:gd name="T56" fmla="*/ 257 w 264"/>
                  <a:gd name="T57" fmla="*/ 163 h 225"/>
                  <a:gd name="T58" fmla="*/ 259 w 264"/>
                  <a:gd name="T59" fmla="*/ 163 h 225"/>
                  <a:gd name="T60" fmla="*/ 260 w 264"/>
                  <a:gd name="T61" fmla="*/ 161 h 225"/>
                  <a:gd name="T62" fmla="*/ 214 w 264"/>
                  <a:gd name="T63" fmla="*/ 123 h 225"/>
                  <a:gd name="T64" fmla="*/ 68 w 264"/>
                  <a:gd name="T65" fmla="*/ 1 h 225"/>
                  <a:gd name="T66" fmla="*/ 67 w 264"/>
                  <a:gd name="T6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4" h="225">
                    <a:moveTo>
                      <a:pt x="241" y="170"/>
                    </a:moveTo>
                    <a:lnTo>
                      <a:pt x="5" y="225"/>
                    </a:lnTo>
                    <a:lnTo>
                      <a:pt x="241" y="170"/>
                    </a:lnTo>
                    <a:close/>
                    <a:moveTo>
                      <a:pt x="262" y="163"/>
                    </a:moveTo>
                    <a:lnTo>
                      <a:pt x="262" y="164"/>
                    </a:lnTo>
                    <a:lnTo>
                      <a:pt x="263" y="165"/>
                    </a:lnTo>
                    <a:lnTo>
                      <a:pt x="264" y="165"/>
                    </a:lnTo>
                    <a:lnTo>
                      <a:pt x="262" y="163"/>
                    </a:lnTo>
                    <a:lnTo>
                      <a:pt x="262" y="163"/>
                    </a:lnTo>
                    <a:close/>
                    <a:moveTo>
                      <a:pt x="67" y="4"/>
                    </a:moveTo>
                    <a:lnTo>
                      <a:pt x="68" y="2"/>
                    </a:lnTo>
                    <a:lnTo>
                      <a:pt x="67" y="4"/>
                    </a:lnTo>
                    <a:close/>
                    <a:moveTo>
                      <a:pt x="67" y="0"/>
                    </a:moveTo>
                    <a:lnTo>
                      <a:pt x="67" y="0"/>
                    </a:lnTo>
                    <a:lnTo>
                      <a:pt x="66" y="1"/>
                    </a:lnTo>
                    <a:lnTo>
                      <a:pt x="66" y="2"/>
                    </a:lnTo>
                    <a:lnTo>
                      <a:pt x="66" y="3"/>
                    </a:lnTo>
                    <a:lnTo>
                      <a:pt x="1" y="220"/>
                    </a:lnTo>
                    <a:lnTo>
                      <a:pt x="0" y="222"/>
                    </a:lnTo>
                    <a:lnTo>
                      <a:pt x="1" y="223"/>
                    </a:lnTo>
                    <a:lnTo>
                      <a:pt x="1" y="222"/>
                    </a:lnTo>
                    <a:lnTo>
                      <a:pt x="2" y="223"/>
                    </a:lnTo>
                    <a:lnTo>
                      <a:pt x="3" y="223"/>
                    </a:lnTo>
                    <a:lnTo>
                      <a:pt x="22" y="163"/>
                    </a:lnTo>
                    <a:lnTo>
                      <a:pt x="67" y="11"/>
                    </a:lnTo>
                    <a:lnTo>
                      <a:pt x="69" y="5"/>
                    </a:lnTo>
                    <a:lnTo>
                      <a:pt x="69" y="5"/>
                    </a:lnTo>
                    <a:lnTo>
                      <a:pt x="186" y="103"/>
                    </a:lnTo>
                    <a:lnTo>
                      <a:pt x="257" y="163"/>
                    </a:lnTo>
                    <a:lnTo>
                      <a:pt x="259" y="163"/>
                    </a:lnTo>
                    <a:lnTo>
                      <a:pt x="260" y="161"/>
                    </a:lnTo>
                    <a:lnTo>
                      <a:pt x="214" y="123"/>
                    </a:lnTo>
                    <a:lnTo>
                      <a:pt x="68" y="1"/>
                    </a:lnTo>
                    <a:lnTo>
                      <a:pt x="6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323"/>
              <p:cNvSpPr>
                <a:spLocks noEditPoints="1"/>
              </p:cNvSpPr>
              <p:nvPr/>
            </p:nvSpPr>
            <p:spPr bwMode="auto">
              <a:xfrm>
                <a:off x="3109" y="3139"/>
                <a:ext cx="264" cy="225"/>
              </a:xfrm>
              <a:custGeom>
                <a:avLst/>
                <a:gdLst>
                  <a:gd name="T0" fmla="*/ 241 w 264"/>
                  <a:gd name="T1" fmla="*/ 170 h 225"/>
                  <a:gd name="T2" fmla="*/ 5 w 264"/>
                  <a:gd name="T3" fmla="*/ 225 h 225"/>
                  <a:gd name="T4" fmla="*/ 241 w 264"/>
                  <a:gd name="T5" fmla="*/ 170 h 225"/>
                  <a:gd name="T6" fmla="*/ 262 w 264"/>
                  <a:gd name="T7" fmla="*/ 163 h 225"/>
                  <a:gd name="T8" fmla="*/ 262 w 264"/>
                  <a:gd name="T9" fmla="*/ 164 h 225"/>
                  <a:gd name="T10" fmla="*/ 263 w 264"/>
                  <a:gd name="T11" fmla="*/ 165 h 225"/>
                  <a:gd name="T12" fmla="*/ 264 w 264"/>
                  <a:gd name="T13" fmla="*/ 165 h 225"/>
                  <a:gd name="T14" fmla="*/ 262 w 264"/>
                  <a:gd name="T15" fmla="*/ 163 h 225"/>
                  <a:gd name="T16" fmla="*/ 262 w 264"/>
                  <a:gd name="T17" fmla="*/ 163 h 225"/>
                  <a:gd name="T18" fmla="*/ 67 w 264"/>
                  <a:gd name="T19" fmla="*/ 4 h 225"/>
                  <a:gd name="T20" fmla="*/ 68 w 264"/>
                  <a:gd name="T21" fmla="*/ 2 h 225"/>
                  <a:gd name="T22" fmla="*/ 67 w 264"/>
                  <a:gd name="T23" fmla="*/ 4 h 225"/>
                  <a:gd name="T24" fmla="*/ 67 w 264"/>
                  <a:gd name="T25" fmla="*/ 0 h 225"/>
                  <a:gd name="T26" fmla="*/ 67 w 264"/>
                  <a:gd name="T27" fmla="*/ 0 h 225"/>
                  <a:gd name="T28" fmla="*/ 66 w 264"/>
                  <a:gd name="T29" fmla="*/ 1 h 225"/>
                  <a:gd name="T30" fmla="*/ 66 w 264"/>
                  <a:gd name="T31" fmla="*/ 2 h 225"/>
                  <a:gd name="T32" fmla="*/ 66 w 264"/>
                  <a:gd name="T33" fmla="*/ 3 h 225"/>
                  <a:gd name="T34" fmla="*/ 1 w 264"/>
                  <a:gd name="T35" fmla="*/ 220 h 225"/>
                  <a:gd name="T36" fmla="*/ 0 w 264"/>
                  <a:gd name="T37" fmla="*/ 222 h 225"/>
                  <a:gd name="T38" fmla="*/ 1 w 264"/>
                  <a:gd name="T39" fmla="*/ 223 h 225"/>
                  <a:gd name="T40" fmla="*/ 1 w 264"/>
                  <a:gd name="T41" fmla="*/ 222 h 225"/>
                  <a:gd name="T42" fmla="*/ 2 w 264"/>
                  <a:gd name="T43" fmla="*/ 223 h 225"/>
                  <a:gd name="T44" fmla="*/ 3 w 264"/>
                  <a:gd name="T45" fmla="*/ 223 h 225"/>
                  <a:gd name="T46" fmla="*/ 22 w 264"/>
                  <a:gd name="T47" fmla="*/ 163 h 225"/>
                  <a:gd name="T48" fmla="*/ 67 w 264"/>
                  <a:gd name="T49" fmla="*/ 11 h 225"/>
                  <a:gd name="T50" fmla="*/ 69 w 264"/>
                  <a:gd name="T51" fmla="*/ 5 h 225"/>
                  <a:gd name="T52" fmla="*/ 69 w 264"/>
                  <a:gd name="T53" fmla="*/ 5 h 225"/>
                  <a:gd name="T54" fmla="*/ 186 w 264"/>
                  <a:gd name="T55" fmla="*/ 103 h 225"/>
                  <a:gd name="T56" fmla="*/ 257 w 264"/>
                  <a:gd name="T57" fmla="*/ 163 h 225"/>
                  <a:gd name="T58" fmla="*/ 259 w 264"/>
                  <a:gd name="T59" fmla="*/ 163 h 225"/>
                  <a:gd name="T60" fmla="*/ 260 w 264"/>
                  <a:gd name="T61" fmla="*/ 161 h 225"/>
                  <a:gd name="T62" fmla="*/ 214 w 264"/>
                  <a:gd name="T63" fmla="*/ 123 h 225"/>
                  <a:gd name="T64" fmla="*/ 68 w 264"/>
                  <a:gd name="T65" fmla="*/ 1 h 225"/>
                  <a:gd name="T66" fmla="*/ 67 w 264"/>
                  <a:gd name="T6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4" h="225">
                    <a:moveTo>
                      <a:pt x="241" y="170"/>
                    </a:moveTo>
                    <a:lnTo>
                      <a:pt x="5" y="225"/>
                    </a:lnTo>
                    <a:lnTo>
                      <a:pt x="241" y="170"/>
                    </a:lnTo>
                    <a:moveTo>
                      <a:pt x="262" y="163"/>
                    </a:moveTo>
                    <a:lnTo>
                      <a:pt x="262" y="164"/>
                    </a:lnTo>
                    <a:lnTo>
                      <a:pt x="263" y="165"/>
                    </a:lnTo>
                    <a:lnTo>
                      <a:pt x="264" y="165"/>
                    </a:lnTo>
                    <a:lnTo>
                      <a:pt x="262" y="163"/>
                    </a:lnTo>
                    <a:lnTo>
                      <a:pt x="262" y="163"/>
                    </a:lnTo>
                    <a:moveTo>
                      <a:pt x="67" y="4"/>
                    </a:moveTo>
                    <a:lnTo>
                      <a:pt x="68" y="2"/>
                    </a:lnTo>
                    <a:lnTo>
                      <a:pt x="67" y="4"/>
                    </a:lnTo>
                    <a:moveTo>
                      <a:pt x="67" y="0"/>
                    </a:moveTo>
                    <a:lnTo>
                      <a:pt x="67" y="0"/>
                    </a:lnTo>
                    <a:lnTo>
                      <a:pt x="66" y="1"/>
                    </a:lnTo>
                    <a:lnTo>
                      <a:pt x="66" y="2"/>
                    </a:lnTo>
                    <a:lnTo>
                      <a:pt x="66" y="3"/>
                    </a:lnTo>
                    <a:lnTo>
                      <a:pt x="1" y="220"/>
                    </a:lnTo>
                    <a:lnTo>
                      <a:pt x="0" y="222"/>
                    </a:lnTo>
                    <a:lnTo>
                      <a:pt x="1" y="223"/>
                    </a:lnTo>
                    <a:lnTo>
                      <a:pt x="1" y="222"/>
                    </a:lnTo>
                    <a:lnTo>
                      <a:pt x="2" y="223"/>
                    </a:lnTo>
                    <a:lnTo>
                      <a:pt x="3" y="223"/>
                    </a:lnTo>
                    <a:lnTo>
                      <a:pt x="22" y="163"/>
                    </a:lnTo>
                    <a:lnTo>
                      <a:pt x="67" y="11"/>
                    </a:lnTo>
                    <a:lnTo>
                      <a:pt x="69" y="5"/>
                    </a:lnTo>
                    <a:lnTo>
                      <a:pt x="69" y="5"/>
                    </a:lnTo>
                    <a:lnTo>
                      <a:pt x="186" y="103"/>
                    </a:lnTo>
                    <a:lnTo>
                      <a:pt x="257" y="163"/>
                    </a:lnTo>
                    <a:lnTo>
                      <a:pt x="259" y="163"/>
                    </a:lnTo>
                    <a:lnTo>
                      <a:pt x="260" y="161"/>
                    </a:lnTo>
                    <a:lnTo>
                      <a:pt x="214" y="123"/>
                    </a:lnTo>
                    <a:lnTo>
                      <a:pt x="68" y="1"/>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324"/>
              <p:cNvSpPr>
                <a:spLocks noEditPoints="1"/>
              </p:cNvSpPr>
              <p:nvPr/>
            </p:nvSpPr>
            <p:spPr bwMode="auto">
              <a:xfrm>
                <a:off x="3259" y="3300"/>
                <a:ext cx="380" cy="457"/>
              </a:xfrm>
              <a:custGeom>
                <a:avLst/>
                <a:gdLst>
                  <a:gd name="T0" fmla="*/ 3 w 380"/>
                  <a:gd name="T1" fmla="*/ 191 h 457"/>
                  <a:gd name="T2" fmla="*/ 3 w 380"/>
                  <a:gd name="T3" fmla="*/ 191 h 457"/>
                  <a:gd name="T4" fmla="*/ 359 w 380"/>
                  <a:gd name="T5" fmla="*/ 447 h 457"/>
                  <a:gd name="T6" fmla="*/ 359 w 380"/>
                  <a:gd name="T7" fmla="*/ 447 h 457"/>
                  <a:gd name="T8" fmla="*/ 3 w 380"/>
                  <a:gd name="T9" fmla="*/ 191 h 457"/>
                  <a:gd name="T10" fmla="*/ 0 w 380"/>
                  <a:gd name="T11" fmla="*/ 188 h 457"/>
                  <a:gd name="T12" fmla="*/ 0 w 380"/>
                  <a:gd name="T13" fmla="*/ 188 h 457"/>
                  <a:gd name="T14" fmla="*/ 0 w 380"/>
                  <a:gd name="T15" fmla="*/ 188 h 457"/>
                  <a:gd name="T16" fmla="*/ 0 w 380"/>
                  <a:gd name="T17" fmla="*/ 188 h 457"/>
                  <a:gd name="T18" fmla="*/ 0 w 380"/>
                  <a:gd name="T19" fmla="*/ 188 h 457"/>
                  <a:gd name="T20" fmla="*/ 107 w 380"/>
                  <a:gd name="T21" fmla="*/ 6 h 457"/>
                  <a:gd name="T22" fmla="*/ 107 w 380"/>
                  <a:gd name="T23" fmla="*/ 6 h 457"/>
                  <a:gd name="T24" fmla="*/ 64 w 380"/>
                  <a:gd name="T25" fmla="*/ 79 h 457"/>
                  <a:gd name="T26" fmla="*/ 107 w 380"/>
                  <a:gd name="T27" fmla="*/ 6 h 457"/>
                  <a:gd name="T28" fmla="*/ 112 w 380"/>
                  <a:gd name="T29" fmla="*/ 3 h 457"/>
                  <a:gd name="T30" fmla="*/ 69 w 380"/>
                  <a:gd name="T31" fmla="*/ 76 h 457"/>
                  <a:gd name="T32" fmla="*/ 111 w 380"/>
                  <a:gd name="T33" fmla="*/ 6 h 457"/>
                  <a:gd name="T34" fmla="*/ 147 w 380"/>
                  <a:gd name="T35" fmla="*/ 69 h 457"/>
                  <a:gd name="T36" fmla="*/ 374 w 380"/>
                  <a:gd name="T37" fmla="*/ 453 h 457"/>
                  <a:gd name="T38" fmla="*/ 374 w 380"/>
                  <a:gd name="T39" fmla="*/ 453 h 457"/>
                  <a:gd name="T40" fmla="*/ 4 w 380"/>
                  <a:gd name="T41" fmla="*/ 188 h 457"/>
                  <a:gd name="T42" fmla="*/ 4 w 380"/>
                  <a:gd name="T43" fmla="*/ 188 h 457"/>
                  <a:gd name="T44" fmla="*/ 379 w 380"/>
                  <a:gd name="T45" fmla="*/ 457 h 457"/>
                  <a:gd name="T46" fmla="*/ 379 w 380"/>
                  <a:gd name="T47" fmla="*/ 456 h 457"/>
                  <a:gd name="T48" fmla="*/ 380 w 380"/>
                  <a:gd name="T49" fmla="*/ 457 h 457"/>
                  <a:gd name="T50" fmla="*/ 380 w 380"/>
                  <a:gd name="T51" fmla="*/ 457 h 457"/>
                  <a:gd name="T52" fmla="*/ 379 w 380"/>
                  <a:gd name="T53" fmla="*/ 455 h 457"/>
                  <a:gd name="T54" fmla="*/ 263 w 380"/>
                  <a:gd name="T55" fmla="*/ 259 h 457"/>
                  <a:gd name="T56" fmla="*/ 113 w 380"/>
                  <a:gd name="T57" fmla="*/ 4 h 457"/>
                  <a:gd name="T58" fmla="*/ 112 w 380"/>
                  <a:gd name="T59" fmla="*/ 3 h 457"/>
                  <a:gd name="T60" fmla="*/ 111 w 380"/>
                  <a:gd name="T61" fmla="*/ 0 h 457"/>
                  <a:gd name="T62" fmla="*/ 110 w 380"/>
                  <a:gd name="T63" fmla="*/ 0 h 457"/>
                  <a:gd name="T64" fmla="*/ 109 w 380"/>
                  <a:gd name="T65" fmla="*/ 2 h 457"/>
                  <a:gd name="T66" fmla="*/ 111 w 380"/>
                  <a:gd name="T67" fmla="*/ 1 h 457"/>
                  <a:gd name="T68" fmla="*/ 111 w 380"/>
                  <a:gd name="T69" fmla="*/ 0 h 457"/>
                  <a:gd name="T70" fmla="*/ 111 w 380"/>
                  <a:gd name="T71" fmla="*/ 0 h 457"/>
                  <a:gd name="T72" fmla="*/ 111 w 380"/>
                  <a:gd name="T73"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457">
                    <a:moveTo>
                      <a:pt x="3" y="191"/>
                    </a:moveTo>
                    <a:lnTo>
                      <a:pt x="3" y="191"/>
                    </a:lnTo>
                    <a:lnTo>
                      <a:pt x="359" y="447"/>
                    </a:lnTo>
                    <a:lnTo>
                      <a:pt x="359" y="447"/>
                    </a:lnTo>
                    <a:lnTo>
                      <a:pt x="3" y="191"/>
                    </a:lnTo>
                    <a:close/>
                    <a:moveTo>
                      <a:pt x="0" y="188"/>
                    </a:moveTo>
                    <a:lnTo>
                      <a:pt x="0" y="188"/>
                    </a:lnTo>
                    <a:lnTo>
                      <a:pt x="0" y="188"/>
                    </a:lnTo>
                    <a:lnTo>
                      <a:pt x="0" y="188"/>
                    </a:lnTo>
                    <a:lnTo>
                      <a:pt x="0" y="188"/>
                    </a:lnTo>
                    <a:close/>
                    <a:moveTo>
                      <a:pt x="107" y="6"/>
                    </a:moveTo>
                    <a:lnTo>
                      <a:pt x="107" y="6"/>
                    </a:lnTo>
                    <a:lnTo>
                      <a:pt x="64" y="79"/>
                    </a:lnTo>
                    <a:lnTo>
                      <a:pt x="107" y="6"/>
                    </a:lnTo>
                    <a:close/>
                    <a:moveTo>
                      <a:pt x="112" y="3"/>
                    </a:moveTo>
                    <a:lnTo>
                      <a:pt x="69" y="76"/>
                    </a:lnTo>
                    <a:lnTo>
                      <a:pt x="111" y="6"/>
                    </a:lnTo>
                    <a:lnTo>
                      <a:pt x="147" y="69"/>
                    </a:lnTo>
                    <a:lnTo>
                      <a:pt x="374" y="453"/>
                    </a:lnTo>
                    <a:lnTo>
                      <a:pt x="374" y="453"/>
                    </a:lnTo>
                    <a:lnTo>
                      <a:pt x="4" y="188"/>
                    </a:lnTo>
                    <a:lnTo>
                      <a:pt x="4" y="188"/>
                    </a:lnTo>
                    <a:lnTo>
                      <a:pt x="379" y="457"/>
                    </a:lnTo>
                    <a:lnTo>
                      <a:pt x="379" y="456"/>
                    </a:lnTo>
                    <a:lnTo>
                      <a:pt x="380" y="457"/>
                    </a:lnTo>
                    <a:lnTo>
                      <a:pt x="380" y="457"/>
                    </a:lnTo>
                    <a:lnTo>
                      <a:pt x="379" y="455"/>
                    </a:lnTo>
                    <a:lnTo>
                      <a:pt x="263" y="259"/>
                    </a:lnTo>
                    <a:lnTo>
                      <a:pt x="113" y="4"/>
                    </a:lnTo>
                    <a:lnTo>
                      <a:pt x="112" y="3"/>
                    </a:lnTo>
                    <a:close/>
                    <a:moveTo>
                      <a:pt x="111" y="0"/>
                    </a:moveTo>
                    <a:lnTo>
                      <a:pt x="110" y="0"/>
                    </a:lnTo>
                    <a:lnTo>
                      <a:pt x="109" y="2"/>
                    </a:lnTo>
                    <a:lnTo>
                      <a:pt x="111" y="1"/>
                    </a:lnTo>
                    <a:lnTo>
                      <a:pt x="111" y="0"/>
                    </a:lnTo>
                    <a:lnTo>
                      <a:pt x="111" y="0"/>
                    </a:lnTo>
                    <a:lnTo>
                      <a:pt x="11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325"/>
              <p:cNvSpPr>
                <a:spLocks noEditPoints="1"/>
              </p:cNvSpPr>
              <p:nvPr/>
            </p:nvSpPr>
            <p:spPr bwMode="auto">
              <a:xfrm>
                <a:off x="3259" y="3300"/>
                <a:ext cx="380" cy="457"/>
              </a:xfrm>
              <a:custGeom>
                <a:avLst/>
                <a:gdLst>
                  <a:gd name="T0" fmla="*/ 3 w 380"/>
                  <a:gd name="T1" fmla="*/ 191 h 457"/>
                  <a:gd name="T2" fmla="*/ 3 w 380"/>
                  <a:gd name="T3" fmla="*/ 191 h 457"/>
                  <a:gd name="T4" fmla="*/ 359 w 380"/>
                  <a:gd name="T5" fmla="*/ 447 h 457"/>
                  <a:gd name="T6" fmla="*/ 359 w 380"/>
                  <a:gd name="T7" fmla="*/ 447 h 457"/>
                  <a:gd name="T8" fmla="*/ 3 w 380"/>
                  <a:gd name="T9" fmla="*/ 191 h 457"/>
                  <a:gd name="T10" fmla="*/ 0 w 380"/>
                  <a:gd name="T11" fmla="*/ 188 h 457"/>
                  <a:gd name="T12" fmla="*/ 0 w 380"/>
                  <a:gd name="T13" fmla="*/ 188 h 457"/>
                  <a:gd name="T14" fmla="*/ 0 w 380"/>
                  <a:gd name="T15" fmla="*/ 188 h 457"/>
                  <a:gd name="T16" fmla="*/ 0 w 380"/>
                  <a:gd name="T17" fmla="*/ 188 h 457"/>
                  <a:gd name="T18" fmla="*/ 0 w 380"/>
                  <a:gd name="T19" fmla="*/ 188 h 457"/>
                  <a:gd name="T20" fmla="*/ 107 w 380"/>
                  <a:gd name="T21" fmla="*/ 6 h 457"/>
                  <a:gd name="T22" fmla="*/ 107 w 380"/>
                  <a:gd name="T23" fmla="*/ 6 h 457"/>
                  <a:gd name="T24" fmla="*/ 64 w 380"/>
                  <a:gd name="T25" fmla="*/ 79 h 457"/>
                  <a:gd name="T26" fmla="*/ 107 w 380"/>
                  <a:gd name="T27" fmla="*/ 6 h 457"/>
                  <a:gd name="T28" fmla="*/ 112 w 380"/>
                  <a:gd name="T29" fmla="*/ 3 h 457"/>
                  <a:gd name="T30" fmla="*/ 69 w 380"/>
                  <a:gd name="T31" fmla="*/ 76 h 457"/>
                  <a:gd name="T32" fmla="*/ 111 w 380"/>
                  <a:gd name="T33" fmla="*/ 6 h 457"/>
                  <a:gd name="T34" fmla="*/ 147 w 380"/>
                  <a:gd name="T35" fmla="*/ 69 h 457"/>
                  <a:gd name="T36" fmla="*/ 374 w 380"/>
                  <a:gd name="T37" fmla="*/ 453 h 457"/>
                  <a:gd name="T38" fmla="*/ 374 w 380"/>
                  <a:gd name="T39" fmla="*/ 453 h 457"/>
                  <a:gd name="T40" fmla="*/ 4 w 380"/>
                  <a:gd name="T41" fmla="*/ 188 h 457"/>
                  <a:gd name="T42" fmla="*/ 4 w 380"/>
                  <a:gd name="T43" fmla="*/ 188 h 457"/>
                  <a:gd name="T44" fmla="*/ 379 w 380"/>
                  <a:gd name="T45" fmla="*/ 457 h 457"/>
                  <a:gd name="T46" fmla="*/ 379 w 380"/>
                  <a:gd name="T47" fmla="*/ 456 h 457"/>
                  <a:gd name="T48" fmla="*/ 380 w 380"/>
                  <a:gd name="T49" fmla="*/ 457 h 457"/>
                  <a:gd name="T50" fmla="*/ 380 w 380"/>
                  <a:gd name="T51" fmla="*/ 457 h 457"/>
                  <a:gd name="T52" fmla="*/ 379 w 380"/>
                  <a:gd name="T53" fmla="*/ 455 h 457"/>
                  <a:gd name="T54" fmla="*/ 263 w 380"/>
                  <a:gd name="T55" fmla="*/ 259 h 457"/>
                  <a:gd name="T56" fmla="*/ 113 w 380"/>
                  <a:gd name="T57" fmla="*/ 4 h 457"/>
                  <a:gd name="T58" fmla="*/ 112 w 380"/>
                  <a:gd name="T59" fmla="*/ 3 h 457"/>
                  <a:gd name="T60" fmla="*/ 111 w 380"/>
                  <a:gd name="T61" fmla="*/ 0 h 457"/>
                  <a:gd name="T62" fmla="*/ 110 w 380"/>
                  <a:gd name="T63" fmla="*/ 0 h 457"/>
                  <a:gd name="T64" fmla="*/ 109 w 380"/>
                  <a:gd name="T65" fmla="*/ 2 h 457"/>
                  <a:gd name="T66" fmla="*/ 111 w 380"/>
                  <a:gd name="T67" fmla="*/ 1 h 457"/>
                  <a:gd name="T68" fmla="*/ 111 w 380"/>
                  <a:gd name="T69" fmla="*/ 0 h 457"/>
                  <a:gd name="T70" fmla="*/ 111 w 380"/>
                  <a:gd name="T71" fmla="*/ 0 h 457"/>
                  <a:gd name="T72" fmla="*/ 111 w 380"/>
                  <a:gd name="T73"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457">
                    <a:moveTo>
                      <a:pt x="3" y="191"/>
                    </a:moveTo>
                    <a:lnTo>
                      <a:pt x="3" y="191"/>
                    </a:lnTo>
                    <a:lnTo>
                      <a:pt x="359" y="447"/>
                    </a:lnTo>
                    <a:lnTo>
                      <a:pt x="359" y="447"/>
                    </a:lnTo>
                    <a:lnTo>
                      <a:pt x="3" y="191"/>
                    </a:lnTo>
                    <a:moveTo>
                      <a:pt x="0" y="188"/>
                    </a:moveTo>
                    <a:lnTo>
                      <a:pt x="0" y="188"/>
                    </a:lnTo>
                    <a:lnTo>
                      <a:pt x="0" y="188"/>
                    </a:lnTo>
                    <a:lnTo>
                      <a:pt x="0" y="188"/>
                    </a:lnTo>
                    <a:lnTo>
                      <a:pt x="0" y="188"/>
                    </a:lnTo>
                    <a:moveTo>
                      <a:pt x="107" y="6"/>
                    </a:moveTo>
                    <a:lnTo>
                      <a:pt x="107" y="6"/>
                    </a:lnTo>
                    <a:lnTo>
                      <a:pt x="64" y="79"/>
                    </a:lnTo>
                    <a:lnTo>
                      <a:pt x="107" y="6"/>
                    </a:lnTo>
                    <a:moveTo>
                      <a:pt x="112" y="3"/>
                    </a:moveTo>
                    <a:lnTo>
                      <a:pt x="69" y="76"/>
                    </a:lnTo>
                    <a:lnTo>
                      <a:pt x="111" y="6"/>
                    </a:lnTo>
                    <a:lnTo>
                      <a:pt x="147" y="69"/>
                    </a:lnTo>
                    <a:lnTo>
                      <a:pt x="374" y="453"/>
                    </a:lnTo>
                    <a:lnTo>
                      <a:pt x="374" y="453"/>
                    </a:lnTo>
                    <a:lnTo>
                      <a:pt x="4" y="188"/>
                    </a:lnTo>
                    <a:lnTo>
                      <a:pt x="4" y="188"/>
                    </a:lnTo>
                    <a:lnTo>
                      <a:pt x="379" y="457"/>
                    </a:lnTo>
                    <a:lnTo>
                      <a:pt x="379" y="456"/>
                    </a:lnTo>
                    <a:lnTo>
                      <a:pt x="380" y="457"/>
                    </a:lnTo>
                    <a:lnTo>
                      <a:pt x="380" y="457"/>
                    </a:lnTo>
                    <a:lnTo>
                      <a:pt x="379" y="455"/>
                    </a:lnTo>
                    <a:lnTo>
                      <a:pt x="263" y="259"/>
                    </a:lnTo>
                    <a:lnTo>
                      <a:pt x="113" y="4"/>
                    </a:lnTo>
                    <a:lnTo>
                      <a:pt x="112" y="3"/>
                    </a:lnTo>
                    <a:moveTo>
                      <a:pt x="111" y="0"/>
                    </a:moveTo>
                    <a:lnTo>
                      <a:pt x="110" y="0"/>
                    </a:lnTo>
                    <a:lnTo>
                      <a:pt x="109" y="2"/>
                    </a:lnTo>
                    <a:lnTo>
                      <a:pt x="111" y="1"/>
                    </a:lnTo>
                    <a:lnTo>
                      <a:pt x="111" y="0"/>
                    </a:lnTo>
                    <a:lnTo>
                      <a:pt x="111" y="0"/>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326"/>
              <p:cNvSpPr>
                <a:spLocks noEditPoints="1"/>
              </p:cNvSpPr>
              <p:nvPr/>
            </p:nvSpPr>
            <p:spPr bwMode="auto">
              <a:xfrm>
                <a:off x="3107" y="3301"/>
                <a:ext cx="266" cy="187"/>
              </a:xfrm>
              <a:custGeom>
                <a:avLst/>
                <a:gdLst>
                  <a:gd name="T0" fmla="*/ 12 w 266"/>
                  <a:gd name="T1" fmla="*/ 72 h 187"/>
                  <a:gd name="T2" fmla="*/ 12 w 266"/>
                  <a:gd name="T3" fmla="*/ 72 h 187"/>
                  <a:gd name="T4" fmla="*/ 36 w 266"/>
                  <a:gd name="T5" fmla="*/ 91 h 187"/>
                  <a:gd name="T6" fmla="*/ 12 w 266"/>
                  <a:gd name="T7" fmla="*/ 72 h 187"/>
                  <a:gd name="T8" fmla="*/ 0 w 266"/>
                  <a:gd name="T9" fmla="*/ 62 h 187"/>
                  <a:gd name="T10" fmla="*/ 0 w 266"/>
                  <a:gd name="T11" fmla="*/ 62 h 187"/>
                  <a:gd name="T12" fmla="*/ 1 w 266"/>
                  <a:gd name="T13" fmla="*/ 63 h 187"/>
                  <a:gd name="T14" fmla="*/ 1 w 266"/>
                  <a:gd name="T15" fmla="*/ 63 h 187"/>
                  <a:gd name="T16" fmla="*/ 0 w 266"/>
                  <a:gd name="T17" fmla="*/ 62 h 187"/>
                  <a:gd name="T18" fmla="*/ 259 w 266"/>
                  <a:gd name="T19" fmla="*/ 5 h 187"/>
                  <a:gd name="T20" fmla="*/ 259 w 266"/>
                  <a:gd name="T21" fmla="*/ 5 h 187"/>
                  <a:gd name="T22" fmla="*/ 216 w 266"/>
                  <a:gd name="T23" fmla="*/ 78 h 187"/>
                  <a:gd name="T24" fmla="*/ 153 w 266"/>
                  <a:gd name="T25" fmla="*/ 184 h 187"/>
                  <a:gd name="T26" fmla="*/ 7 w 266"/>
                  <a:gd name="T27" fmla="*/ 63 h 187"/>
                  <a:gd name="T28" fmla="*/ 243 w 266"/>
                  <a:gd name="T29" fmla="*/ 8 h 187"/>
                  <a:gd name="T30" fmla="*/ 259 w 266"/>
                  <a:gd name="T31" fmla="*/ 5 h 187"/>
                  <a:gd name="T32" fmla="*/ 266 w 266"/>
                  <a:gd name="T33" fmla="*/ 0 h 187"/>
                  <a:gd name="T34" fmla="*/ 263 w 266"/>
                  <a:gd name="T35" fmla="*/ 0 h 187"/>
                  <a:gd name="T36" fmla="*/ 261 w 266"/>
                  <a:gd name="T37" fmla="*/ 1 h 187"/>
                  <a:gd name="T38" fmla="*/ 259 w 266"/>
                  <a:gd name="T39" fmla="*/ 1 h 187"/>
                  <a:gd name="T40" fmla="*/ 259 w 266"/>
                  <a:gd name="T41" fmla="*/ 1 h 187"/>
                  <a:gd name="T42" fmla="*/ 5 w 266"/>
                  <a:gd name="T43" fmla="*/ 61 h 187"/>
                  <a:gd name="T44" fmla="*/ 5 w 266"/>
                  <a:gd name="T45" fmla="*/ 61 h 187"/>
                  <a:gd name="T46" fmla="*/ 4 w 266"/>
                  <a:gd name="T47" fmla="*/ 61 h 187"/>
                  <a:gd name="T48" fmla="*/ 4 w 266"/>
                  <a:gd name="T49" fmla="*/ 62 h 187"/>
                  <a:gd name="T50" fmla="*/ 155 w 266"/>
                  <a:gd name="T51" fmla="*/ 186 h 187"/>
                  <a:gd name="T52" fmla="*/ 156 w 266"/>
                  <a:gd name="T53" fmla="*/ 187 h 187"/>
                  <a:gd name="T54" fmla="*/ 156 w 266"/>
                  <a:gd name="T55" fmla="*/ 187 h 187"/>
                  <a:gd name="T56" fmla="*/ 221 w 266"/>
                  <a:gd name="T57" fmla="*/ 75 h 187"/>
                  <a:gd name="T58" fmla="*/ 264 w 266"/>
                  <a:gd name="T59" fmla="*/ 2 h 187"/>
                  <a:gd name="T60" fmla="*/ 264 w 266"/>
                  <a:gd name="T61" fmla="*/ 1 h 187"/>
                  <a:gd name="T62" fmla="*/ 266 w 266"/>
                  <a:gd name="T63"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6" h="187">
                    <a:moveTo>
                      <a:pt x="12" y="72"/>
                    </a:moveTo>
                    <a:lnTo>
                      <a:pt x="12" y="72"/>
                    </a:lnTo>
                    <a:lnTo>
                      <a:pt x="36" y="91"/>
                    </a:lnTo>
                    <a:lnTo>
                      <a:pt x="12" y="72"/>
                    </a:lnTo>
                    <a:close/>
                    <a:moveTo>
                      <a:pt x="0" y="62"/>
                    </a:moveTo>
                    <a:lnTo>
                      <a:pt x="0" y="62"/>
                    </a:lnTo>
                    <a:lnTo>
                      <a:pt x="1" y="63"/>
                    </a:lnTo>
                    <a:lnTo>
                      <a:pt x="1" y="63"/>
                    </a:lnTo>
                    <a:lnTo>
                      <a:pt x="0" y="62"/>
                    </a:lnTo>
                    <a:close/>
                    <a:moveTo>
                      <a:pt x="259" y="5"/>
                    </a:moveTo>
                    <a:lnTo>
                      <a:pt x="259" y="5"/>
                    </a:lnTo>
                    <a:lnTo>
                      <a:pt x="216" y="78"/>
                    </a:lnTo>
                    <a:lnTo>
                      <a:pt x="153" y="184"/>
                    </a:lnTo>
                    <a:lnTo>
                      <a:pt x="7" y="63"/>
                    </a:lnTo>
                    <a:lnTo>
                      <a:pt x="243" y="8"/>
                    </a:lnTo>
                    <a:lnTo>
                      <a:pt x="259" y="5"/>
                    </a:lnTo>
                    <a:close/>
                    <a:moveTo>
                      <a:pt x="266" y="0"/>
                    </a:moveTo>
                    <a:lnTo>
                      <a:pt x="263" y="0"/>
                    </a:lnTo>
                    <a:lnTo>
                      <a:pt x="261" y="1"/>
                    </a:lnTo>
                    <a:lnTo>
                      <a:pt x="259" y="1"/>
                    </a:lnTo>
                    <a:lnTo>
                      <a:pt x="259" y="1"/>
                    </a:lnTo>
                    <a:lnTo>
                      <a:pt x="5" y="61"/>
                    </a:lnTo>
                    <a:lnTo>
                      <a:pt x="5" y="61"/>
                    </a:lnTo>
                    <a:lnTo>
                      <a:pt x="4" y="61"/>
                    </a:lnTo>
                    <a:lnTo>
                      <a:pt x="4" y="62"/>
                    </a:lnTo>
                    <a:lnTo>
                      <a:pt x="155" y="186"/>
                    </a:lnTo>
                    <a:lnTo>
                      <a:pt x="156" y="187"/>
                    </a:lnTo>
                    <a:lnTo>
                      <a:pt x="156" y="187"/>
                    </a:lnTo>
                    <a:lnTo>
                      <a:pt x="221" y="75"/>
                    </a:lnTo>
                    <a:lnTo>
                      <a:pt x="264" y="2"/>
                    </a:lnTo>
                    <a:lnTo>
                      <a:pt x="264" y="1"/>
                    </a:lnTo>
                    <a:lnTo>
                      <a:pt x="26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327"/>
              <p:cNvSpPr>
                <a:spLocks noEditPoints="1"/>
              </p:cNvSpPr>
              <p:nvPr/>
            </p:nvSpPr>
            <p:spPr bwMode="auto">
              <a:xfrm>
                <a:off x="3107" y="3301"/>
                <a:ext cx="266" cy="187"/>
              </a:xfrm>
              <a:custGeom>
                <a:avLst/>
                <a:gdLst>
                  <a:gd name="T0" fmla="*/ 12 w 266"/>
                  <a:gd name="T1" fmla="*/ 72 h 187"/>
                  <a:gd name="T2" fmla="*/ 12 w 266"/>
                  <a:gd name="T3" fmla="*/ 72 h 187"/>
                  <a:gd name="T4" fmla="*/ 36 w 266"/>
                  <a:gd name="T5" fmla="*/ 91 h 187"/>
                  <a:gd name="T6" fmla="*/ 12 w 266"/>
                  <a:gd name="T7" fmla="*/ 72 h 187"/>
                  <a:gd name="T8" fmla="*/ 0 w 266"/>
                  <a:gd name="T9" fmla="*/ 62 h 187"/>
                  <a:gd name="T10" fmla="*/ 0 w 266"/>
                  <a:gd name="T11" fmla="*/ 62 h 187"/>
                  <a:gd name="T12" fmla="*/ 1 w 266"/>
                  <a:gd name="T13" fmla="*/ 63 h 187"/>
                  <a:gd name="T14" fmla="*/ 1 w 266"/>
                  <a:gd name="T15" fmla="*/ 63 h 187"/>
                  <a:gd name="T16" fmla="*/ 0 w 266"/>
                  <a:gd name="T17" fmla="*/ 62 h 187"/>
                  <a:gd name="T18" fmla="*/ 259 w 266"/>
                  <a:gd name="T19" fmla="*/ 5 h 187"/>
                  <a:gd name="T20" fmla="*/ 259 w 266"/>
                  <a:gd name="T21" fmla="*/ 5 h 187"/>
                  <a:gd name="T22" fmla="*/ 216 w 266"/>
                  <a:gd name="T23" fmla="*/ 78 h 187"/>
                  <a:gd name="T24" fmla="*/ 153 w 266"/>
                  <a:gd name="T25" fmla="*/ 184 h 187"/>
                  <a:gd name="T26" fmla="*/ 7 w 266"/>
                  <a:gd name="T27" fmla="*/ 63 h 187"/>
                  <a:gd name="T28" fmla="*/ 243 w 266"/>
                  <a:gd name="T29" fmla="*/ 8 h 187"/>
                  <a:gd name="T30" fmla="*/ 259 w 266"/>
                  <a:gd name="T31" fmla="*/ 5 h 187"/>
                  <a:gd name="T32" fmla="*/ 266 w 266"/>
                  <a:gd name="T33" fmla="*/ 0 h 187"/>
                  <a:gd name="T34" fmla="*/ 263 w 266"/>
                  <a:gd name="T35" fmla="*/ 0 h 187"/>
                  <a:gd name="T36" fmla="*/ 261 w 266"/>
                  <a:gd name="T37" fmla="*/ 1 h 187"/>
                  <a:gd name="T38" fmla="*/ 259 w 266"/>
                  <a:gd name="T39" fmla="*/ 1 h 187"/>
                  <a:gd name="T40" fmla="*/ 259 w 266"/>
                  <a:gd name="T41" fmla="*/ 1 h 187"/>
                  <a:gd name="T42" fmla="*/ 5 w 266"/>
                  <a:gd name="T43" fmla="*/ 61 h 187"/>
                  <a:gd name="T44" fmla="*/ 5 w 266"/>
                  <a:gd name="T45" fmla="*/ 61 h 187"/>
                  <a:gd name="T46" fmla="*/ 4 w 266"/>
                  <a:gd name="T47" fmla="*/ 61 h 187"/>
                  <a:gd name="T48" fmla="*/ 4 w 266"/>
                  <a:gd name="T49" fmla="*/ 62 h 187"/>
                  <a:gd name="T50" fmla="*/ 155 w 266"/>
                  <a:gd name="T51" fmla="*/ 186 h 187"/>
                  <a:gd name="T52" fmla="*/ 156 w 266"/>
                  <a:gd name="T53" fmla="*/ 187 h 187"/>
                  <a:gd name="T54" fmla="*/ 156 w 266"/>
                  <a:gd name="T55" fmla="*/ 187 h 187"/>
                  <a:gd name="T56" fmla="*/ 221 w 266"/>
                  <a:gd name="T57" fmla="*/ 75 h 187"/>
                  <a:gd name="T58" fmla="*/ 264 w 266"/>
                  <a:gd name="T59" fmla="*/ 2 h 187"/>
                  <a:gd name="T60" fmla="*/ 264 w 266"/>
                  <a:gd name="T61" fmla="*/ 1 h 187"/>
                  <a:gd name="T62" fmla="*/ 266 w 266"/>
                  <a:gd name="T63"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6" h="187">
                    <a:moveTo>
                      <a:pt x="12" y="72"/>
                    </a:moveTo>
                    <a:lnTo>
                      <a:pt x="12" y="72"/>
                    </a:lnTo>
                    <a:lnTo>
                      <a:pt x="36" y="91"/>
                    </a:lnTo>
                    <a:lnTo>
                      <a:pt x="12" y="72"/>
                    </a:lnTo>
                    <a:moveTo>
                      <a:pt x="0" y="62"/>
                    </a:moveTo>
                    <a:lnTo>
                      <a:pt x="0" y="62"/>
                    </a:lnTo>
                    <a:lnTo>
                      <a:pt x="1" y="63"/>
                    </a:lnTo>
                    <a:lnTo>
                      <a:pt x="1" y="63"/>
                    </a:lnTo>
                    <a:lnTo>
                      <a:pt x="0" y="62"/>
                    </a:lnTo>
                    <a:moveTo>
                      <a:pt x="259" y="5"/>
                    </a:moveTo>
                    <a:lnTo>
                      <a:pt x="259" y="5"/>
                    </a:lnTo>
                    <a:lnTo>
                      <a:pt x="216" y="78"/>
                    </a:lnTo>
                    <a:lnTo>
                      <a:pt x="153" y="184"/>
                    </a:lnTo>
                    <a:lnTo>
                      <a:pt x="7" y="63"/>
                    </a:lnTo>
                    <a:lnTo>
                      <a:pt x="243" y="8"/>
                    </a:lnTo>
                    <a:lnTo>
                      <a:pt x="259" y="5"/>
                    </a:lnTo>
                    <a:moveTo>
                      <a:pt x="266" y="0"/>
                    </a:moveTo>
                    <a:lnTo>
                      <a:pt x="263" y="0"/>
                    </a:lnTo>
                    <a:lnTo>
                      <a:pt x="261" y="1"/>
                    </a:lnTo>
                    <a:lnTo>
                      <a:pt x="259" y="1"/>
                    </a:lnTo>
                    <a:lnTo>
                      <a:pt x="259" y="1"/>
                    </a:lnTo>
                    <a:lnTo>
                      <a:pt x="5" y="61"/>
                    </a:lnTo>
                    <a:lnTo>
                      <a:pt x="5" y="61"/>
                    </a:lnTo>
                    <a:lnTo>
                      <a:pt x="4" y="61"/>
                    </a:lnTo>
                    <a:lnTo>
                      <a:pt x="4" y="62"/>
                    </a:lnTo>
                    <a:lnTo>
                      <a:pt x="155" y="186"/>
                    </a:lnTo>
                    <a:lnTo>
                      <a:pt x="156" y="187"/>
                    </a:lnTo>
                    <a:lnTo>
                      <a:pt x="156" y="187"/>
                    </a:lnTo>
                    <a:lnTo>
                      <a:pt x="221" y="75"/>
                    </a:lnTo>
                    <a:lnTo>
                      <a:pt x="264" y="2"/>
                    </a:lnTo>
                    <a:lnTo>
                      <a:pt x="264" y="1"/>
                    </a:lnTo>
                    <a:lnTo>
                      <a:pt x="2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328"/>
              <p:cNvSpPr>
                <a:spLocks noEditPoints="1"/>
              </p:cNvSpPr>
              <p:nvPr/>
            </p:nvSpPr>
            <p:spPr bwMode="auto">
              <a:xfrm>
                <a:off x="3246" y="3487"/>
                <a:ext cx="392" cy="270"/>
              </a:xfrm>
              <a:custGeom>
                <a:avLst/>
                <a:gdLst>
                  <a:gd name="T0" fmla="*/ 0 w 392"/>
                  <a:gd name="T1" fmla="*/ 66 h 270"/>
                  <a:gd name="T2" fmla="*/ 0 w 392"/>
                  <a:gd name="T3" fmla="*/ 66 h 270"/>
                  <a:gd name="T4" fmla="*/ 386 w 392"/>
                  <a:gd name="T5" fmla="*/ 270 h 270"/>
                  <a:gd name="T6" fmla="*/ 0 w 392"/>
                  <a:gd name="T7" fmla="*/ 66 h 270"/>
                  <a:gd name="T8" fmla="*/ 13 w 392"/>
                  <a:gd name="T9" fmla="*/ 1 h 270"/>
                  <a:gd name="T10" fmla="*/ 13 w 392"/>
                  <a:gd name="T11" fmla="*/ 1 h 270"/>
                  <a:gd name="T12" fmla="*/ 4 w 392"/>
                  <a:gd name="T13" fmla="*/ 38 h 270"/>
                  <a:gd name="T14" fmla="*/ 13 w 392"/>
                  <a:gd name="T15" fmla="*/ 1 h 270"/>
                  <a:gd name="T16" fmla="*/ 13 w 392"/>
                  <a:gd name="T17" fmla="*/ 1 h 270"/>
                  <a:gd name="T18" fmla="*/ 16 w 392"/>
                  <a:gd name="T19" fmla="*/ 0 h 270"/>
                  <a:gd name="T20" fmla="*/ 16 w 392"/>
                  <a:gd name="T21" fmla="*/ 0 h 270"/>
                  <a:gd name="T22" fmla="*/ 17 w 392"/>
                  <a:gd name="T23" fmla="*/ 1 h 270"/>
                  <a:gd name="T24" fmla="*/ 0 w 392"/>
                  <a:gd name="T25" fmla="*/ 63 h 270"/>
                  <a:gd name="T26" fmla="*/ 16 w 392"/>
                  <a:gd name="T27" fmla="*/ 4 h 270"/>
                  <a:gd name="T28" fmla="*/ 372 w 392"/>
                  <a:gd name="T29" fmla="*/ 260 h 270"/>
                  <a:gd name="T30" fmla="*/ 392 w 392"/>
                  <a:gd name="T31" fmla="*/ 270 h 270"/>
                  <a:gd name="T32" fmla="*/ 392 w 392"/>
                  <a:gd name="T33" fmla="*/ 270 h 270"/>
                  <a:gd name="T34" fmla="*/ 17 w 392"/>
                  <a:gd name="T35" fmla="*/ 1 h 270"/>
                  <a:gd name="T36" fmla="*/ 16 w 392"/>
                  <a:gd name="T37"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2" h="270">
                    <a:moveTo>
                      <a:pt x="0" y="66"/>
                    </a:moveTo>
                    <a:lnTo>
                      <a:pt x="0" y="66"/>
                    </a:lnTo>
                    <a:lnTo>
                      <a:pt x="386" y="270"/>
                    </a:lnTo>
                    <a:lnTo>
                      <a:pt x="0" y="66"/>
                    </a:lnTo>
                    <a:close/>
                    <a:moveTo>
                      <a:pt x="13" y="1"/>
                    </a:moveTo>
                    <a:lnTo>
                      <a:pt x="13" y="1"/>
                    </a:lnTo>
                    <a:lnTo>
                      <a:pt x="4" y="38"/>
                    </a:lnTo>
                    <a:lnTo>
                      <a:pt x="13" y="1"/>
                    </a:lnTo>
                    <a:lnTo>
                      <a:pt x="13" y="1"/>
                    </a:lnTo>
                    <a:close/>
                    <a:moveTo>
                      <a:pt x="16" y="0"/>
                    </a:moveTo>
                    <a:lnTo>
                      <a:pt x="16" y="0"/>
                    </a:lnTo>
                    <a:lnTo>
                      <a:pt x="17" y="1"/>
                    </a:lnTo>
                    <a:lnTo>
                      <a:pt x="0" y="63"/>
                    </a:lnTo>
                    <a:lnTo>
                      <a:pt x="16" y="4"/>
                    </a:lnTo>
                    <a:lnTo>
                      <a:pt x="372" y="260"/>
                    </a:lnTo>
                    <a:lnTo>
                      <a:pt x="392" y="270"/>
                    </a:lnTo>
                    <a:lnTo>
                      <a:pt x="392" y="270"/>
                    </a:lnTo>
                    <a:lnTo>
                      <a:pt x="17" y="1"/>
                    </a:lnTo>
                    <a:lnTo>
                      <a:pt x="1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329"/>
              <p:cNvSpPr>
                <a:spLocks noEditPoints="1"/>
              </p:cNvSpPr>
              <p:nvPr/>
            </p:nvSpPr>
            <p:spPr bwMode="auto">
              <a:xfrm>
                <a:off x="3246" y="3487"/>
                <a:ext cx="392" cy="270"/>
              </a:xfrm>
              <a:custGeom>
                <a:avLst/>
                <a:gdLst>
                  <a:gd name="T0" fmla="*/ 0 w 392"/>
                  <a:gd name="T1" fmla="*/ 66 h 270"/>
                  <a:gd name="T2" fmla="*/ 0 w 392"/>
                  <a:gd name="T3" fmla="*/ 66 h 270"/>
                  <a:gd name="T4" fmla="*/ 386 w 392"/>
                  <a:gd name="T5" fmla="*/ 270 h 270"/>
                  <a:gd name="T6" fmla="*/ 0 w 392"/>
                  <a:gd name="T7" fmla="*/ 66 h 270"/>
                  <a:gd name="T8" fmla="*/ 13 w 392"/>
                  <a:gd name="T9" fmla="*/ 1 h 270"/>
                  <a:gd name="T10" fmla="*/ 13 w 392"/>
                  <a:gd name="T11" fmla="*/ 1 h 270"/>
                  <a:gd name="T12" fmla="*/ 4 w 392"/>
                  <a:gd name="T13" fmla="*/ 38 h 270"/>
                  <a:gd name="T14" fmla="*/ 13 w 392"/>
                  <a:gd name="T15" fmla="*/ 1 h 270"/>
                  <a:gd name="T16" fmla="*/ 13 w 392"/>
                  <a:gd name="T17" fmla="*/ 1 h 270"/>
                  <a:gd name="T18" fmla="*/ 16 w 392"/>
                  <a:gd name="T19" fmla="*/ 0 h 270"/>
                  <a:gd name="T20" fmla="*/ 16 w 392"/>
                  <a:gd name="T21" fmla="*/ 0 h 270"/>
                  <a:gd name="T22" fmla="*/ 17 w 392"/>
                  <a:gd name="T23" fmla="*/ 1 h 270"/>
                  <a:gd name="T24" fmla="*/ 0 w 392"/>
                  <a:gd name="T25" fmla="*/ 63 h 270"/>
                  <a:gd name="T26" fmla="*/ 16 w 392"/>
                  <a:gd name="T27" fmla="*/ 4 h 270"/>
                  <a:gd name="T28" fmla="*/ 372 w 392"/>
                  <a:gd name="T29" fmla="*/ 260 h 270"/>
                  <a:gd name="T30" fmla="*/ 392 w 392"/>
                  <a:gd name="T31" fmla="*/ 270 h 270"/>
                  <a:gd name="T32" fmla="*/ 392 w 392"/>
                  <a:gd name="T33" fmla="*/ 270 h 270"/>
                  <a:gd name="T34" fmla="*/ 17 w 392"/>
                  <a:gd name="T35" fmla="*/ 1 h 270"/>
                  <a:gd name="T36" fmla="*/ 16 w 392"/>
                  <a:gd name="T37"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2" h="270">
                    <a:moveTo>
                      <a:pt x="0" y="66"/>
                    </a:moveTo>
                    <a:lnTo>
                      <a:pt x="0" y="66"/>
                    </a:lnTo>
                    <a:lnTo>
                      <a:pt x="386" y="270"/>
                    </a:lnTo>
                    <a:lnTo>
                      <a:pt x="0" y="66"/>
                    </a:lnTo>
                    <a:moveTo>
                      <a:pt x="13" y="1"/>
                    </a:moveTo>
                    <a:lnTo>
                      <a:pt x="13" y="1"/>
                    </a:lnTo>
                    <a:lnTo>
                      <a:pt x="4" y="38"/>
                    </a:lnTo>
                    <a:lnTo>
                      <a:pt x="13" y="1"/>
                    </a:lnTo>
                    <a:lnTo>
                      <a:pt x="13" y="1"/>
                    </a:lnTo>
                    <a:moveTo>
                      <a:pt x="16" y="0"/>
                    </a:moveTo>
                    <a:lnTo>
                      <a:pt x="16" y="0"/>
                    </a:lnTo>
                    <a:lnTo>
                      <a:pt x="17" y="1"/>
                    </a:lnTo>
                    <a:lnTo>
                      <a:pt x="0" y="63"/>
                    </a:lnTo>
                    <a:lnTo>
                      <a:pt x="16" y="4"/>
                    </a:lnTo>
                    <a:lnTo>
                      <a:pt x="372" y="260"/>
                    </a:lnTo>
                    <a:lnTo>
                      <a:pt x="392" y="270"/>
                    </a:lnTo>
                    <a:lnTo>
                      <a:pt x="392" y="270"/>
                    </a:lnTo>
                    <a:lnTo>
                      <a:pt x="17" y="1"/>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330"/>
              <p:cNvSpPr>
                <a:spLocks noEditPoints="1"/>
              </p:cNvSpPr>
              <p:nvPr/>
            </p:nvSpPr>
            <p:spPr bwMode="auto">
              <a:xfrm>
                <a:off x="3243" y="3550"/>
                <a:ext cx="402" cy="213"/>
              </a:xfrm>
              <a:custGeom>
                <a:avLst/>
                <a:gdLst>
                  <a:gd name="T0" fmla="*/ 398 w 402"/>
                  <a:gd name="T1" fmla="*/ 209 h 213"/>
                  <a:gd name="T2" fmla="*/ 398 w 402"/>
                  <a:gd name="T3" fmla="*/ 209 h 213"/>
                  <a:gd name="T4" fmla="*/ 399 w 402"/>
                  <a:gd name="T5" fmla="*/ 210 h 213"/>
                  <a:gd name="T6" fmla="*/ 402 w 402"/>
                  <a:gd name="T7" fmla="*/ 210 h 213"/>
                  <a:gd name="T8" fmla="*/ 399 w 402"/>
                  <a:gd name="T9" fmla="*/ 209 h 213"/>
                  <a:gd name="T10" fmla="*/ 399 w 402"/>
                  <a:gd name="T11" fmla="*/ 209 h 213"/>
                  <a:gd name="T12" fmla="*/ 398 w 402"/>
                  <a:gd name="T13" fmla="*/ 209 h 213"/>
                  <a:gd name="T14" fmla="*/ 0 w 402"/>
                  <a:gd name="T15" fmla="*/ 53 h 213"/>
                  <a:gd name="T16" fmla="*/ 1 w 402"/>
                  <a:gd name="T17" fmla="*/ 213 h 213"/>
                  <a:gd name="T18" fmla="*/ 1 w 402"/>
                  <a:gd name="T19" fmla="*/ 213 h 213"/>
                  <a:gd name="T20" fmla="*/ 0 w 402"/>
                  <a:gd name="T21" fmla="*/ 53 h 213"/>
                  <a:gd name="T22" fmla="*/ 3 w 402"/>
                  <a:gd name="T23" fmla="*/ 0 h 213"/>
                  <a:gd name="T24" fmla="*/ 3 w 402"/>
                  <a:gd name="T25" fmla="*/ 0 h 213"/>
                  <a:gd name="T26" fmla="*/ 4 w 402"/>
                  <a:gd name="T27" fmla="*/ 2 h 213"/>
                  <a:gd name="T28" fmla="*/ 3 w 402"/>
                  <a:gd name="T29" fmla="*/ 2 h 213"/>
                  <a:gd name="T30" fmla="*/ 3 w 402"/>
                  <a:gd name="T31" fmla="*/ 3 h 213"/>
                  <a:gd name="T32" fmla="*/ 389 w 402"/>
                  <a:gd name="T33" fmla="*/ 207 h 213"/>
                  <a:gd name="T34" fmla="*/ 395 w 402"/>
                  <a:gd name="T35" fmla="*/ 207 h 213"/>
                  <a:gd name="T36" fmla="*/ 395 w 402"/>
                  <a:gd name="T37" fmla="*/ 207 h 213"/>
                  <a:gd name="T38" fmla="*/ 375 w 402"/>
                  <a:gd name="T39" fmla="*/ 197 h 213"/>
                  <a:gd name="T40" fmla="*/ 375 w 402"/>
                  <a:gd name="T41" fmla="*/ 197 h 213"/>
                  <a:gd name="T42" fmla="*/ 3 w 402"/>
                  <a:gd name="T43"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2" h="213">
                    <a:moveTo>
                      <a:pt x="398" y="209"/>
                    </a:moveTo>
                    <a:lnTo>
                      <a:pt x="398" y="209"/>
                    </a:lnTo>
                    <a:lnTo>
                      <a:pt x="399" y="210"/>
                    </a:lnTo>
                    <a:lnTo>
                      <a:pt x="402" y="210"/>
                    </a:lnTo>
                    <a:lnTo>
                      <a:pt x="399" y="209"/>
                    </a:lnTo>
                    <a:lnTo>
                      <a:pt x="399" y="209"/>
                    </a:lnTo>
                    <a:lnTo>
                      <a:pt x="398" y="209"/>
                    </a:lnTo>
                    <a:close/>
                    <a:moveTo>
                      <a:pt x="0" y="53"/>
                    </a:moveTo>
                    <a:lnTo>
                      <a:pt x="1" y="213"/>
                    </a:lnTo>
                    <a:lnTo>
                      <a:pt x="1" y="213"/>
                    </a:lnTo>
                    <a:lnTo>
                      <a:pt x="0" y="53"/>
                    </a:lnTo>
                    <a:close/>
                    <a:moveTo>
                      <a:pt x="3" y="0"/>
                    </a:moveTo>
                    <a:lnTo>
                      <a:pt x="3" y="0"/>
                    </a:lnTo>
                    <a:lnTo>
                      <a:pt x="4" y="2"/>
                    </a:lnTo>
                    <a:lnTo>
                      <a:pt x="3" y="2"/>
                    </a:lnTo>
                    <a:lnTo>
                      <a:pt x="3" y="3"/>
                    </a:lnTo>
                    <a:lnTo>
                      <a:pt x="389" y="207"/>
                    </a:lnTo>
                    <a:lnTo>
                      <a:pt x="395" y="207"/>
                    </a:lnTo>
                    <a:lnTo>
                      <a:pt x="395" y="207"/>
                    </a:lnTo>
                    <a:lnTo>
                      <a:pt x="375" y="197"/>
                    </a:lnTo>
                    <a:lnTo>
                      <a:pt x="375" y="197"/>
                    </a:lnTo>
                    <a:lnTo>
                      <a:pt x="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331"/>
              <p:cNvSpPr>
                <a:spLocks noEditPoints="1"/>
              </p:cNvSpPr>
              <p:nvPr/>
            </p:nvSpPr>
            <p:spPr bwMode="auto">
              <a:xfrm>
                <a:off x="3243" y="3550"/>
                <a:ext cx="402" cy="213"/>
              </a:xfrm>
              <a:custGeom>
                <a:avLst/>
                <a:gdLst>
                  <a:gd name="T0" fmla="*/ 398 w 402"/>
                  <a:gd name="T1" fmla="*/ 209 h 213"/>
                  <a:gd name="T2" fmla="*/ 398 w 402"/>
                  <a:gd name="T3" fmla="*/ 209 h 213"/>
                  <a:gd name="T4" fmla="*/ 399 w 402"/>
                  <a:gd name="T5" fmla="*/ 210 h 213"/>
                  <a:gd name="T6" fmla="*/ 402 w 402"/>
                  <a:gd name="T7" fmla="*/ 210 h 213"/>
                  <a:gd name="T8" fmla="*/ 399 w 402"/>
                  <a:gd name="T9" fmla="*/ 209 h 213"/>
                  <a:gd name="T10" fmla="*/ 399 w 402"/>
                  <a:gd name="T11" fmla="*/ 209 h 213"/>
                  <a:gd name="T12" fmla="*/ 398 w 402"/>
                  <a:gd name="T13" fmla="*/ 209 h 213"/>
                  <a:gd name="T14" fmla="*/ 0 w 402"/>
                  <a:gd name="T15" fmla="*/ 53 h 213"/>
                  <a:gd name="T16" fmla="*/ 1 w 402"/>
                  <a:gd name="T17" fmla="*/ 213 h 213"/>
                  <a:gd name="T18" fmla="*/ 1 w 402"/>
                  <a:gd name="T19" fmla="*/ 213 h 213"/>
                  <a:gd name="T20" fmla="*/ 0 w 402"/>
                  <a:gd name="T21" fmla="*/ 53 h 213"/>
                  <a:gd name="T22" fmla="*/ 3 w 402"/>
                  <a:gd name="T23" fmla="*/ 0 h 213"/>
                  <a:gd name="T24" fmla="*/ 3 w 402"/>
                  <a:gd name="T25" fmla="*/ 0 h 213"/>
                  <a:gd name="T26" fmla="*/ 4 w 402"/>
                  <a:gd name="T27" fmla="*/ 2 h 213"/>
                  <a:gd name="T28" fmla="*/ 3 w 402"/>
                  <a:gd name="T29" fmla="*/ 2 h 213"/>
                  <a:gd name="T30" fmla="*/ 3 w 402"/>
                  <a:gd name="T31" fmla="*/ 3 h 213"/>
                  <a:gd name="T32" fmla="*/ 389 w 402"/>
                  <a:gd name="T33" fmla="*/ 207 h 213"/>
                  <a:gd name="T34" fmla="*/ 395 w 402"/>
                  <a:gd name="T35" fmla="*/ 207 h 213"/>
                  <a:gd name="T36" fmla="*/ 395 w 402"/>
                  <a:gd name="T37" fmla="*/ 207 h 213"/>
                  <a:gd name="T38" fmla="*/ 375 w 402"/>
                  <a:gd name="T39" fmla="*/ 197 h 213"/>
                  <a:gd name="T40" fmla="*/ 375 w 402"/>
                  <a:gd name="T41" fmla="*/ 197 h 213"/>
                  <a:gd name="T42" fmla="*/ 3 w 402"/>
                  <a:gd name="T43"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2" h="213">
                    <a:moveTo>
                      <a:pt x="398" y="209"/>
                    </a:moveTo>
                    <a:lnTo>
                      <a:pt x="398" y="209"/>
                    </a:lnTo>
                    <a:lnTo>
                      <a:pt x="399" y="210"/>
                    </a:lnTo>
                    <a:lnTo>
                      <a:pt x="402" y="210"/>
                    </a:lnTo>
                    <a:lnTo>
                      <a:pt x="399" y="209"/>
                    </a:lnTo>
                    <a:lnTo>
                      <a:pt x="399" y="209"/>
                    </a:lnTo>
                    <a:lnTo>
                      <a:pt x="398" y="209"/>
                    </a:lnTo>
                    <a:moveTo>
                      <a:pt x="0" y="53"/>
                    </a:moveTo>
                    <a:lnTo>
                      <a:pt x="1" y="213"/>
                    </a:lnTo>
                    <a:lnTo>
                      <a:pt x="1" y="213"/>
                    </a:lnTo>
                    <a:lnTo>
                      <a:pt x="0" y="53"/>
                    </a:lnTo>
                    <a:moveTo>
                      <a:pt x="3" y="0"/>
                    </a:moveTo>
                    <a:lnTo>
                      <a:pt x="3" y="0"/>
                    </a:lnTo>
                    <a:lnTo>
                      <a:pt x="4" y="2"/>
                    </a:lnTo>
                    <a:lnTo>
                      <a:pt x="3" y="2"/>
                    </a:lnTo>
                    <a:lnTo>
                      <a:pt x="3" y="3"/>
                    </a:lnTo>
                    <a:lnTo>
                      <a:pt x="389" y="207"/>
                    </a:lnTo>
                    <a:lnTo>
                      <a:pt x="395" y="207"/>
                    </a:lnTo>
                    <a:lnTo>
                      <a:pt x="395" y="207"/>
                    </a:lnTo>
                    <a:lnTo>
                      <a:pt x="375" y="197"/>
                    </a:lnTo>
                    <a:lnTo>
                      <a:pt x="375" y="19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332"/>
              <p:cNvSpPr>
                <a:spLocks noEditPoints="1"/>
              </p:cNvSpPr>
              <p:nvPr/>
            </p:nvSpPr>
            <p:spPr bwMode="auto">
              <a:xfrm>
                <a:off x="3102" y="3355"/>
                <a:ext cx="161" cy="195"/>
              </a:xfrm>
              <a:custGeom>
                <a:avLst/>
                <a:gdLst>
                  <a:gd name="T0" fmla="*/ 9 w 161"/>
                  <a:gd name="T1" fmla="*/ 8 h 195"/>
                  <a:gd name="T2" fmla="*/ 110 w 161"/>
                  <a:gd name="T3" fmla="*/ 149 h 195"/>
                  <a:gd name="T4" fmla="*/ 17 w 161"/>
                  <a:gd name="T5" fmla="*/ 18 h 195"/>
                  <a:gd name="T6" fmla="*/ 41 w 161"/>
                  <a:gd name="T7" fmla="*/ 37 h 195"/>
                  <a:gd name="T8" fmla="*/ 157 w 161"/>
                  <a:gd name="T9" fmla="*/ 133 h 195"/>
                  <a:gd name="T10" fmla="*/ 157 w 161"/>
                  <a:gd name="T11" fmla="*/ 133 h 195"/>
                  <a:gd name="T12" fmla="*/ 157 w 161"/>
                  <a:gd name="T13" fmla="*/ 133 h 195"/>
                  <a:gd name="T14" fmla="*/ 148 w 161"/>
                  <a:gd name="T15" fmla="*/ 170 h 195"/>
                  <a:gd name="T16" fmla="*/ 141 w 161"/>
                  <a:gd name="T17" fmla="*/ 192 h 195"/>
                  <a:gd name="T18" fmla="*/ 143 w 161"/>
                  <a:gd name="T19" fmla="*/ 194 h 195"/>
                  <a:gd name="T20" fmla="*/ 144 w 161"/>
                  <a:gd name="T21" fmla="*/ 194 h 195"/>
                  <a:gd name="T22" fmla="*/ 144 w 161"/>
                  <a:gd name="T23" fmla="*/ 195 h 195"/>
                  <a:gd name="T24" fmla="*/ 144 w 161"/>
                  <a:gd name="T25" fmla="*/ 195 h 195"/>
                  <a:gd name="T26" fmla="*/ 144 w 161"/>
                  <a:gd name="T27" fmla="*/ 195 h 195"/>
                  <a:gd name="T28" fmla="*/ 161 w 161"/>
                  <a:gd name="T29" fmla="*/ 133 h 195"/>
                  <a:gd name="T30" fmla="*/ 160 w 161"/>
                  <a:gd name="T31" fmla="*/ 132 h 195"/>
                  <a:gd name="T32" fmla="*/ 160 w 161"/>
                  <a:gd name="T33" fmla="*/ 132 h 195"/>
                  <a:gd name="T34" fmla="*/ 9 w 161"/>
                  <a:gd name="T35" fmla="*/ 8 h 195"/>
                  <a:gd name="T36" fmla="*/ 0 w 161"/>
                  <a:gd name="T37" fmla="*/ 0 h 195"/>
                  <a:gd name="T38" fmla="*/ 5 w 161"/>
                  <a:gd name="T39" fmla="*/ 7 h 195"/>
                  <a:gd name="T40" fmla="*/ 5 w 161"/>
                  <a:gd name="T41" fmla="*/ 8 h 195"/>
                  <a:gd name="T42" fmla="*/ 6 w 161"/>
                  <a:gd name="T43" fmla="*/ 9 h 195"/>
                  <a:gd name="T44" fmla="*/ 7 w 161"/>
                  <a:gd name="T45" fmla="*/ 8 h 195"/>
                  <a:gd name="T46" fmla="*/ 8 w 161"/>
                  <a:gd name="T47" fmla="*/ 7 h 195"/>
                  <a:gd name="T48" fmla="*/ 7 w 161"/>
                  <a:gd name="T49" fmla="*/ 6 h 195"/>
                  <a:gd name="T50" fmla="*/ 4 w 161"/>
                  <a:gd name="T51" fmla="*/ 4 h 195"/>
                  <a:gd name="T52" fmla="*/ 4 w 161"/>
                  <a:gd name="T53" fmla="*/ 4 h 195"/>
                  <a:gd name="T54" fmla="*/ 0 w 161"/>
                  <a:gd name="T5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1" h="195">
                    <a:moveTo>
                      <a:pt x="9" y="8"/>
                    </a:moveTo>
                    <a:lnTo>
                      <a:pt x="110" y="149"/>
                    </a:lnTo>
                    <a:lnTo>
                      <a:pt x="17" y="18"/>
                    </a:lnTo>
                    <a:lnTo>
                      <a:pt x="41" y="37"/>
                    </a:lnTo>
                    <a:lnTo>
                      <a:pt x="157" y="133"/>
                    </a:lnTo>
                    <a:lnTo>
                      <a:pt x="157" y="133"/>
                    </a:lnTo>
                    <a:lnTo>
                      <a:pt x="157" y="133"/>
                    </a:lnTo>
                    <a:lnTo>
                      <a:pt x="148" y="170"/>
                    </a:lnTo>
                    <a:lnTo>
                      <a:pt x="141" y="192"/>
                    </a:lnTo>
                    <a:lnTo>
                      <a:pt x="143" y="194"/>
                    </a:lnTo>
                    <a:lnTo>
                      <a:pt x="144" y="194"/>
                    </a:lnTo>
                    <a:lnTo>
                      <a:pt x="144" y="195"/>
                    </a:lnTo>
                    <a:lnTo>
                      <a:pt x="144" y="195"/>
                    </a:lnTo>
                    <a:lnTo>
                      <a:pt x="144" y="195"/>
                    </a:lnTo>
                    <a:lnTo>
                      <a:pt x="161" y="133"/>
                    </a:lnTo>
                    <a:lnTo>
                      <a:pt x="160" y="132"/>
                    </a:lnTo>
                    <a:lnTo>
                      <a:pt x="160" y="132"/>
                    </a:lnTo>
                    <a:lnTo>
                      <a:pt x="9" y="8"/>
                    </a:lnTo>
                    <a:close/>
                    <a:moveTo>
                      <a:pt x="0" y="0"/>
                    </a:moveTo>
                    <a:lnTo>
                      <a:pt x="5" y="7"/>
                    </a:lnTo>
                    <a:lnTo>
                      <a:pt x="5" y="8"/>
                    </a:lnTo>
                    <a:lnTo>
                      <a:pt x="6" y="9"/>
                    </a:lnTo>
                    <a:lnTo>
                      <a:pt x="7" y="8"/>
                    </a:lnTo>
                    <a:lnTo>
                      <a:pt x="8" y="7"/>
                    </a:lnTo>
                    <a:lnTo>
                      <a:pt x="7" y="6"/>
                    </a:lnTo>
                    <a:lnTo>
                      <a:pt x="4" y="4"/>
                    </a:lnTo>
                    <a:lnTo>
                      <a:pt x="4" y="4"/>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333"/>
              <p:cNvSpPr>
                <a:spLocks noEditPoints="1"/>
              </p:cNvSpPr>
              <p:nvPr/>
            </p:nvSpPr>
            <p:spPr bwMode="auto">
              <a:xfrm>
                <a:off x="3102" y="3355"/>
                <a:ext cx="161" cy="195"/>
              </a:xfrm>
              <a:custGeom>
                <a:avLst/>
                <a:gdLst>
                  <a:gd name="T0" fmla="*/ 9 w 161"/>
                  <a:gd name="T1" fmla="*/ 8 h 195"/>
                  <a:gd name="T2" fmla="*/ 110 w 161"/>
                  <a:gd name="T3" fmla="*/ 149 h 195"/>
                  <a:gd name="T4" fmla="*/ 17 w 161"/>
                  <a:gd name="T5" fmla="*/ 18 h 195"/>
                  <a:gd name="T6" fmla="*/ 41 w 161"/>
                  <a:gd name="T7" fmla="*/ 37 h 195"/>
                  <a:gd name="T8" fmla="*/ 157 w 161"/>
                  <a:gd name="T9" fmla="*/ 133 h 195"/>
                  <a:gd name="T10" fmla="*/ 157 w 161"/>
                  <a:gd name="T11" fmla="*/ 133 h 195"/>
                  <a:gd name="T12" fmla="*/ 157 w 161"/>
                  <a:gd name="T13" fmla="*/ 133 h 195"/>
                  <a:gd name="T14" fmla="*/ 148 w 161"/>
                  <a:gd name="T15" fmla="*/ 170 h 195"/>
                  <a:gd name="T16" fmla="*/ 141 w 161"/>
                  <a:gd name="T17" fmla="*/ 192 h 195"/>
                  <a:gd name="T18" fmla="*/ 143 w 161"/>
                  <a:gd name="T19" fmla="*/ 194 h 195"/>
                  <a:gd name="T20" fmla="*/ 144 w 161"/>
                  <a:gd name="T21" fmla="*/ 194 h 195"/>
                  <a:gd name="T22" fmla="*/ 144 w 161"/>
                  <a:gd name="T23" fmla="*/ 195 h 195"/>
                  <a:gd name="T24" fmla="*/ 144 w 161"/>
                  <a:gd name="T25" fmla="*/ 195 h 195"/>
                  <a:gd name="T26" fmla="*/ 144 w 161"/>
                  <a:gd name="T27" fmla="*/ 195 h 195"/>
                  <a:gd name="T28" fmla="*/ 161 w 161"/>
                  <a:gd name="T29" fmla="*/ 133 h 195"/>
                  <a:gd name="T30" fmla="*/ 160 w 161"/>
                  <a:gd name="T31" fmla="*/ 132 h 195"/>
                  <a:gd name="T32" fmla="*/ 160 w 161"/>
                  <a:gd name="T33" fmla="*/ 132 h 195"/>
                  <a:gd name="T34" fmla="*/ 9 w 161"/>
                  <a:gd name="T35" fmla="*/ 8 h 195"/>
                  <a:gd name="T36" fmla="*/ 0 w 161"/>
                  <a:gd name="T37" fmla="*/ 0 h 195"/>
                  <a:gd name="T38" fmla="*/ 5 w 161"/>
                  <a:gd name="T39" fmla="*/ 7 h 195"/>
                  <a:gd name="T40" fmla="*/ 5 w 161"/>
                  <a:gd name="T41" fmla="*/ 8 h 195"/>
                  <a:gd name="T42" fmla="*/ 6 w 161"/>
                  <a:gd name="T43" fmla="*/ 9 h 195"/>
                  <a:gd name="T44" fmla="*/ 7 w 161"/>
                  <a:gd name="T45" fmla="*/ 8 h 195"/>
                  <a:gd name="T46" fmla="*/ 8 w 161"/>
                  <a:gd name="T47" fmla="*/ 7 h 195"/>
                  <a:gd name="T48" fmla="*/ 7 w 161"/>
                  <a:gd name="T49" fmla="*/ 6 h 195"/>
                  <a:gd name="T50" fmla="*/ 4 w 161"/>
                  <a:gd name="T51" fmla="*/ 4 h 195"/>
                  <a:gd name="T52" fmla="*/ 4 w 161"/>
                  <a:gd name="T53" fmla="*/ 4 h 195"/>
                  <a:gd name="T54" fmla="*/ 0 w 161"/>
                  <a:gd name="T5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1" h="195">
                    <a:moveTo>
                      <a:pt x="9" y="8"/>
                    </a:moveTo>
                    <a:lnTo>
                      <a:pt x="110" y="149"/>
                    </a:lnTo>
                    <a:lnTo>
                      <a:pt x="17" y="18"/>
                    </a:lnTo>
                    <a:lnTo>
                      <a:pt x="41" y="37"/>
                    </a:lnTo>
                    <a:lnTo>
                      <a:pt x="157" y="133"/>
                    </a:lnTo>
                    <a:lnTo>
                      <a:pt x="157" y="133"/>
                    </a:lnTo>
                    <a:lnTo>
                      <a:pt x="157" y="133"/>
                    </a:lnTo>
                    <a:lnTo>
                      <a:pt x="148" y="170"/>
                    </a:lnTo>
                    <a:lnTo>
                      <a:pt x="141" y="192"/>
                    </a:lnTo>
                    <a:lnTo>
                      <a:pt x="143" y="194"/>
                    </a:lnTo>
                    <a:lnTo>
                      <a:pt x="144" y="194"/>
                    </a:lnTo>
                    <a:lnTo>
                      <a:pt x="144" y="195"/>
                    </a:lnTo>
                    <a:lnTo>
                      <a:pt x="144" y="195"/>
                    </a:lnTo>
                    <a:lnTo>
                      <a:pt x="144" y="195"/>
                    </a:lnTo>
                    <a:lnTo>
                      <a:pt x="161" y="133"/>
                    </a:lnTo>
                    <a:lnTo>
                      <a:pt x="160" y="132"/>
                    </a:lnTo>
                    <a:lnTo>
                      <a:pt x="160" y="132"/>
                    </a:lnTo>
                    <a:lnTo>
                      <a:pt x="9" y="8"/>
                    </a:lnTo>
                    <a:moveTo>
                      <a:pt x="0" y="0"/>
                    </a:moveTo>
                    <a:lnTo>
                      <a:pt x="5" y="7"/>
                    </a:lnTo>
                    <a:lnTo>
                      <a:pt x="5" y="8"/>
                    </a:lnTo>
                    <a:lnTo>
                      <a:pt x="6" y="9"/>
                    </a:lnTo>
                    <a:lnTo>
                      <a:pt x="7" y="8"/>
                    </a:lnTo>
                    <a:lnTo>
                      <a:pt x="8" y="7"/>
                    </a:lnTo>
                    <a:lnTo>
                      <a:pt x="7" y="6"/>
                    </a:lnTo>
                    <a:lnTo>
                      <a:pt x="4" y="4"/>
                    </a:lnTo>
                    <a:lnTo>
                      <a:pt x="4"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334"/>
              <p:cNvSpPr>
                <a:spLocks noEditPoints="1"/>
              </p:cNvSpPr>
              <p:nvPr/>
            </p:nvSpPr>
            <p:spPr bwMode="auto">
              <a:xfrm>
                <a:off x="2915" y="3361"/>
                <a:ext cx="332" cy="286"/>
              </a:xfrm>
              <a:custGeom>
                <a:avLst/>
                <a:gdLst>
                  <a:gd name="T0" fmla="*/ 1 w 332"/>
                  <a:gd name="T1" fmla="*/ 284 h 286"/>
                  <a:gd name="T2" fmla="*/ 0 w 332"/>
                  <a:gd name="T3" fmla="*/ 286 h 286"/>
                  <a:gd name="T4" fmla="*/ 3 w 332"/>
                  <a:gd name="T5" fmla="*/ 285 h 286"/>
                  <a:gd name="T6" fmla="*/ 4 w 332"/>
                  <a:gd name="T7" fmla="*/ 285 h 286"/>
                  <a:gd name="T8" fmla="*/ 4 w 332"/>
                  <a:gd name="T9" fmla="*/ 285 h 286"/>
                  <a:gd name="T10" fmla="*/ 1 w 332"/>
                  <a:gd name="T11" fmla="*/ 284 h 286"/>
                  <a:gd name="T12" fmla="*/ 328 w 332"/>
                  <a:gd name="T13" fmla="*/ 192 h 286"/>
                  <a:gd name="T14" fmla="*/ 9 w 332"/>
                  <a:gd name="T15" fmla="*/ 283 h 286"/>
                  <a:gd name="T16" fmla="*/ 328 w 332"/>
                  <a:gd name="T17" fmla="*/ 192 h 286"/>
                  <a:gd name="T18" fmla="*/ 328 w 332"/>
                  <a:gd name="T19" fmla="*/ 192 h 286"/>
                  <a:gd name="T20" fmla="*/ 331 w 332"/>
                  <a:gd name="T21" fmla="*/ 189 h 286"/>
                  <a:gd name="T22" fmla="*/ 331 w 332"/>
                  <a:gd name="T23" fmla="*/ 191 h 286"/>
                  <a:gd name="T24" fmla="*/ 332 w 332"/>
                  <a:gd name="T25" fmla="*/ 191 h 286"/>
                  <a:gd name="T26" fmla="*/ 331 w 332"/>
                  <a:gd name="T27" fmla="*/ 189 h 286"/>
                  <a:gd name="T28" fmla="*/ 331 w 332"/>
                  <a:gd name="T29" fmla="*/ 189 h 286"/>
                  <a:gd name="T30" fmla="*/ 8 w 332"/>
                  <a:gd name="T31" fmla="*/ 281 h 286"/>
                  <a:gd name="T32" fmla="*/ 196 w 332"/>
                  <a:gd name="T33" fmla="*/ 6 h 286"/>
                  <a:gd name="T34" fmla="*/ 196 w 332"/>
                  <a:gd name="T35" fmla="*/ 6 h 286"/>
                  <a:gd name="T36" fmla="*/ 196 w 332"/>
                  <a:gd name="T37" fmla="*/ 6 h 286"/>
                  <a:gd name="T38" fmla="*/ 327 w 332"/>
                  <a:gd name="T39" fmla="*/ 189 h 286"/>
                  <a:gd name="T40" fmla="*/ 8 w 332"/>
                  <a:gd name="T41" fmla="*/ 281 h 286"/>
                  <a:gd name="T42" fmla="*/ 194 w 332"/>
                  <a:gd name="T43" fmla="*/ 4 h 286"/>
                  <a:gd name="T44" fmla="*/ 196 w 332"/>
                  <a:gd name="T45" fmla="*/ 2 h 286"/>
                  <a:gd name="T46" fmla="*/ 194 w 332"/>
                  <a:gd name="T47" fmla="*/ 4 h 286"/>
                  <a:gd name="T48" fmla="*/ 195 w 332"/>
                  <a:gd name="T49" fmla="*/ 0 h 286"/>
                  <a:gd name="T50" fmla="*/ 195 w 332"/>
                  <a:gd name="T51" fmla="*/ 1 h 286"/>
                  <a:gd name="T52" fmla="*/ 194 w 332"/>
                  <a:gd name="T53" fmla="*/ 2 h 286"/>
                  <a:gd name="T54" fmla="*/ 193 w 332"/>
                  <a:gd name="T55" fmla="*/ 3 h 286"/>
                  <a:gd name="T56" fmla="*/ 193 w 332"/>
                  <a:gd name="T57" fmla="*/ 3 h 286"/>
                  <a:gd name="T58" fmla="*/ 3 w 332"/>
                  <a:gd name="T59" fmla="*/ 281 h 286"/>
                  <a:gd name="T60" fmla="*/ 330 w 332"/>
                  <a:gd name="T61" fmla="*/ 188 h 286"/>
                  <a:gd name="T62" fmla="*/ 328 w 332"/>
                  <a:gd name="T63" fmla="*/ 186 h 286"/>
                  <a:gd name="T64" fmla="*/ 297 w 332"/>
                  <a:gd name="T65" fmla="*/ 143 h 286"/>
                  <a:gd name="T66" fmla="*/ 196 w 332"/>
                  <a:gd name="T67" fmla="*/ 2 h 286"/>
                  <a:gd name="T68" fmla="*/ 196 w 332"/>
                  <a:gd name="T69" fmla="*/ 1 h 286"/>
                  <a:gd name="T70" fmla="*/ 195 w 332"/>
                  <a:gd name="T71"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2" h="286">
                    <a:moveTo>
                      <a:pt x="1" y="284"/>
                    </a:moveTo>
                    <a:lnTo>
                      <a:pt x="0" y="286"/>
                    </a:lnTo>
                    <a:lnTo>
                      <a:pt x="3" y="285"/>
                    </a:lnTo>
                    <a:lnTo>
                      <a:pt x="4" y="285"/>
                    </a:lnTo>
                    <a:lnTo>
                      <a:pt x="4" y="285"/>
                    </a:lnTo>
                    <a:lnTo>
                      <a:pt x="1" y="284"/>
                    </a:lnTo>
                    <a:close/>
                    <a:moveTo>
                      <a:pt x="328" y="192"/>
                    </a:moveTo>
                    <a:lnTo>
                      <a:pt x="9" y="283"/>
                    </a:lnTo>
                    <a:lnTo>
                      <a:pt x="328" y="192"/>
                    </a:lnTo>
                    <a:lnTo>
                      <a:pt x="328" y="192"/>
                    </a:lnTo>
                    <a:close/>
                    <a:moveTo>
                      <a:pt x="331" y="189"/>
                    </a:moveTo>
                    <a:lnTo>
                      <a:pt x="331" y="191"/>
                    </a:lnTo>
                    <a:lnTo>
                      <a:pt x="332" y="191"/>
                    </a:lnTo>
                    <a:lnTo>
                      <a:pt x="331" y="189"/>
                    </a:lnTo>
                    <a:lnTo>
                      <a:pt x="331" y="189"/>
                    </a:lnTo>
                    <a:close/>
                    <a:moveTo>
                      <a:pt x="8" y="281"/>
                    </a:moveTo>
                    <a:lnTo>
                      <a:pt x="196" y="6"/>
                    </a:lnTo>
                    <a:lnTo>
                      <a:pt x="196" y="6"/>
                    </a:lnTo>
                    <a:lnTo>
                      <a:pt x="196" y="6"/>
                    </a:lnTo>
                    <a:lnTo>
                      <a:pt x="327" y="189"/>
                    </a:lnTo>
                    <a:lnTo>
                      <a:pt x="8" y="281"/>
                    </a:lnTo>
                    <a:close/>
                    <a:moveTo>
                      <a:pt x="194" y="4"/>
                    </a:moveTo>
                    <a:lnTo>
                      <a:pt x="196" y="2"/>
                    </a:lnTo>
                    <a:lnTo>
                      <a:pt x="194" y="4"/>
                    </a:lnTo>
                    <a:close/>
                    <a:moveTo>
                      <a:pt x="195" y="0"/>
                    </a:moveTo>
                    <a:lnTo>
                      <a:pt x="195" y="1"/>
                    </a:lnTo>
                    <a:lnTo>
                      <a:pt x="194" y="2"/>
                    </a:lnTo>
                    <a:lnTo>
                      <a:pt x="193" y="3"/>
                    </a:lnTo>
                    <a:lnTo>
                      <a:pt x="193" y="3"/>
                    </a:lnTo>
                    <a:lnTo>
                      <a:pt x="3" y="281"/>
                    </a:lnTo>
                    <a:lnTo>
                      <a:pt x="330" y="188"/>
                    </a:lnTo>
                    <a:lnTo>
                      <a:pt x="328" y="186"/>
                    </a:lnTo>
                    <a:lnTo>
                      <a:pt x="297" y="143"/>
                    </a:lnTo>
                    <a:lnTo>
                      <a:pt x="196" y="2"/>
                    </a:lnTo>
                    <a:lnTo>
                      <a:pt x="196" y="1"/>
                    </a:lnTo>
                    <a:lnTo>
                      <a:pt x="19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335"/>
              <p:cNvSpPr>
                <a:spLocks noEditPoints="1"/>
              </p:cNvSpPr>
              <p:nvPr/>
            </p:nvSpPr>
            <p:spPr bwMode="auto">
              <a:xfrm>
                <a:off x="2915" y="3361"/>
                <a:ext cx="332" cy="286"/>
              </a:xfrm>
              <a:custGeom>
                <a:avLst/>
                <a:gdLst>
                  <a:gd name="T0" fmla="*/ 1 w 332"/>
                  <a:gd name="T1" fmla="*/ 284 h 286"/>
                  <a:gd name="T2" fmla="*/ 0 w 332"/>
                  <a:gd name="T3" fmla="*/ 286 h 286"/>
                  <a:gd name="T4" fmla="*/ 3 w 332"/>
                  <a:gd name="T5" fmla="*/ 285 h 286"/>
                  <a:gd name="T6" fmla="*/ 4 w 332"/>
                  <a:gd name="T7" fmla="*/ 285 h 286"/>
                  <a:gd name="T8" fmla="*/ 4 w 332"/>
                  <a:gd name="T9" fmla="*/ 285 h 286"/>
                  <a:gd name="T10" fmla="*/ 1 w 332"/>
                  <a:gd name="T11" fmla="*/ 284 h 286"/>
                  <a:gd name="T12" fmla="*/ 328 w 332"/>
                  <a:gd name="T13" fmla="*/ 192 h 286"/>
                  <a:gd name="T14" fmla="*/ 9 w 332"/>
                  <a:gd name="T15" fmla="*/ 283 h 286"/>
                  <a:gd name="T16" fmla="*/ 328 w 332"/>
                  <a:gd name="T17" fmla="*/ 192 h 286"/>
                  <a:gd name="T18" fmla="*/ 328 w 332"/>
                  <a:gd name="T19" fmla="*/ 192 h 286"/>
                  <a:gd name="T20" fmla="*/ 331 w 332"/>
                  <a:gd name="T21" fmla="*/ 189 h 286"/>
                  <a:gd name="T22" fmla="*/ 331 w 332"/>
                  <a:gd name="T23" fmla="*/ 191 h 286"/>
                  <a:gd name="T24" fmla="*/ 332 w 332"/>
                  <a:gd name="T25" fmla="*/ 191 h 286"/>
                  <a:gd name="T26" fmla="*/ 331 w 332"/>
                  <a:gd name="T27" fmla="*/ 189 h 286"/>
                  <a:gd name="T28" fmla="*/ 331 w 332"/>
                  <a:gd name="T29" fmla="*/ 189 h 286"/>
                  <a:gd name="T30" fmla="*/ 8 w 332"/>
                  <a:gd name="T31" fmla="*/ 281 h 286"/>
                  <a:gd name="T32" fmla="*/ 196 w 332"/>
                  <a:gd name="T33" fmla="*/ 6 h 286"/>
                  <a:gd name="T34" fmla="*/ 196 w 332"/>
                  <a:gd name="T35" fmla="*/ 6 h 286"/>
                  <a:gd name="T36" fmla="*/ 196 w 332"/>
                  <a:gd name="T37" fmla="*/ 6 h 286"/>
                  <a:gd name="T38" fmla="*/ 327 w 332"/>
                  <a:gd name="T39" fmla="*/ 189 h 286"/>
                  <a:gd name="T40" fmla="*/ 8 w 332"/>
                  <a:gd name="T41" fmla="*/ 281 h 286"/>
                  <a:gd name="T42" fmla="*/ 194 w 332"/>
                  <a:gd name="T43" fmla="*/ 4 h 286"/>
                  <a:gd name="T44" fmla="*/ 196 w 332"/>
                  <a:gd name="T45" fmla="*/ 2 h 286"/>
                  <a:gd name="T46" fmla="*/ 194 w 332"/>
                  <a:gd name="T47" fmla="*/ 4 h 286"/>
                  <a:gd name="T48" fmla="*/ 195 w 332"/>
                  <a:gd name="T49" fmla="*/ 0 h 286"/>
                  <a:gd name="T50" fmla="*/ 195 w 332"/>
                  <a:gd name="T51" fmla="*/ 1 h 286"/>
                  <a:gd name="T52" fmla="*/ 194 w 332"/>
                  <a:gd name="T53" fmla="*/ 2 h 286"/>
                  <a:gd name="T54" fmla="*/ 193 w 332"/>
                  <a:gd name="T55" fmla="*/ 3 h 286"/>
                  <a:gd name="T56" fmla="*/ 193 w 332"/>
                  <a:gd name="T57" fmla="*/ 3 h 286"/>
                  <a:gd name="T58" fmla="*/ 3 w 332"/>
                  <a:gd name="T59" fmla="*/ 281 h 286"/>
                  <a:gd name="T60" fmla="*/ 330 w 332"/>
                  <a:gd name="T61" fmla="*/ 188 h 286"/>
                  <a:gd name="T62" fmla="*/ 328 w 332"/>
                  <a:gd name="T63" fmla="*/ 186 h 286"/>
                  <a:gd name="T64" fmla="*/ 297 w 332"/>
                  <a:gd name="T65" fmla="*/ 143 h 286"/>
                  <a:gd name="T66" fmla="*/ 196 w 332"/>
                  <a:gd name="T67" fmla="*/ 2 h 286"/>
                  <a:gd name="T68" fmla="*/ 196 w 332"/>
                  <a:gd name="T69" fmla="*/ 1 h 286"/>
                  <a:gd name="T70" fmla="*/ 195 w 332"/>
                  <a:gd name="T71"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2" h="286">
                    <a:moveTo>
                      <a:pt x="1" y="284"/>
                    </a:moveTo>
                    <a:lnTo>
                      <a:pt x="0" y="286"/>
                    </a:lnTo>
                    <a:lnTo>
                      <a:pt x="3" y="285"/>
                    </a:lnTo>
                    <a:lnTo>
                      <a:pt x="4" y="285"/>
                    </a:lnTo>
                    <a:lnTo>
                      <a:pt x="4" y="285"/>
                    </a:lnTo>
                    <a:lnTo>
                      <a:pt x="1" y="284"/>
                    </a:lnTo>
                    <a:moveTo>
                      <a:pt x="328" y="192"/>
                    </a:moveTo>
                    <a:lnTo>
                      <a:pt x="9" y="283"/>
                    </a:lnTo>
                    <a:lnTo>
                      <a:pt x="328" y="192"/>
                    </a:lnTo>
                    <a:lnTo>
                      <a:pt x="328" y="192"/>
                    </a:lnTo>
                    <a:moveTo>
                      <a:pt x="331" y="189"/>
                    </a:moveTo>
                    <a:lnTo>
                      <a:pt x="331" y="191"/>
                    </a:lnTo>
                    <a:lnTo>
                      <a:pt x="332" y="191"/>
                    </a:lnTo>
                    <a:lnTo>
                      <a:pt x="331" y="189"/>
                    </a:lnTo>
                    <a:lnTo>
                      <a:pt x="331" y="189"/>
                    </a:lnTo>
                    <a:moveTo>
                      <a:pt x="8" y="281"/>
                    </a:moveTo>
                    <a:lnTo>
                      <a:pt x="196" y="6"/>
                    </a:lnTo>
                    <a:lnTo>
                      <a:pt x="196" y="6"/>
                    </a:lnTo>
                    <a:lnTo>
                      <a:pt x="196" y="6"/>
                    </a:lnTo>
                    <a:lnTo>
                      <a:pt x="327" y="189"/>
                    </a:lnTo>
                    <a:lnTo>
                      <a:pt x="8" y="281"/>
                    </a:lnTo>
                    <a:moveTo>
                      <a:pt x="194" y="4"/>
                    </a:moveTo>
                    <a:lnTo>
                      <a:pt x="196" y="2"/>
                    </a:lnTo>
                    <a:lnTo>
                      <a:pt x="194" y="4"/>
                    </a:lnTo>
                    <a:moveTo>
                      <a:pt x="195" y="0"/>
                    </a:moveTo>
                    <a:lnTo>
                      <a:pt x="195" y="1"/>
                    </a:lnTo>
                    <a:lnTo>
                      <a:pt x="194" y="2"/>
                    </a:lnTo>
                    <a:lnTo>
                      <a:pt x="193" y="3"/>
                    </a:lnTo>
                    <a:lnTo>
                      <a:pt x="193" y="3"/>
                    </a:lnTo>
                    <a:lnTo>
                      <a:pt x="3" y="281"/>
                    </a:lnTo>
                    <a:lnTo>
                      <a:pt x="330" y="188"/>
                    </a:lnTo>
                    <a:lnTo>
                      <a:pt x="328" y="186"/>
                    </a:lnTo>
                    <a:lnTo>
                      <a:pt x="297" y="143"/>
                    </a:lnTo>
                    <a:lnTo>
                      <a:pt x="196" y="2"/>
                    </a:lnTo>
                    <a:lnTo>
                      <a:pt x="196" y="1"/>
                    </a:lnTo>
                    <a:lnTo>
                      <a:pt x="19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336"/>
              <p:cNvSpPr>
                <a:spLocks noEditPoints="1"/>
              </p:cNvSpPr>
              <p:nvPr/>
            </p:nvSpPr>
            <p:spPr bwMode="auto">
              <a:xfrm>
                <a:off x="2914" y="3549"/>
                <a:ext cx="333" cy="218"/>
              </a:xfrm>
              <a:custGeom>
                <a:avLst/>
                <a:gdLst>
                  <a:gd name="T0" fmla="*/ 333 w 333"/>
                  <a:gd name="T1" fmla="*/ 218 h 218"/>
                  <a:gd name="T2" fmla="*/ 333 w 333"/>
                  <a:gd name="T3" fmla="*/ 218 h 218"/>
                  <a:gd name="T4" fmla="*/ 333 w 333"/>
                  <a:gd name="T5" fmla="*/ 218 h 218"/>
                  <a:gd name="T6" fmla="*/ 333 w 333"/>
                  <a:gd name="T7" fmla="*/ 218 h 218"/>
                  <a:gd name="T8" fmla="*/ 333 w 333"/>
                  <a:gd name="T9" fmla="*/ 218 h 218"/>
                  <a:gd name="T10" fmla="*/ 10 w 333"/>
                  <a:gd name="T11" fmla="*/ 95 h 218"/>
                  <a:gd name="T12" fmla="*/ 10 w 333"/>
                  <a:gd name="T13" fmla="*/ 95 h 218"/>
                  <a:gd name="T14" fmla="*/ 329 w 333"/>
                  <a:gd name="T15" fmla="*/ 4 h 218"/>
                  <a:gd name="T16" fmla="*/ 329 w 333"/>
                  <a:gd name="T17" fmla="*/ 54 h 218"/>
                  <a:gd name="T18" fmla="*/ 330 w 333"/>
                  <a:gd name="T19" fmla="*/ 214 h 218"/>
                  <a:gd name="T20" fmla="*/ 330 w 333"/>
                  <a:gd name="T21" fmla="*/ 214 h 218"/>
                  <a:gd name="T22" fmla="*/ 10 w 333"/>
                  <a:gd name="T23" fmla="*/ 95 h 218"/>
                  <a:gd name="T24" fmla="*/ 332 w 333"/>
                  <a:gd name="T25" fmla="*/ 0 h 218"/>
                  <a:gd name="T26" fmla="*/ 331 w 333"/>
                  <a:gd name="T27" fmla="*/ 0 h 218"/>
                  <a:gd name="T28" fmla="*/ 4 w 333"/>
                  <a:gd name="T29" fmla="*/ 93 h 218"/>
                  <a:gd name="T30" fmla="*/ 1 w 333"/>
                  <a:gd name="T31" fmla="*/ 94 h 218"/>
                  <a:gd name="T32" fmla="*/ 1 w 333"/>
                  <a:gd name="T33" fmla="*/ 94 h 218"/>
                  <a:gd name="T34" fmla="*/ 1 w 333"/>
                  <a:gd name="T35" fmla="*/ 94 h 218"/>
                  <a:gd name="T36" fmla="*/ 0 w 333"/>
                  <a:gd name="T37" fmla="*/ 95 h 218"/>
                  <a:gd name="T38" fmla="*/ 2 w 333"/>
                  <a:gd name="T39" fmla="*/ 96 h 218"/>
                  <a:gd name="T40" fmla="*/ 5 w 333"/>
                  <a:gd name="T41" fmla="*/ 97 h 218"/>
                  <a:gd name="T42" fmla="*/ 5 w 333"/>
                  <a:gd name="T43" fmla="*/ 97 h 218"/>
                  <a:gd name="T44" fmla="*/ 7 w 333"/>
                  <a:gd name="T45" fmla="*/ 97 h 218"/>
                  <a:gd name="T46" fmla="*/ 13 w 333"/>
                  <a:gd name="T47" fmla="*/ 100 h 218"/>
                  <a:gd name="T48" fmla="*/ 13 w 333"/>
                  <a:gd name="T49" fmla="*/ 100 h 218"/>
                  <a:gd name="T50" fmla="*/ 327 w 333"/>
                  <a:gd name="T51" fmla="*/ 217 h 218"/>
                  <a:gd name="T52" fmla="*/ 330 w 333"/>
                  <a:gd name="T53" fmla="*/ 215 h 218"/>
                  <a:gd name="T54" fmla="*/ 330 w 333"/>
                  <a:gd name="T55" fmla="*/ 215 h 218"/>
                  <a:gd name="T56" fmla="*/ 332 w 333"/>
                  <a:gd name="T57" fmla="*/ 215 h 218"/>
                  <a:gd name="T58" fmla="*/ 333 w 333"/>
                  <a:gd name="T59" fmla="*/ 214 h 218"/>
                  <a:gd name="T60" fmla="*/ 332 w 333"/>
                  <a:gd name="T61" fmla="*/ 4 h 218"/>
                  <a:gd name="T62" fmla="*/ 332 w 333"/>
                  <a:gd name="T63" fmla="*/ 4 h 218"/>
                  <a:gd name="T64" fmla="*/ 332 w 333"/>
                  <a:gd name="T65" fmla="*/ 3 h 218"/>
                  <a:gd name="T66" fmla="*/ 332 w 333"/>
                  <a:gd name="T67" fmla="*/ 1 h 218"/>
                  <a:gd name="T68" fmla="*/ 332 w 333"/>
                  <a:gd name="T6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3" h="218">
                    <a:moveTo>
                      <a:pt x="333" y="218"/>
                    </a:moveTo>
                    <a:lnTo>
                      <a:pt x="333" y="218"/>
                    </a:lnTo>
                    <a:lnTo>
                      <a:pt x="333" y="218"/>
                    </a:lnTo>
                    <a:lnTo>
                      <a:pt x="333" y="218"/>
                    </a:lnTo>
                    <a:lnTo>
                      <a:pt x="333" y="218"/>
                    </a:lnTo>
                    <a:close/>
                    <a:moveTo>
                      <a:pt x="10" y="95"/>
                    </a:moveTo>
                    <a:lnTo>
                      <a:pt x="10" y="95"/>
                    </a:lnTo>
                    <a:lnTo>
                      <a:pt x="329" y="4"/>
                    </a:lnTo>
                    <a:lnTo>
                      <a:pt x="329" y="54"/>
                    </a:lnTo>
                    <a:lnTo>
                      <a:pt x="330" y="214"/>
                    </a:lnTo>
                    <a:lnTo>
                      <a:pt x="330" y="214"/>
                    </a:lnTo>
                    <a:lnTo>
                      <a:pt x="10" y="95"/>
                    </a:lnTo>
                    <a:close/>
                    <a:moveTo>
                      <a:pt x="332" y="0"/>
                    </a:moveTo>
                    <a:lnTo>
                      <a:pt x="331" y="0"/>
                    </a:lnTo>
                    <a:lnTo>
                      <a:pt x="4" y="93"/>
                    </a:lnTo>
                    <a:lnTo>
                      <a:pt x="1" y="94"/>
                    </a:lnTo>
                    <a:lnTo>
                      <a:pt x="1" y="94"/>
                    </a:lnTo>
                    <a:lnTo>
                      <a:pt x="1" y="94"/>
                    </a:lnTo>
                    <a:lnTo>
                      <a:pt x="0" y="95"/>
                    </a:lnTo>
                    <a:lnTo>
                      <a:pt x="2" y="96"/>
                    </a:lnTo>
                    <a:lnTo>
                      <a:pt x="5" y="97"/>
                    </a:lnTo>
                    <a:lnTo>
                      <a:pt x="5" y="97"/>
                    </a:lnTo>
                    <a:lnTo>
                      <a:pt x="7" y="97"/>
                    </a:lnTo>
                    <a:lnTo>
                      <a:pt x="13" y="100"/>
                    </a:lnTo>
                    <a:lnTo>
                      <a:pt x="13" y="100"/>
                    </a:lnTo>
                    <a:lnTo>
                      <a:pt x="327" y="217"/>
                    </a:lnTo>
                    <a:lnTo>
                      <a:pt x="330" y="215"/>
                    </a:lnTo>
                    <a:lnTo>
                      <a:pt x="330" y="215"/>
                    </a:lnTo>
                    <a:lnTo>
                      <a:pt x="332" y="215"/>
                    </a:lnTo>
                    <a:lnTo>
                      <a:pt x="333" y="214"/>
                    </a:lnTo>
                    <a:lnTo>
                      <a:pt x="332" y="4"/>
                    </a:lnTo>
                    <a:lnTo>
                      <a:pt x="332" y="4"/>
                    </a:lnTo>
                    <a:lnTo>
                      <a:pt x="332" y="3"/>
                    </a:lnTo>
                    <a:lnTo>
                      <a:pt x="332" y="1"/>
                    </a:lnTo>
                    <a:lnTo>
                      <a:pt x="33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337"/>
              <p:cNvSpPr>
                <a:spLocks noEditPoints="1"/>
              </p:cNvSpPr>
              <p:nvPr/>
            </p:nvSpPr>
            <p:spPr bwMode="auto">
              <a:xfrm>
                <a:off x="2914" y="3549"/>
                <a:ext cx="333" cy="218"/>
              </a:xfrm>
              <a:custGeom>
                <a:avLst/>
                <a:gdLst>
                  <a:gd name="T0" fmla="*/ 333 w 333"/>
                  <a:gd name="T1" fmla="*/ 218 h 218"/>
                  <a:gd name="T2" fmla="*/ 333 w 333"/>
                  <a:gd name="T3" fmla="*/ 218 h 218"/>
                  <a:gd name="T4" fmla="*/ 333 w 333"/>
                  <a:gd name="T5" fmla="*/ 218 h 218"/>
                  <a:gd name="T6" fmla="*/ 333 w 333"/>
                  <a:gd name="T7" fmla="*/ 218 h 218"/>
                  <a:gd name="T8" fmla="*/ 333 w 333"/>
                  <a:gd name="T9" fmla="*/ 218 h 218"/>
                  <a:gd name="T10" fmla="*/ 10 w 333"/>
                  <a:gd name="T11" fmla="*/ 95 h 218"/>
                  <a:gd name="T12" fmla="*/ 10 w 333"/>
                  <a:gd name="T13" fmla="*/ 95 h 218"/>
                  <a:gd name="T14" fmla="*/ 329 w 333"/>
                  <a:gd name="T15" fmla="*/ 4 h 218"/>
                  <a:gd name="T16" fmla="*/ 329 w 333"/>
                  <a:gd name="T17" fmla="*/ 54 h 218"/>
                  <a:gd name="T18" fmla="*/ 330 w 333"/>
                  <a:gd name="T19" fmla="*/ 214 h 218"/>
                  <a:gd name="T20" fmla="*/ 330 w 333"/>
                  <a:gd name="T21" fmla="*/ 214 h 218"/>
                  <a:gd name="T22" fmla="*/ 10 w 333"/>
                  <a:gd name="T23" fmla="*/ 95 h 218"/>
                  <a:gd name="T24" fmla="*/ 332 w 333"/>
                  <a:gd name="T25" fmla="*/ 0 h 218"/>
                  <a:gd name="T26" fmla="*/ 331 w 333"/>
                  <a:gd name="T27" fmla="*/ 0 h 218"/>
                  <a:gd name="T28" fmla="*/ 4 w 333"/>
                  <a:gd name="T29" fmla="*/ 93 h 218"/>
                  <a:gd name="T30" fmla="*/ 1 w 333"/>
                  <a:gd name="T31" fmla="*/ 94 h 218"/>
                  <a:gd name="T32" fmla="*/ 1 w 333"/>
                  <a:gd name="T33" fmla="*/ 94 h 218"/>
                  <a:gd name="T34" fmla="*/ 1 w 333"/>
                  <a:gd name="T35" fmla="*/ 94 h 218"/>
                  <a:gd name="T36" fmla="*/ 0 w 333"/>
                  <a:gd name="T37" fmla="*/ 95 h 218"/>
                  <a:gd name="T38" fmla="*/ 2 w 333"/>
                  <a:gd name="T39" fmla="*/ 96 h 218"/>
                  <a:gd name="T40" fmla="*/ 5 w 333"/>
                  <a:gd name="T41" fmla="*/ 97 h 218"/>
                  <a:gd name="T42" fmla="*/ 5 w 333"/>
                  <a:gd name="T43" fmla="*/ 97 h 218"/>
                  <a:gd name="T44" fmla="*/ 7 w 333"/>
                  <a:gd name="T45" fmla="*/ 97 h 218"/>
                  <a:gd name="T46" fmla="*/ 13 w 333"/>
                  <a:gd name="T47" fmla="*/ 100 h 218"/>
                  <a:gd name="T48" fmla="*/ 13 w 333"/>
                  <a:gd name="T49" fmla="*/ 100 h 218"/>
                  <a:gd name="T50" fmla="*/ 327 w 333"/>
                  <a:gd name="T51" fmla="*/ 217 h 218"/>
                  <a:gd name="T52" fmla="*/ 330 w 333"/>
                  <a:gd name="T53" fmla="*/ 215 h 218"/>
                  <a:gd name="T54" fmla="*/ 330 w 333"/>
                  <a:gd name="T55" fmla="*/ 215 h 218"/>
                  <a:gd name="T56" fmla="*/ 332 w 333"/>
                  <a:gd name="T57" fmla="*/ 215 h 218"/>
                  <a:gd name="T58" fmla="*/ 333 w 333"/>
                  <a:gd name="T59" fmla="*/ 214 h 218"/>
                  <a:gd name="T60" fmla="*/ 332 w 333"/>
                  <a:gd name="T61" fmla="*/ 4 h 218"/>
                  <a:gd name="T62" fmla="*/ 332 w 333"/>
                  <a:gd name="T63" fmla="*/ 4 h 218"/>
                  <a:gd name="T64" fmla="*/ 332 w 333"/>
                  <a:gd name="T65" fmla="*/ 3 h 218"/>
                  <a:gd name="T66" fmla="*/ 332 w 333"/>
                  <a:gd name="T67" fmla="*/ 1 h 218"/>
                  <a:gd name="T68" fmla="*/ 332 w 333"/>
                  <a:gd name="T6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3" h="218">
                    <a:moveTo>
                      <a:pt x="333" y="218"/>
                    </a:moveTo>
                    <a:lnTo>
                      <a:pt x="333" y="218"/>
                    </a:lnTo>
                    <a:lnTo>
                      <a:pt x="333" y="218"/>
                    </a:lnTo>
                    <a:lnTo>
                      <a:pt x="333" y="218"/>
                    </a:lnTo>
                    <a:lnTo>
                      <a:pt x="333" y="218"/>
                    </a:lnTo>
                    <a:moveTo>
                      <a:pt x="10" y="95"/>
                    </a:moveTo>
                    <a:lnTo>
                      <a:pt x="10" y="95"/>
                    </a:lnTo>
                    <a:lnTo>
                      <a:pt x="329" y="4"/>
                    </a:lnTo>
                    <a:lnTo>
                      <a:pt x="329" y="54"/>
                    </a:lnTo>
                    <a:lnTo>
                      <a:pt x="330" y="214"/>
                    </a:lnTo>
                    <a:lnTo>
                      <a:pt x="330" y="214"/>
                    </a:lnTo>
                    <a:lnTo>
                      <a:pt x="10" y="95"/>
                    </a:lnTo>
                    <a:moveTo>
                      <a:pt x="332" y="0"/>
                    </a:moveTo>
                    <a:lnTo>
                      <a:pt x="331" y="0"/>
                    </a:lnTo>
                    <a:lnTo>
                      <a:pt x="4" y="93"/>
                    </a:lnTo>
                    <a:lnTo>
                      <a:pt x="1" y="94"/>
                    </a:lnTo>
                    <a:lnTo>
                      <a:pt x="1" y="94"/>
                    </a:lnTo>
                    <a:lnTo>
                      <a:pt x="1" y="94"/>
                    </a:lnTo>
                    <a:lnTo>
                      <a:pt x="0" y="95"/>
                    </a:lnTo>
                    <a:lnTo>
                      <a:pt x="2" y="96"/>
                    </a:lnTo>
                    <a:lnTo>
                      <a:pt x="5" y="97"/>
                    </a:lnTo>
                    <a:lnTo>
                      <a:pt x="5" y="97"/>
                    </a:lnTo>
                    <a:lnTo>
                      <a:pt x="7" y="97"/>
                    </a:lnTo>
                    <a:lnTo>
                      <a:pt x="13" y="100"/>
                    </a:lnTo>
                    <a:lnTo>
                      <a:pt x="13" y="100"/>
                    </a:lnTo>
                    <a:lnTo>
                      <a:pt x="327" y="217"/>
                    </a:lnTo>
                    <a:lnTo>
                      <a:pt x="330" y="215"/>
                    </a:lnTo>
                    <a:lnTo>
                      <a:pt x="330" y="215"/>
                    </a:lnTo>
                    <a:lnTo>
                      <a:pt x="332" y="215"/>
                    </a:lnTo>
                    <a:lnTo>
                      <a:pt x="333" y="214"/>
                    </a:lnTo>
                    <a:lnTo>
                      <a:pt x="332" y="4"/>
                    </a:lnTo>
                    <a:lnTo>
                      <a:pt x="332" y="4"/>
                    </a:lnTo>
                    <a:lnTo>
                      <a:pt x="332" y="3"/>
                    </a:lnTo>
                    <a:lnTo>
                      <a:pt x="332" y="1"/>
                    </a:lnTo>
                    <a:lnTo>
                      <a:pt x="3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338"/>
              <p:cNvSpPr>
                <a:spLocks noEditPoints="1"/>
              </p:cNvSpPr>
              <p:nvPr/>
            </p:nvSpPr>
            <p:spPr bwMode="auto">
              <a:xfrm>
                <a:off x="5990" y="2027"/>
                <a:ext cx="435" cy="267"/>
              </a:xfrm>
              <a:custGeom>
                <a:avLst/>
                <a:gdLst>
                  <a:gd name="T0" fmla="*/ 18 w 435"/>
                  <a:gd name="T1" fmla="*/ 86 h 267"/>
                  <a:gd name="T2" fmla="*/ 53 w 435"/>
                  <a:gd name="T3" fmla="*/ 253 h 267"/>
                  <a:gd name="T4" fmla="*/ 53 w 435"/>
                  <a:gd name="T5" fmla="*/ 253 h 267"/>
                  <a:gd name="T6" fmla="*/ 18 w 435"/>
                  <a:gd name="T7" fmla="*/ 86 h 267"/>
                  <a:gd name="T8" fmla="*/ 430 w 435"/>
                  <a:gd name="T9" fmla="*/ 11 h 267"/>
                  <a:gd name="T10" fmla="*/ 430 w 435"/>
                  <a:gd name="T11" fmla="*/ 10 h 267"/>
                  <a:gd name="T12" fmla="*/ 430 w 435"/>
                  <a:gd name="T13" fmla="*/ 11 h 267"/>
                  <a:gd name="T14" fmla="*/ 429 w 435"/>
                  <a:gd name="T15" fmla="*/ 10 h 267"/>
                  <a:gd name="T16" fmla="*/ 430 w 435"/>
                  <a:gd name="T17" fmla="*/ 11 h 267"/>
                  <a:gd name="T18" fmla="*/ 3 w 435"/>
                  <a:gd name="T19" fmla="*/ 0 h 267"/>
                  <a:gd name="T20" fmla="*/ 59 w 435"/>
                  <a:gd name="T21" fmla="*/ 264 h 267"/>
                  <a:gd name="T22" fmla="*/ 59 w 435"/>
                  <a:gd name="T23" fmla="*/ 264 h 267"/>
                  <a:gd name="T24" fmla="*/ 4 w 435"/>
                  <a:gd name="T25" fmla="*/ 3 h 267"/>
                  <a:gd name="T26" fmla="*/ 425 w 435"/>
                  <a:gd name="T27" fmla="*/ 13 h 267"/>
                  <a:gd name="T28" fmla="*/ 425 w 435"/>
                  <a:gd name="T29" fmla="*/ 13 h 267"/>
                  <a:gd name="T30" fmla="*/ 115 w 435"/>
                  <a:gd name="T31" fmla="*/ 226 h 267"/>
                  <a:gd name="T32" fmla="*/ 59 w 435"/>
                  <a:gd name="T33" fmla="*/ 264 h 267"/>
                  <a:gd name="T34" fmla="*/ 60 w 435"/>
                  <a:gd name="T35" fmla="*/ 266 h 267"/>
                  <a:gd name="T36" fmla="*/ 61 w 435"/>
                  <a:gd name="T37" fmla="*/ 267 h 267"/>
                  <a:gd name="T38" fmla="*/ 61 w 435"/>
                  <a:gd name="T39" fmla="*/ 267 h 267"/>
                  <a:gd name="T40" fmla="*/ 424 w 435"/>
                  <a:gd name="T41" fmla="*/ 17 h 267"/>
                  <a:gd name="T42" fmla="*/ 431 w 435"/>
                  <a:gd name="T43" fmla="*/ 12 h 267"/>
                  <a:gd name="T44" fmla="*/ 431 w 435"/>
                  <a:gd name="T45" fmla="*/ 12 h 267"/>
                  <a:gd name="T46" fmla="*/ 435 w 435"/>
                  <a:gd name="T47" fmla="*/ 10 h 267"/>
                  <a:gd name="T48" fmla="*/ 433 w 435"/>
                  <a:gd name="T49" fmla="*/ 10 h 267"/>
                  <a:gd name="T50" fmla="*/ 430 w 435"/>
                  <a:gd name="T51" fmla="*/ 10 h 267"/>
                  <a:gd name="T52" fmla="*/ 430 w 435"/>
                  <a:gd name="T53" fmla="*/ 10 h 267"/>
                  <a:gd name="T54" fmla="*/ 429 w 435"/>
                  <a:gd name="T55" fmla="*/ 10 h 267"/>
                  <a:gd name="T56" fmla="*/ 3 w 435"/>
                  <a:gd name="T57" fmla="*/ 0 h 267"/>
                  <a:gd name="T58" fmla="*/ 0 w 435"/>
                  <a:gd name="T59" fmla="*/ 0 h 267"/>
                  <a:gd name="T60" fmla="*/ 0 w 435"/>
                  <a:gd name="T61" fmla="*/ 0 h 267"/>
                  <a:gd name="T62" fmla="*/ 1 w 435"/>
                  <a:gd name="T63" fmla="*/ 0 h 267"/>
                  <a:gd name="T64" fmla="*/ 0 w 435"/>
                  <a:gd name="T6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267">
                    <a:moveTo>
                      <a:pt x="18" y="86"/>
                    </a:moveTo>
                    <a:lnTo>
                      <a:pt x="53" y="253"/>
                    </a:lnTo>
                    <a:lnTo>
                      <a:pt x="53" y="253"/>
                    </a:lnTo>
                    <a:lnTo>
                      <a:pt x="18" y="86"/>
                    </a:lnTo>
                    <a:close/>
                    <a:moveTo>
                      <a:pt x="430" y="11"/>
                    </a:moveTo>
                    <a:lnTo>
                      <a:pt x="430" y="10"/>
                    </a:lnTo>
                    <a:lnTo>
                      <a:pt x="430" y="11"/>
                    </a:lnTo>
                    <a:lnTo>
                      <a:pt x="429" y="10"/>
                    </a:lnTo>
                    <a:lnTo>
                      <a:pt x="430" y="11"/>
                    </a:lnTo>
                    <a:close/>
                    <a:moveTo>
                      <a:pt x="3" y="0"/>
                    </a:moveTo>
                    <a:lnTo>
                      <a:pt x="59" y="264"/>
                    </a:lnTo>
                    <a:lnTo>
                      <a:pt x="59" y="264"/>
                    </a:lnTo>
                    <a:lnTo>
                      <a:pt x="4" y="3"/>
                    </a:lnTo>
                    <a:lnTo>
                      <a:pt x="425" y="13"/>
                    </a:lnTo>
                    <a:lnTo>
                      <a:pt x="425" y="13"/>
                    </a:lnTo>
                    <a:lnTo>
                      <a:pt x="115" y="226"/>
                    </a:lnTo>
                    <a:lnTo>
                      <a:pt x="59" y="264"/>
                    </a:lnTo>
                    <a:lnTo>
                      <a:pt x="60" y="266"/>
                    </a:lnTo>
                    <a:lnTo>
                      <a:pt x="61" y="267"/>
                    </a:lnTo>
                    <a:lnTo>
                      <a:pt x="61" y="267"/>
                    </a:lnTo>
                    <a:lnTo>
                      <a:pt x="424" y="17"/>
                    </a:lnTo>
                    <a:lnTo>
                      <a:pt x="431" y="12"/>
                    </a:lnTo>
                    <a:lnTo>
                      <a:pt x="431" y="12"/>
                    </a:lnTo>
                    <a:lnTo>
                      <a:pt x="435" y="10"/>
                    </a:lnTo>
                    <a:lnTo>
                      <a:pt x="433" y="10"/>
                    </a:lnTo>
                    <a:lnTo>
                      <a:pt x="430" y="10"/>
                    </a:lnTo>
                    <a:lnTo>
                      <a:pt x="430" y="10"/>
                    </a:lnTo>
                    <a:lnTo>
                      <a:pt x="429" y="10"/>
                    </a:lnTo>
                    <a:lnTo>
                      <a:pt x="3" y="0"/>
                    </a:lnTo>
                    <a:close/>
                    <a:moveTo>
                      <a:pt x="0" y="0"/>
                    </a:moveTo>
                    <a:lnTo>
                      <a:pt x="0" y="0"/>
                    </a:lnTo>
                    <a:lnTo>
                      <a:pt x="1"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339"/>
              <p:cNvSpPr>
                <a:spLocks noEditPoints="1"/>
              </p:cNvSpPr>
              <p:nvPr/>
            </p:nvSpPr>
            <p:spPr bwMode="auto">
              <a:xfrm>
                <a:off x="5990" y="2027"/>
                <a:ext cx="435" cy="267"/>
              </a:xfrm>
              <a:custGeom>
                <a:avLst/>
                <a:gdLst>
                  <a:gd name="T0" fmla="*/ 18 w 435"/>
                  <a:gd name="T1" fmla="*/ 86 h 267"/>
                  <a:gd name="T2" fmla="*/ 53 w 435"/>
                  <a:gd name="T3" fmla="*/ 253 h 267"/>
                  <a:gd name="T4" fmla="*/ 53 w 435"/>
                  <a:gd name="T5" fmla="*/ 253 h 267"/>
                  <a:gd name="T6" fmla="*/ 18 w 435"/>
                  <a:gd name="T7" fmla="*/ 86 h 267"/>
                  <a:gd name="T8" fmla="*/ 430 w 435"/>
                  <a:gd name="T9" fmla="*/ 11 h 267"/>
                  <a:gd name="T10" fmla="*/ 430 w 435"/>
                  <a:gd name="T11" fmla="*/ 10 h 267"/>
                  <a:gd name="T12" fmla="*/ 430 w 435"/>
                  <a:gd name="T13" fmla="*/ 11 h 267"/>
                  <a:gd name="T14" fmla="*/ 429 w 435"/>
                  <a:gd name="T15" fmla="*/ 10 h 267"/>
                  <a:gd name="T16" fmla="*/ 430 w 435"/>
                  <a:gd name="T17" fmla="*/ 11 h 267"/>
                  <a:gd name="T18" fmla="*/ 3 w 435"/>
                  <a:gd name="T19" fmla="*/ 0 h 267"/>
                  <a:gd name="T20" fmla="*/ 59 w 435"/>
                  <a:gd name="T21" fmla="*/ 264 h 267"/>
                  <a:gd name="T22" fmla="*/ 59 w 435"/>
                  <a:gd name="T23" fmla="*/ 264 h 267"/>
                  <a:gd name="T24" fmla="*/ 4 w 435"/>
                  <a:gd name="T25" fmla="*/ 3 h 267"/>
                  <a:gd name="T26" fmla="*/ 425 w 435"/>
                  <a:gd name="T27" fmla="*/ 13 h 267"/>
                  <a:gd name="T28" fmla="*/ 425 w 435"/>
                  <a:gd name="T29" fmla="*/ 13 h 267"/>
                  <a:gd name="T30" fmla="*/ 115 w 435"/>
                  <a:gd name="T31" fmla="*/ 226 h 267"/>
                  <a:gd name="T32" fmla="*/ 59 w 435"/>
                  <a:gd name="T33" fmla="*/ 264 h 267"/>
                  <a:gd name="T34" fmla="*/ 60 w 435"/>
                  <a:gd name="T35" fmla="*/ 266 h 267"/>
                  <a:gd name="T36" fmla="*/ 61 w 435"/>
                  <a:gd name="T37" fmla="*/ 267 h 267"/>
                  <a:gd name="T38" fmla="*/ 61 w 435"/>
                  <a:gd name="T39" fmla="*/ 267 h 267"/>
                  <a:gd name="T40" fmla="*/ 424 w 435"/>
                  <a:gd name="T41" fmla="*/ 17 h 267"/>
                  <a:gd name="T42" fmla="*/ 431 w 435"/>
                  <a:gd name="T43" fmla="*/ 12 h 267"/>
                  <a:gd name="T44" fmla="*/ 431 w 435"/>
                  <a:gd name="T45" fmla="*/ 12 h 267"/>
                  <a:gd name="T46" fmla="*/ 435 w 435"/>
                  <a:gd name="T47" fmla="*/ 10 h 267"/>
                  <a:gd name="T48" fmla="*/ 433 w 435"/>
                  <a:gd name="T49" fmla="*/ 10 h 267"/>
                  <a:gd name="T50" fmla="*/ 430 w 435"/>
                  <a:gd name="T51" fmla="*/ 10 h 267"/>
                  <a:gd name="T52" fmla="*/ 430 w 435"/>
                  <a:gd name="T53" fmla="*/ 10 h 267"/>
                  <a:gd name="T54" fmla="*/ 429 w 435"/>
                  <a:gd name="T55" fmla="*/ 10 h 267"/>
                  <a:gd name="T56" fmla="*/ 3 w 435"/>
                  <a:gd name="T57" fmla="*/ 0 h 267"/>
                  <a:gd name="T58" fmla="*/ 0 w 435"/>
                  <a:gd name="T59" fmla="*/ 0 h 267"/>
                  <a:gd name="T60" fmla="*/ 0 w 435"/>
                  <a:gd name="T61" fmla="*/ 0 h 267"/>
                  <a:gd name="T62" fmla="*/ 1 w 435"/>
                  <a:gd name="T63" fmla="*/ 0 h 267"/>
                  <a:gd name="T64" fmla="*/ 0 w 435"/>
                  <a:gd name="T6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267">
                    <a:moveTo>
                      <a:pt x="18" y="86"/>
                    </a:moveTo>
                    <a:lnTo>
                      <a:pt x="53" y="253"/>
                    </a:lnTo>
                    <a:lnTo>
                      <a:pt x="53" y="253"/>
                    </a:lnTo>
                    <a:lnTo>
                      <a:pt x="18" y="86"/>
                    </a:lnTo>
                    <a:moveTo>
                      <a:pt x="430" y="11"/>
                    </a:moveTo>
                    <a:lnTo>
                      <a:pt x="430" y="10"/>
                    </a:lnTo>
                    <a:lnTo>
                      <a:pt x="430" y="11"/>
                    </a:lnTo>
                    <a:lnTo>
                      <a:pt x="429" y="10"/>
                    </a:lnTo>
                    <a:lnTo>
                      <a:pt x="430" y="11"/>
                    </a:lnTo>
                    <a:moveTo>
                      <a:pt x="3" y="0"/>
                    </a:moveTo>
                    <a:lnTo>
                      <a:pt x="59" y="264"/>
                    </a:lnTo>
                    <a:lnTo>
                      <a:pt x="59" y="264"/>
                    </a:lnTo>
                    <a:lnTo>
                      <a:pt x="4" y="3"/>
                    </a:lnTo>
                    <a:lnTo>
                      <a:pt x="425" y="13"/>
                    </a:lnTo>
                    <a:lnTo>
                      <a:pt x="425" y="13"/>
                    </a:lnTo>
                    <a:lnTo>
                      <a:pt x="115" y="226"/>
                    </a:lnTo>
                    <a:lnTo>
                      <a:pt x="59" y="264"/>
                    </a:lnTo>
                    <a:lnTo>
                      <a:pt x="60" y="266"/>
                    </a:lnTo>
                    <a:lnTo>
                      <a:pt x="61" y="267"/>
                    </a:lnTo>
                    <a:lnTo>
                      <a:pt x="61" y="267"/>
                    </a:lnTo>
                    <a:lnTo>
                      <a:pt x="424" y="17"/>
                    </a:lnTo>
                    <a:lnTo>
                      <a:pt x="431" y="12"/>
                    </a:lnTo>
                    <a:lnTo>
                      <a:pt x="431" y="12"/>
                    </a:lnTo>
                    <a:lnTo>
                      <a:pt x="435" y="10"/>
                    </a:lnTo>
                    <a:lnTo>
                      <a:pt x="433" y="10"/>
                    </a:lnTo>
                    <a:lnTo>
                      <a:pt x="430" y="10"/>
                    </a:lnTo>
                    <a:lnTo>
                      <a:pt x="430" y="10"/>
                    </a:lnTo>
                    <a:lnTo>
                      <a:pt x="429" y="10"/>
                    </a:lnTo>
                    <a:lnTo>
                      <a:pt x="3" y="0"/>
                    </a:lnTo>
                    <a:moveTo>
                      <a:pt x="0" y="0"/>
                    </a:moveTo>
                    <a:lnTo>
                      <a:pt x="0" y="0"/>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9" name="Freeform 340"/>
              <p:cNvSpPr>
                <a:spLocks noEditPoints="1"/>
              </p:cNvSpPr>
              <p:nvPr/>
            </p:nvSpPr>
            <p:spPr bwMode="auto">
              <a:xfrm>
                <a:off x="5931" y="2026"/>
                <a:ext cx="122" cy="281"/>
              </a:xfrm>
              <a:custGeom>
                <a:avLst/>
                <a:gdLst>
                  <a:gd name="T0" fmla="*/ 119 w 122"/>
                  <a:gd name="T1" fmla="*/ 270 h 281"/>
                  <a:gd name="T2" fmla="*/ 121 w 122"/>
                  <a:gd name="T3" fmla="*/ 281 h 281"/>
                  <a:gd name="T4" fmla="*/ 122 w 122"/>
                  <a:gd name="T5" fmla="*/ 281 h 281"/>
                  <a:gd name="T6" fmla="*/ 119 w 122"/>
                  <a:gd name="T7" fmla="*/ 273 h 281"/>
                  <a:gd name="T8" fmla="*/ 119 w 122"/>
                  <a:gd name="T9" fmla="*/ 270 h 281"/>
                  <a:gd name="T10" fmla="*/ 119 w 122"/>
                  <a:gd name="T11" fmla="*/ 270 h 281"/>
                  <a:gd name="T12" fmla="*/ 5 w 122"/>
                  <a:gd name="T13" fmla="*/ 22 h 281"/>
                  <a:gd name="T14" fmla="*/ 59 w 122"/>
                  <a:gd name="T15" fmla="*/ 4 h 281"/>
                  <a:gd name="T16" fmla="*/ 77 w 122"/>
                  <a:gd name="T17" fmla="*/ 87 h 281"/>
                  <a:gd name="T18" fmla="*/ 112 w 122"/>
                  <a:gd name="T19" fmla="*/ 254 h 281"/>
                  <a:gd name="T20" fmla="*/ 35 w 122"/>
                  <a:gd name="T21" fmla="*/ 86 h 281"/>
                  <a:gd name="T22" fmla="*/ 5 w 122"/>
                  <a:gd name="T23" fmla="*/ 22 h 281"/>
                  <a:gd name="T24" fmla="*/ 5 w 122"/>
                  <a:gd name="T25" fmla="*/ 22 h 281"/>
                  <a:gd name="T26" fmla="*/ 62 w 122"/>
                  <a:gd name="T27" fmla="*/ 0 h 281"/>
                  <a:gd name="T28" fmla="*/ 60 w 122"/>
                  <a:gd name="T29" fmla="*/ 1 h 281"/>
                  <a:gd name="T30" fmla="*/ 59 w 122"/>
                  <a:gd name="T31" fmla="*/ 1 h 281"/>
                  <a:gd name="T32" fmla="*/ 3 w 122"/>
                  <a:gd name="T33" fmla="*/ 19 h 281"/>
                  <a:gd name="T34" fmla="*/ 0 w 122"/>
                  <a:gd name="T35" fmla="*/ 20 h 281"/>
                  <a:gd name="T36" fmla="*/ 1 w 122"/>
                  <a:gd name="T37" fmla="*/ 22 h 281"/>
                  <a:gd name="T38" fmla="*/ 3 w 122"/>
                  <a:gd name="T39" fmla="*/ 21 h 281"/>
                  <a:gd name="T40" fmla="*/ 1 w 122"/>
                  <a:gd name="T41" fmla="*/ 22 h 281"/>
                  <a:gd name="T42" fmla="*/ 2 w 122"/>
                  <a:gd name="T43" fmla="*/ 23 h 281"/>
                  <a:gd name="T44" fmla="*/ 111 w 122"/>
                  <a:gd name="T45" fmla="*/ 260 h 281"/>
                  <a:gd name="T46" fmla="*/ 115 w 122"/>
                  <a:gd name="T47" fmla="*/ 267 h 281"/>
                  <a:gd name="T48" fmla="*/ 115 w 122"/>
                  <a:gd name="T49" fmla="*/ 268 h 281"/>
                  <a:gd name="T50" fmla="*/ 115 w 122"/>
                  <a:gd name="T51" fmla="*/ 267 h 281"/>
                  <a:gd name="T52" fmla="*/ 115 w 122"/>
                  <a:gd name="T53" fmla="*/ 265 h 281"/>
                  <a:gd name="T54" fmla="*/ 116 w 122"/>
                  <a:gd name="T55" fmla="*/ 266 h 281"/>
                  <a:gd name="T56" fmla="*/ 118 w 122"/>
                  <a:gd name="T57" fmla="*/ 265 h 281"/>
                  <a:gd name="T58" fmla="*/ 62 w 122"/>
                  <a:gd name="T59" fmla="*/ 1 h 281"/>
                  <a:gd name="T60" fmla="*/ 62 w 122"/>
                  <a:gd name="T6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2" h="281">
                    <a:moveTo>
                      <a:pt x="119" y="270"/>
                    </a:moveTo>
                    <a:lnTo>
                      <a:pt x="121" y="281"/>
                    </a:lnTo>
                    <a:lnTo>
                      <a:pt x="122" y="281"/>
                    </a:lnTo>
                    <a:lnTo>
                      <a:pt x="119" y="273"/>
                    </a:lnTo>
                    <a:lnTo>
                      <a:pt x="119" y="270"/>
                    </a:lnTo>
                    <a:lnTo>
                      <a:pt x="119" y="270"/>
                    </a:lnTo>
                    <a:close/>
                    <a:moveTo>
                      <a:pt x="5" y="22"/>
                    </a:moveTo>
                    <a:lnTo>
                      <a:pt x="59" y="4"/>
                    </a:lnTo>
                    <a:lnTo>
                      <a:pt x="77" y="87"/>
                    </a:lnTo>
                    <a:lnTo>
                      <a:pt x="112" y="254"/>
                    </a:lnTo>
                    <a:lnTo>
                      <a:pt x="35" y="86"/>
                    </a:lnTo>
                    <a:lnTo>
                      <a:pt x="5" y="22"/>
                    </a:lnTo>
                    <a:lnTo>
                      <a:pt x="5" y="22"/>
                    </a:lnTo>
                    <a:close/>
                    <a:moveTo>
                      <a:pt x="62" y="0"/>
                    </a:moveTo>
                    <a:lnTo>
                      <a:pt x="60" y="1"/>
                    </a:lnTo>
                    <a:lnTo>
                      <a:pt x="59" y="1"/>
                    </a:lnTo>
                    <a:lnTo>
                      <a:pt x="3" y="19"/>
                    </a:lnTo>
                    <a:lnTo>
                      <a:pt x="0" y="20"/>
                    </a:lnTo>
                    <a:lnTo>
                      <a:pt x="1" y="22"/>
                    </a:lnTo>
                    <a:lnTo>
                      <a:pt x="3" y="21"/>
                    </a:lnTo>
                    <a:lnTo>
                      <a:pt x="1" y="22"/>
                    </a:lnTo>
                    <a:lnTo>
                      <a:pt x="2" y="23"/>
                    </a:lnTo>
                    <a:lnTo>
                      <a:pt x="111" y="260"/>
                    </a:lnTo>
                    <a:lnTo>
                      <a:pt x="115" y="267"/>
                    </a:lnTo>
                    <a:lnTo>
                      <a:pt x="115" y="268"/>
                    </a:lnTo>
                    <a:lnTo>
                      <a:pt x="115" y="267"/>
                    </a:lnTo>
                    <a:lnTo>
                      <a:pt x="115" y="265"/>
                    </a:lnTo>
                    <a:lnTo>
                      <a:pt x="116" y="266"/>
                    </a:lnTo>
                    <a:lnTo>
                      <a:pt x="118" y="265"/>
                    </a:lnTo>
                    <a:lnTo>
                      <a:pt x="62" y="1"/>
                    </a:lnTo>
                    <a:lnTo>
                      <a:pt x="6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341"/>
              <p:cNvSpPr>
                <a:spLocks noEditPoints="1"/>
              </p:cNvSpPr>
              <p:nvPr/>
            </p:nvSpPr>
            <p:spPr bwMode="auto">
              <a:xfrm>
                <a:off x="5931" y="2026"/>
                <a:ext cx="122" cy="281"/>
              </a:xfrm>
              <a:custGeom>
                <a:avLst/>
                <a:gdLst>
                  <a:gd name="T0" fmla="*/ 119 w 122"/>
                  <a:gd name="T1" fmla="*/ 270 h 281"/>
                  <a:gd name="T2" fmla="*/ 121 w 122"/>
                  <a:gd name="T3" fmla="*/ 281 h 281"/>
                  <a:gd name="T4" fmla="*/ 122 w 122"/>
                  <a:gd name="T5" fmla="*/ 281 h 281"/>
                  <a:gd name="T6" fmla="*/ 119 w 122"/>
                  <a:gd name="T7" fmla="*/ 273 h 281"/>
                  <a:gd name="T8" fmla="*/ 119 w 122"/>
                  <a:gd name="T9" fmla="*/ 270 h 281"/>
                  <a:gd name="T10" fmla="*/ 119 w 122"/>
                  <a:gd name="T11" fmla="*/ 270 h 281"/>
                  <a:gd name="T12" fmla="*/ 5 w 122"/>
                  <a:gd name="T13" fmla="*/ 22 h 281"/>
                  <a:gd name="T14" fmla="*/ 59 w 122"/>
                  <a:gd name="T15" fmla="*/ 4 h 281"/>
                  <a:gd name="T16" fmla="*/ 77 w 122"/>
                  <a:gd name="T17" fmla="*/ 87 h 281"/>
                  <a:gd name="T18" fmla="*/ 112 w 122"/>
                  <a:gd name="T19" fmla="*/ 254 h 281"/>
                  <a:gd name="T20" fmla="*/ 35 w 122"/>
                  <a:gd name="T21" fmla="*/ 86 h 281"/>
                  <a:gd name="T22" fmla="*/ 5 w 122"/>
                  <a:gd name="T23" fmla="*/ 22 h 281"/>
                  <a:gd name="T24" fmla="*/ 5 w 122"/>
                  <a:gd name="T25" fmla="*/ 22 h 281"/>
                  <a:gd name="T26" fmla="*/ 62 w 122"/>
                  <a:gd name="T27" fmla="*/ 0 h 281"/>
                  <a:gd name="T28" fmla="*/ 60 w 122"/>
                  <a:gd name="T29" fmla="*/ 1 h 281"/>
                  <a:gd name="T30" fmla="*/ 59 w 122"/>
                  <a:gd name="T31" fmla="*/ 1 h 281"/>
                  <a:gd name="T32" fmla="*/ 3 w 122"/>
                  <a:gd name="T33" fmla="*/ 19 h 281"/>
                  <a:gd name="T34" fmla="*/ 0 w 122"/>
                  <a:gd name="T35" fmla="*/ 20 h 281"/>
                  <a:gd name="T36" fmla="*/ 1 w 122"/>
                  <a:gd name="T37" fmla="*/ 22 h 281"/>
                  <a:gd name="T38" fmla="*/ 3 w 122"/>
                  <a:gd name="T39" fmla="*/ 21 h 281"/>
                  <a:gd name="T40" fmla="*/ 1 w 122"/>
                  <a:gd name="T41" fmla="*/ 22 h 281"/>
                  <a:gd name="T42" fmla="*/ 2 w 122"/>
                  <a:gd name="T43" fmla="*/ 23 h 281"/>
                  <a:gd name="T44" fmla="*/ 111 w 122"/>
                  <a:gd name="T45" fmla="*/ 260 h 281"/>
                  <a:gd name="T46" fmla="*/ 115 w 122"/>
                  <a:gd name="T47" fmla="*/ 267 h 281"/>
                  <a:gd name="T48" fmla="*/ 115 w 122"/>
                  <a:gd name="T49" fmla="*/ 268 h 281"/>
                  <a:gd name="T50" fmla="*/ 115 w 122"/>
                  <a:gd name="T51" fmla="*/ 267 h 281"/>
                  <a:gd name="T52" fmla="*/ 115 w 122"/>
                  <a:gd name="T53" fmla="*/ 265 h 281"/>
                  <a:gd name="T54" fmla="*/ 116 w 122"/>
                  <a:gd name="T55" fmla="*/ 266 h 281"/>
                  <a:gd name="T56" fmla="*/ 118 w 122"/>
                  <a:gd name="T57" fmla="*/ 265 h 281"/>
                  <a:gd name="T58" fmla="*/ 62 w 122"/>
                  <a:gd name="T59" fmla="*/ 1 h 281"/>
                  <a:gd name="T60" fmla="*/ 62 w 122"/>
                  <a:gd name="T6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2" h="281">
                    <a:moveTo>
                      <a:pt x="119" y="270"/>
                    </a:moveTo>
                    <a:lnTo>
                      <a:pt x="121" y="281"/>
                    </a:lnTo>
                    <a:lnTo>
                      <a:pt x="122" y="281"/>
                    </a:lnTo>
                    <a:lnTo>
                      <a:pt x="119" y="273"/>
                    </a:lnTo>
                    <a:lnTo>
                      <a:pt x="119" y="270"/>
                    </a:lnTo>
                    <a:lnTo>
                      <a:pt x="119" y="270"/>
                    </a:lnTo>
                    <a:moveTo>
                      <a:pt x="5" y="22"/>
                    </a:moveTo>
                    <a:lnTo>
                      <a:pt x="59" y="4"/>
                    </a:lnTo>
                    <a:lnTo>
                      <a:pt x="77" y="87"/>
                    </a:lnTo>
                    <a:lnTo>
                      <a:pt x="112" y="254"/>
                    </a:lnTo>
                    <a:lnTo>
                      <a:pt x="35" y="86"/>
                    </a:lnTo>
                    <a:lnTo>
                      <a:pt x="5" y="22"/>
                    </a:lnTo>
                    <a:lnTo>
                      <a:pt x="5" y="22"/>
                    </a:lnTo>
                    <a:moveTo>
                      <a:pt x="62" y="0"/>
                    </a:moveTo>
                    <a:lnTo>
                      <a:pt x="60" y="1"/>
                    </a:lnTo>
                    <a:lnTo>
                      <a:pt x="59" y="1"/>
                    </a:lnTo>
                    <a:lnTo>
                      <a:pt x="3" y="19"/>
                    </a:lnTo>
                    <a:lnTo>
                      <a:pt x="0" y="20"/>
                    </a:lnTo>
                    <a:lnTo>
                      <a:pt x="1" y="22"/>
                    </a:lnTo>
                    <a:lnTo>
                      <a:pt x="3" y="21"/>
                    </a:lnTo>
                    <a:lnTo>
                      <a:pt x="1" y="22"/>
                    </a:lnTo>
                    <a:lnTo>
                      <a:pt x="2" y="23"/>
                    </a:lnTo>
                    <a:lnTo>
                      <a:pt x="111" y="260"/>
                    </a:lnTo>
                    <a:lnTo>
                      <a:pt x="115" y="267"/>
                    </a:lnTo>
                    <a:lnTo>
                      <a:pt x="115" y="268"/>
                    </a:lnTo>
                    <a:lnTo>
                      <a:pt x="115" y="267"/>
                    </a:lnTo>
                    <a:lnTo>
                      <a:pt x="115" y="265"/>
                    </a:lnTo>
                    <a:lnTo>
                      <a:pt x="116" y="266"/>
                    </a:lnTo>
                    <a:lnTo>
                      <a:pt x="118" y="265"/>
                    </a:lnTo>
                    <a:lnTo>
                      <a:pt x="62" y="1"/>
                    </a:lnTo>
                    <a:lnTo>
                      <a:pt x="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342"/>
              <p:cNvSpPr>
                <a:spLocks noEditPoints="1"/>
              </p:cNvSpPr>
              <p:nvPr/>
            </p:nvSpPr>
            <p:spPr bwMode="auto">
              <a:xfrm>
                <a:off x="3962" y="2693"/>
                <a:ext cx="376" cy="338"/>
              </a:xfrm>
              <a:custGeom>
                <a:avLst/>
                <a:gdLst>
                  <a:gd name="T0" fmla="*/ 0 w 376"/>
                  <a:gd name="T1" fmla="*/ 204 h 338"/>
                  <a:gd name="T2" fmla="*/ 0 w 376"/>
                  <a:gd name="T3" fmla="*/ 204 h 338"/>
                  <a:gd name="T4" fmla="*/ 91 w 376"/>
                  <a:gd name="T5" fmla="*/ 337 h 338"/>
                  <a:gd name="T6" fmla="*/ 0 w 376"/>
                  <a:gd name="T7" fmla="*/ 204 h 338"/>
                  <a:gd name="T8" fmla="*/ 34 w 376"/>
                  <a:gd name="T9" fmla="*/ 184 h 338"/>
                  <a:gd name="T10" fmla="*/ 7 w 376"/>
                  <a:gd name="T11" fmla="*/ 198 h 338"/>
                  <a:gd name="T12" fmla="*/ 7 w 376"/>
                  <a:gd name="T13" fmla="*/ 198 h 338"/>
                  <a:gd name="T14" fmla="*/ 34 w 376"/>
                  <a:gd name="T15" fmla="*/ 184 h 338"/>
                  <a:gd name="T16" fmla="*/ 376 w 376"/>
                  <a:gd name="T17" fmla="*/ 2 h 338"/>
                  <a:gd name="T18" fmla="*/ 374 w 376"/>
                  <a:gd name="T19" fmla="*/ 3 h 338"/>
                  <a:gd name="T20" fmla="*/ 374 w 376"/>
                  <a:gd name="T21" fmla="*/ 3 h 338"/>
                  <a:gd name="T22" fmla="*/ 369 w 376"/>
                  <a:gd name="T23" fmla="*/ 5 h 338"/>
                  <a:gd name="T24" fmla="*/ 94 w 376"/>
                  <a:gd name="T25" fmla="*/ 333 h 338"/>
                  <a:gd name="T26" fmla="*/ 93 w 376"/>
                  <a:gd name="T27" fmla="*/ 334 h 338"/>
                  <a:gd name="T28" fmla="*/ 93 w 376"/>
                  <a:gd name="T29" fmla="*/ 334 h 338"/>
                  <a:gd name="T30" fmla="*/ 5 w 376"/>
                  <a:gd name="T31" fmla="*/ 205 h 338"/>
                  <a:gd name="T32" fmla="*/ 95 w 376"/>
                  <a:gd name="T33" fmla="*/ 335 h 338"/>
                  <a:gd name="T34" fmla="*/ 95 w 376"/>
                  <a:gd name="T35" fmla="*/ 336 h 338"/>
                  <a:gd name="T36" fmla="*/ 95 w 376"/>
                  <a:gd name="T37" fmla="*/ 338 h 338"/>
                  <a:gd name="T38" fmla="*/ 95 w 376"/>
                  <a:gd name="T39" fmla="*/ 337 h 338"/>
                  <a:gd name="T40" fmla="*/ 370 w 376"/>
                  <a:gd name="T41" fmla="*/ 9 h 338"/>
                  <a:gd name="T42" fmla="*/ 376 w 376"/>
                  <a:gd name="T43" fmla="*/ 2 h 338"/>
                  <a:gd name="T44" fmla="*/ 376 w 376"/>
                  <a:gd name="T45" fmla="*/ 2 h 338"/>
                  <a:gd name="T46" fmla="*/ 371 w 376"/>
                  <a:gd name="T47" fmla="*/ 0 h 338"/>
                  <a:gd name="T48" fmla="*/ 0 w 376"/>
                  <a:gd name="T49" fmla="*/ 198 h 338"/>
                  <a:gd name="T50" fmla="*/ 371 w 376"/>
                  <a:gd name="T5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6" h="338">
                    <a:moveTo>
                      <a:pt x="0" y="204"/>
                    </a:moveTo>
                    <a:lnTo>
                      <a:pt x="0" y="204"/>
                    </a:lnTo>
                    <a:lnTo>
                      <a:pt x="91" y="337"/>
                    </a:lnTo>
                    <a:lnTo>
                      <a:pt x="0" y="204"/>
                    </a:lnTo>
                    <a:close/>
                    <a:moveTo>
                      <a:pt x="34" y="184"/>
                    </a:moveTo>
                    <a:lnTo>
                      <a:pt x="7" y="198"/>
                    </a:lnTo>
                    <a:lnTo>
                      <a:pt x="7" y="198"/>
                    </a:lnTo>
                    <a:lnTo>
                      <a:pt x="34" y="184"/>
                    </a:lnTo>
                    <a:close/>
                    <a:moveTo>
                      <a:pt x="376" y="2"/>
                    </a:moveTo>
                    <a:lnTo>
                      <a:pt x="374" y="3"/>
                    </a:lnTo>
                    <a:lnTo>
                      <a:pt x="374" y="3"/>
                    </a:lnTo>
                    <a:lnTo>
                      <a:pt x="369" y="5"/>
                    </a:lnTo>
                    <a:lnTo>
                      <a:pt x="94" y="333"/>
                    </a:lnTo>
                    <a:lnTo>
                      <a:pt x="93" y="334"/>
                    </a:lnTo>
                    <a:lnTo>
                      <a:pt x="93" y="334"/>
                    </a:lnTo>
                    <a:lnTo>
                      <a:pt x="5" y="205"/>
                    </a:lnTo>
                    <a:lnTo>
                      <a:pt x="95" y="335"/>
                    </a:lnTo>
                    <a:lnTo>
                      <a:pt x="95" y="336"/>
                    </a:lnTo>
                    <a:lnTo>
                      <a:pt x="95" y="338"/>
                    </a:lnTo>
                    <a:lnTo>
                      <a:pt x="95" y="337"/>
                    </a:lnTo>
                    <a:lnTo>
                      <a:pt x="370" y="9"/>
                    </a:lnTo>
                    <a:lnTo>
                      <a:pt x="376" y="2"/>
                    </a:lnTo>
                    <a:lnTo>
                      <a:pt x="376" y="2"/>
                    </a:lnTo>
                    <a:close/>
                    <a:moveTo>
                      <a:pt x="371" y="0"/>
                    </a:moveTo>
                    <a:lnTo>
                      <a:pt x="0" y="198"/>
                    </a:lnTo>
                    <a:lnTo>
                      <a:pt x="37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343"/>
              <p:cNvSpPr>
                <a:spLocks noEditPoints="1"/>
              </p:cNvSpPr>
              <p:nvPr/>
            </p:nvSpPr>
            <p:spPr bwMode="auto">
              <a:xfrm>
                <a:off x="3962" y="2693"/>
                <a:ext cx="376" cy="338"/>
              </a:xfrm>
              <a:custGeom>
                <a:avLst/>
                <a:gdLst>
                  <a:gd name="T0" fmla="*/ 0 w 376"/>
                  <a:gd name="T1" fmla="*/ 204 h 338"/>
                  <a:gd name="T2" fmla="*/ 0 w 376"/>
                  <a:gd name="T3" fmla="*/ 204 h 338"/>
                  <a:gd name="T4" fmla="*/ 91 w 376"/>
                  <a:gd name="T5" fmla="*/ 337 h 338"/>
                  <a:gd name="T6" fmla="*/ 0 w 376"/>
                  <a:gd name="T7" fmla="*/ 204 h 338"/>
                  <a:gd name="T8" fmla="*/ 34 w 376"/>
                  <a:gd name="T9" fmla="*/ 184 h 338"/>
                  <a:gd name="T10" fmla="*/ 7 w 376"/>
                  <a:gd name="T11" fmla="*/ 198 h 338"/>
                  <a:gd name="T12" fmla="*/ 7 w 376"/>
                  <a:gd name="T13" fmla="*/ 198 h 338"/>
                  <a:gd name="T14" fmla="*/ 34 w 376"/>
                  <a:gd name="T15" fmla="*/ 184 h 338"/>
                  <a:gd name="T16" fmla="*/ 376 w 376"/>
                  <a:gd name="T17" fmla="*/ 2 h 338"/>
                  <a:gd name="T18" fmla="*/ 374 w 376"/>
                  <a:gd name="T19" fmla="*/ 3 h 338"/>
                  <a:gd name="T20" fmla="*/ 374 w 376"/>
                  <a:gd name="T21" fmla="*/ 3 h 338"/>
                  <a:gd name="T22" fmla="*/ 369 w 376"/>
                  <a:gd name="T23" fmla="*/ 5 h 338"/>
                  <a:gd name="T24" fmla="*/ 94 w 376"/>
                  <a:gd name="T25" fmla="*/ 333 h 338"/>
                  <a:gd name="T26" fmla="*/ 93 w 376"/>
                  <a:gd name="T27" fmla="*/ 334 h 338"/>
                  <a:gd name="T28" fmla="*/ 93 w 376"/>
                  <a:gd name="T29" fmla="*/ 334 h 338"/>
                  <a:gd name="T30" fmla="*/ 5 w 376"/>
                  <a:gd name="T31" fmla="*/ 205 h 338"/>
                  <a:gd name="T32" fmla="*/ 95 w 376"/>
                  <a:gd name="T33" fmla="*/ 335 h 338"/>
                  <a:gd name="T34" fmla="*/ 95 w 376"/>
                  <a:gd name="T35" fmla="*/ 336 h 338"/>
                  <a:gd name="T36" fmla="*/ 95 w 376"/>
                  <a:gd name="T37" fmla="*/ 338 h 338"/>
                  <a:gd name="T38" fmla="*/ 95 w 376"/>
                  <a:gd name="T39" fmla="*/ 337 h 338"/>
                  <a:gd name="T40" fmla="*/ 370 w 376"/>
                  <a:gd name="T41" fmla="*/ 9 h 338"/>
                  <a:gd name="T42" fmla="*/ 376 w 376"/>
                  <a:gd name="T43" fmla="*/ 2 h 338"/>
                  <a:gd name="T44" fmla="*/ 376 w 376"/>
                  <a:gd name="T45" fmla="*/ 2 h 338"/>
                  <a:gd name="T46" fmla="*/ 371 w 376"/>
                  <a:gd name="T47" fmla="*/ 0 h 338"/>
                  <a:gd name="T48" fmla="*/ 0 w 376"/>
                  <a:gd name="T49" fmla="*/ 198 h 338"/>
                  <a:gd name="T50" fmla="*/ 371 w 376"/>
                  <a:gd name="T5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6" h="338">
                    <a:moveTo>
                      <a:pt x="0" y="204"/>
                    </a:moveTo>
                    <a:lnTo>
                      <a:pt x="0" y="204"/>
                    </a:lnTo>
                    <a:lnTo>
                      <a:pt x="91" y="337"/>
                    </a:lnTo>
                    <a:lnTo>
                      <a:pt x="0" y="204"/>
                    </a:lnTo>
                    <a:moveTo>
                      <a:pt x="34" y="184"/>
                    </a:moveTo>
                    <a:lnTo>
                      <a:pt x="7" y="198"/>
                    </a:lnTo>
                    <a:lnTo>
                      <a:pt x="7" y="198"/>
                    </a:lnTo>
                    <a:lnTo>
                      <a:pt x="34" y="184"/>
                    </a:lnTo>
                    <a:moveTo>
                      <a:pt x="376" y="2"/>
                    </a:moveTo>
                    <a:lnTo>
                      <a:pt x="374" y="3"/>
                    </a:lnTo>
                    <a:lnTo>
                      <a:pt x="374" y="3"/>
                    </a:lnTo>
                    <a:lnTo>
                      <a:pt x="369" y="5"/>
                    </a:lnTo>
                    <a:lnTo>
                      <a:pt x="94" y="333"/>
                    </a:lnTo>
                    <a:lnTo>
                      <a:pt x="93" y="334"/>
                    </a:lnTo>
                    <a:lnTo>
                      <a:pt x="93" y="334"/>
                    </a:lnTo>
                    <a:lnTo>
                      <a:pt x="5" y="205"/>
                    </a:lnTo>
                    <a:lnTo>
                      <a:pt x="95" y="335"/>
                    </a:lnTo>
                    <a:lnTo>
                      <a:pt x="95" y="336"/>
                    </a:lnTo>
                    <a:lnTo>
                      <a:pt x="95" y="338"/>
                    </a:lnTo>
                    <a:lnTo>
                      <a:pt x="95" y="337"/>
                    </a:lnTo>
                    <a:lnTo>
                      <a:pt x="370" y="9"/>
                    </a:lnTo>
                    <a:lnTo>
                      <a:pt x="376" y="2"/>
                    </a:lnTo>
                    <a:lnTo>
                      <a:pt x="376" y="2"/>
                    </a:lnTo>
                    <a:moveTo>
                      <a:pt x="371" y="0"/>
                    </a:moveTo>
                    <a:lnTo>
                      <a:pt x="0" y="198"/>
                    </a:lnTo>
                    <a:lnTo>
                      <a:pt x="3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344"/>
              <p:cNvSpPr>
                <a:spLocks noEditPoints="1"/>
              </p:cNvSpPr>
              <p:nvPr/>
            </p:nvSpPr>
            <p:spPr bwMode="auto">
              <a:xfrm>
                <a:off x="3882" y="2894"/>
                <a:ext cx="175" cy="447"/>
              </a:xfrm>
              <a:custGeom>
                <a:avLst/>
                <a:gdLst>
                  <a:gd name="T0" fmla="*/ 1 w 175"/>
                  <a:gd name="T1" fmla="*/ 438 h 447"/>
                  <a:gd name="T2" fmla="*/ 1 w 175"/>
                  <a:gd name="T3" fmla="*/ 440 h 447"/>
                  <a:gd name="T4" fmla="*/ 0 w 175"/>
                  <a:gd name="T5" fmla="*/ 441 h 447"/>
                  <a:gd name="T6" fmla="*/ 0 w 175"/>
                  <a:gd name="T7" fmla="*/ 447 h 447"/>
                  <a:gd name="T8" fmla="*/ 1 w 175"/>
                  <a:gd name="T9" fmla="*/ 445 h 447"/>
                  <a:gd name="T10" fmla="*/ 1 w 175"/>
                  <a:gd name="T11" fmla="*/ 445 h 447"/>
                  <a:gd name="T12" fmla="*/ 4 w 175"/>
                  <a:gd name="T13" fmla="*/ 441 h 447"/>
                  <a:gd name="T14" fmla="*/ 1 w 175"/>
                  <a:gd name="T15" fmla="*/ 438 h 447"/>
                  <a:gd name="T16" fmla="*/ 77 w 175"/>
                  <a:gd name="T17" fmla="*/ 7 h 447"/>
                  <a:gd name="T18" fmla="*/ 2 w 175"/>
                  <a:gd name="T19" fmla="*/ 435 h 447"/>
                  <a:gd name="T20" fmla="*/ 2 w 175"/>
                  <a:gd name="T21" fmla="*/ 435 h 447"/>
                  <a:gd name="T22" fmla="*/ 77 w 175"/>
                  <a:gd name="T23" fmla="*/ 7 h 447"/>
                  <a:gd name="T24" fmla="*/ 173 w 175"/>
                  <a:gd name="T25" fmla="*/ 136 h 447"/>
                  <a:gd name="T26" fmla="*/ 175 w 175"/>
                  <a:gd name="T27" fmla="*/ 134 h 447"/>
                  <a:gd name="T28" fmla="*/ 173 w 175"/>
                  <a:gd name="T29" fmla="*/ 136 h 447"/>
                  <a:gd name="T30" fmla="*/ 172 w 175"/>
                  <a:gd name="T31" fmla="*/ 135 h 447"/>
                  <a:gd name="T32" fmla="*/ 173 w 175"/>
                  <a:gd name="T33" fmla="*/ 136 h 447"/>
                  <a:gd name="T34" fmla="*/ 83 w 175"/>
                  <a:gd name="T35" fmla="*/ 0 h 447"/>
                  <a:gd name="T36" fmla="*/ 83 w 175"/>
                  <a:gd name="T37" fmla="*/ 0 h 447"/>
                  <a:gd name="T38" fmla="*/ 83 w 175"/>
                  <a:gd name="T39" fmla="*/ 3 h 447"/>
                  <a:gd name="T40" fmla="*/ 81 w 175"/>
                  <a:gd name="T41" fmla="*/ 1 h 447"/>
                  <a:gd name="T42" fmla="*/ 80 w 175"/>
                  <a:gd name="T43" fmla="*/ 3 h 447"/>
                  <a:gd name="T44" fmla="*/ 171 w 175"/>
                  <a:gd name="T45" fmla="*/ 136 h 447"/>
                  <a:gd name="T46" fmla="*/ 124 w 175"/>
                  <a:gd name="T47" fmla="*/ 218 h 447"/>
                  <a:gd name="T48" fmla="*/ 6 w 175"/>
                  <a:gd name="T49" fmla="*/ 429 h 447"/>
                  <a:gd name="T50" fmla="*/ 4 w 175"/>
                  <a:gd name="T51" fmla="*/ 438 h 447"/>
                  <a:gd name="T52" fmla="*/ 4 w 175"/>
                  <a:gd name="T53" fmla="*/ 438 h 447"/>
                  <a:gd name="T54" fmla="*/ 5 w 175"/>
                  <a:gd name="T55" fmla="*/ 437 h 447"/>
                  <a:gd name="T56" fmla="*/ 7 w 175"/>
                  <a:gd name="T57" fmla="*/ 434 h 447"/>
                  <a:gd name="T58" fmla="*/ 7 w 175"/>
                  <a:gd name="T59" fmla="*/ 434 h 447"/>
                  <a:gd name="T60" fmla="*/ 173 w 175"/>
                  <a:gd name="T61" fmla="*/ 140 h 447"/>
                  <a:gd name="T62" fmla="*/ 173 w 175"/>
                  <a:gd name="T63" fmla="*/ 140 h 447"/>
                  <a:gd name="T64" fmla="*/ 175 w 175"/>
                  <a:gd name="T65" fmla="*/ 137 h 447"/>
                  <a:gd name="T66" fmla="*/ 175 w 175"/>
                  <a:gd name="T67" fmla="*/ 135 h 447"/>
                  <a:gd name="T68" fmla="*/ 175 w 175"/>
                  <a:gd name="T69" fmla="*/ 134 h 447"/>
                  <a:gd name="T70" fmla="*/ 85 w 175"/>
                  <a:gd name="T71" fmla="*/ 4 h 447"/>
                  <a:gd name="T72" fmla="*/ 83 w 175"/>
                  <a:gd name="T73"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5" h="447">
                    <a:moveTo>
                      <a:pt x="1" y="438"/>
                    </a:moveTo>
                    <a:lnTo>
                      <a:pt x="1" y="440"/>
                    </a:lnTo>
                    <a:lnTo>
                      <a:pt x="0" y="441"/>
                    </a:lnTo>
                    <a:lnTo>
                      <a:pt x="0" y="447"/>
                    </a:lnTo>
                    <a:lnTo>
                      <a:pt x="1" y="445"/>
                    </a:lnTo>
                    <a:lnTo>
                      <a:pt x="1" y="445"/>
                    </a:lnTo>
                    <a:lnTo>
                      <a:pt x="4" y="441"/>
                    </a:lnTo>
                    <a:lnTo>
                      <a:pt x="1" y="438"/>
                    </a:lnTo>
                    <a:close/>
                    <a:moveTo>
                      <a:pt x="77" y="7"/>
                    </a:moveTo>
                    <a:lnTo>
                      <a:pt x="2" y="435"/>
                    </a:lnTo>
                    <a:lnTo>
                      <a:pt x="2" y="435"/>
                    </a:lnTo>
                    <a:lnTo>
                      <a:pt x="77" y="7"/>
                    </a:lnTo>
                    <a:close/>
                    <a:moveTo>
                      <a:pt x="173" y="136"/>
                    </a:moveTo>
                    <a:lnTo>
                      <a:pt x="175" y="134"/>
                    </a:lnTo>
                    <a:lnTo>
                      <a:pt x="173" y="136"/>
                    </a:lnTo>
                    <a:lnTo>
                      <a:pt x="172" y="135"/>
                    </a:lnTo>
                    <a:lnTo>
                      <a:pt x="173" y="136"/>
                    </a:lnTo>
                    <a:close/>
                    <a:moveTo>
                      <a:pt x="83" y="0"/>
                    </a:moveTo>
                    <a:lnTo>
                      <a:pt x="83" y="0"/>
                    </a:lnTo>
                    <a:lnTo>
                      <a:pt x="83" y="3"/>
                    </a:lnTo>
                    <a:lnTo>
                      <a:pt x="81" y="1"/>
                    </a:lnTo>
                    <a:lnTo>
                      <a:pt x="80" y="3"/>
                    </a:lnTo>
                    <a:lnTo>
                      <a:pt x="171" y="136"/>
                    </a:lnTo>
                    <a:lnTo>
                      <a:pt x="124" y="218"/>
                    </a:lnTo>
                    <a:lnTo>
                      <a:pt x="6" y="429"/>
                    </a:lnTo>
                    <a:lnTo>
                      <a:pt x="4" y="438"/>
                    </a:lnTo>
                    <a:lnTo>
                      <a:pt x="4" y="438"/>
                    </a:lnTo>
                    <a:lnTo>
                      <a:pt x="5" y="437"/>
                    </a:lnTo>
                    <a:lnTo>
                      <a:pt x="7" y="434"/>
                    </a:lnTo>
                    <a:lnTo>
                      <a:pt x="7" y="434"/>
                    </a:lnTo>
                    <a:lnTo>
                      <a:pt x="173" y="140"/>
                    </a:lnTo>
                    <a:lnTo>
                      <a:pt x="173" y="140"/>
                    </a:lnTo>
                    <a:lnTo>
                      <a:pt x="175" y="137"/>
                    </a:lnTo>
                    <a:lnTo>
                      <a:pt x="175" y="135"/>
                    </a:lnTo>
                    <a:lnTo>
                      <a:pt x="175" y="134"/>
                    </a:lnTo>
                    <a:lnTo>
                      <a:pt x="85" y="4"/>
                    </a:lnTo>
                    <a:lnTo>
                      <a:pt x="8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345"/>
              <p:cNvSpPr>
                <a:spLocks noEditPoints="1"/>
              </p:cNvSpPr>
              <p:nvPr/>
            </p:nvSpPr>
            <p:spPr bwMode="auto">
              <a:xfrm>
                <a:off x="3882" y="2894"/>
                <a:ext cx="175" cy="447"/>
              </a:xfrm>
              <a:custGeom>
                <a:avLst/>
                <a:gdLst>
                  <a:gd name="T0" fmla="*/ 1 w 175"/>
                  <a:gd name="T1" fmla="*/ 438 h 447"/>
                  <a:gd name="T2" fmla="*/ 1 w 175"/>
                  <a:gd name="T3" fmla="*/ 440 h 447"/>
                  <a:gd name="T4" fmla="*/ 0 w 175"/>
                  <a:gd name="T5" fmla="*/ 441 h 447"/>
                  <a:gd name="T6" fmla="*/ 0 w 175"/>
                  <a:gd name="T7" fmla="*/ 447 h 447"/>
                  <a:gd name="T8" fmla="*/ 1 w 175"/>
                  <a:gd name="T9" fmla="*/ 445 h 447"/>
                  <a:gd name="T10" fmla="*/ 1 w 175"/>
                  <a:gd name="T11" fmla="*/ 445 h 447"/>
                  <a:gd name="T12" fmla="*/ 4 w 175"/>
                  <a:gd name="T13" fmla="*/ 441 h 447"/>
                  <a:gd name="T14" fmla="*/ 1 w 175"/>
                  <a:gd name="T15" fmla="*/ 438 h 447"/>
                  <a:gd name="T16" fmla="*/ 77 w 175"/>
                  <a:gd name="T17" fmla="*/ 7 h 447"/>
                  <a:gd name="T18" fmla="*/ 2 w 175"/>
                  <a:gd name="T19" fmla="*/ 435 h 447"/>
                  <a:gd name="T20" fmla="*/ 2 w 175"/>
                  <a:gd name="T21" fmla="*/ 435 h 447"/>
                  <a:gd name="T22" fmla="*/ 77 w 175"/>
                  <a:gd name="T23" fmla="*/ 7 h 447"/>
                  <a:gd name="T24" fmla="*/ 173 w 175"/>
                  <a:gd name="T25" fmla="*/ 136 h 447"/>
                  <a:gd name="T26" fmla="*/ 175 w 175"/>
                  <a:gd name="T27" fmla="*/ 134 h 447"/>
                  <a:gd name="T28" fmla="*/ 173 w 175"/>
                  <a:gd name="T29" fmla="*/ 136 h 447"/>
                  <a:gd name="T30" fmla="*/ 172 w 175"/>
                  <a:gd name="T31" fmla="*/ 135 h 447"/>
                  <a:gd name="T32" fmla="*/ 173 w 175"/>
                  <a:gd name="T33" fmla="*/ 136 h 447"/>
                  <a:gd name="T34" fmla="*/ 83 w 175"/>
                  <a:gd name="T35" fmla="*/ 0 h 447"/>
                  <a:gd name="T36" fmla="*/ 83 w 175"/>
                  <a:gd name="T37" fmla="*/ 0 h 447"/>
                  <a:gd name="T38" fmla="*/ 83 w 175"/>
                  <a:gd name="T39" fmla="*/ 3 h 447"/>
                  <a:gd name="T40" fmla="*/ 81 w 175"/>
                  <a:gd name="T41" fmla="*/ 1 h 447"/>
                  <a:gd name="T42" fmla="*/ 80 w 175"/>
                  <a:gd name="T43" fmla="*/ 3 h 447"/>
                  <a:gd name="T44" fmla="*/ 171 w 175"/>
                  <a:gd name="T45" fmla="*/ 136 h 447"/>
                  <a:gd name="T46" fmla="*/ 124 w 175"/>
                  <a:gd name="T47" fmla="*/ 218 h 447"/>
                  <a:gd name="T48" fmla="*/ 6 w 175"/>
                  <a:gd name="T49" fmla="*/ 429 h 447"/>
                  <a:gd name="T50" fmla="*/ 4 w 175"/>
                  <a:gd name="T51" fmla="*/ 438 h 447"/>
                  <a:gd name="T52" fmla="*/ 4 w 175"/>
                  <a:gd name="T53" fmla="*/ 438 h 447"/>
                  <a:gd name="T54" fmla="*/ 5 w 175"/>
                  <a:gd name="T55" fmla="*/ 437 h 447"/>
                  <a:gd name="T56" fmla="*/ 7 w 175"/>
                  <a:gd name="T57" fmla="*/ 434 h 447"/>
                  <a:gd name="T58" fmla="*/ 7 w 175"/>
                  <a:gd name="T59" fmla="*/ 434 h 447"/>
                  <a:gd name="T60" fmla="*/ 173 w 175"/>
                  <a:gd name="T61" fmla="*/ 140 h 447"/>
                  <a:gd name="T62" fmla="*/ 173 w 175"/>
                  <a:gd name="T63" fmla="*/ 140 h 447"/>
                  <a:gd name="T64" fmla="*/ 175 w 175"/>
                  <a:gd name="T65" fmla="*/ 137 h 447"/>
                  <a:gd name="T66" fmla="*/ 175 w 175"/>
                  <a:gd name="T67" fmla="*/ 135 h 447"/>
                  <a:gd name="T68" fmla="*/ 175 w 175"/>
                  <a:gd name="T69" fmla="*/ 134 h 447"/>
                  <a:gd name="T70" fmla="*/ 85 w 175"/>
                  <a:gd name="T71" fmla="*/ 4 h 447"/>
                  <a:gd name="T72" fmla="*/ 83 w 175"/>
                  <a:gd name="T73"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5" h="447">
                    <a:moveTo>
                      <a:pt x="1" y="438"/>
                    </a:moveTo>
                    <a:lnTo>
                      <a:pt x="1" y="440"/>
                    </a:lnTo>
                    <a:lnTo>
                      <a:pt x="0" y="441"/>
                    </a:lnTo>
                    <a:lnTo>
                      <a:pt x="0" y="447"/>
                    </a:lnTo>
                    <a:lnTo>
                      <a:pt x="1" y="445"/>
                    </a:lnTo>
                    <a:lnTo>
                      <a:pt x="1" y="445"/>
                    </a:lnTo>
                    <a:lnTo>
                      <a:pt x="4" y="441"/>
                    </a:lnTo>
                    <a:lnTo>
                      <a:pt x="1" y="438"/>
                    </a:lnTo>
                    <a:moveTo>
                      <a:pt x="77" y="7"/>
                    </a:moveTo>
                    <a:lnTo>
                      <a:pt x="2" y="435"/>
                    </a:lnTo>
                    <a:lnTo>
                      <a:pt x="2" y="435"/>
                    </a:lnTo>
                    <a:lnTo>
                      <a:pt x="77" y="7"/>
                    </a:lnTo>
                    <a:moveTo>
                      <a:pt x="173" y="136"/>
                    </a:moveTo>
                    <a:lnTo>
                      <a:pt x="175" y="134"/>
                    </a:lnTo>
                    <a:lnTo>
                      <a:pt x="173" y="136"/>
                    </a:lnTo>
                    <a:lnTo>
                      <a:pt x="172" y="135"/>
                    </a:lnTo>
                    <a:lnTo>
                      <a:pt x="173" y="136"/>
                    </a:lnTo>
                    <a:moveTo>
                      <a:pt x="83" y="0"/>
                    </a:moveTo>
                    <a:lnTo>
                      <a:pt x="83" y="0"/>
                    </a:lnTo>
                    <a:lnTo>
                      <a:pt x="83" y="3"/>
                    </a:lnTo>
                    <a:lnTo>
                      <a:pt x="81" y="1"/>
                    </a:lnTo>
                    <a:lnTo>
                      <a:pt x="80" y="3"/>
                    </a:lnTo>
                    <a:lnTo>
                      <a:pt x="171" y="136"/>
                    </a:lnTo>
                    <a:lnTo>
                      <a:pt x="124" y="218"/>
                    </a:lnTo>
                    <a:lnTo>
                      <a:pt x="6" y="429"/>
                    </a:lnTo>
                    <a:lnTo>
                      <a:pt x="4" y="438"/>
                    </a:lnTo>
                    <a:lnTo>
                      <a:pt x="4" y="438"/>
                    </a:lnTo>
                    <a:lnTo>
                      <a:pt x="5" y="437"/>
                    </a:lnTo>
                    <a:lnTo>
                      <a:pt x="7" y="434"/>
                    </a:lnTo>
                    <a:lnTo>
                      <a:pt x="7" y="434"/>
                    </a:lnTo>
                    <a:lnTo>
                      <a:pt x="173" y="140"/>
                    </a:lnTo>
                    <a:lnTo>
                      <a:pt x="173" y="140"/>
                    </a:lnTo>
                    <a:lnTo>
                      <a:pt x="175" y="137"/>
                    </a:lnTo>
                    <a:lnTo>
                      <a:pt x="175" y="135"/>
                    </a:lnTo>
                    <a:lnTo>
                      <a:pt x="175" y="134"/>
                    </a:lnTo>
                    <a:lnTo>
                      <a:pt x="85" y="4"/>
                    </a:lnTo>
                    <a:lnTo>
                      <a:pt x="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346"/>
              <p:cNvSpPr>
                <a:spLocks noEditPoints="1"/>
              </p:cNvSpPr>
              <p:nvPr/>
            </p:nvSpPr>
            <p:spPr bwMode="auto">
              <a:xfrm>
                <a:off x="3554" y="2719"/>
                <a:ext cx="415" cy="191"/>
              </a:xfrm>
              <a:custGeom>
                <a:avLst/>
                <a:gdLst>
                  <a:gd name="T0" fmla="*/ 1 w 415"/>
                  <a:gd name="T1" fmla="*/ 189 h 191"/>
                  <a:gd name="T2" fmla="*/ 1 w 415"/>
                  <a:gd name="T3" fmla="*/ 189 h 191"/>
                  <a:gd name="T4" fmla="*/ 0 w 415"/>
                  <a:gd name="T5" fmla="*/ 191 h 191"/>
                  <a:gd name="T6" fmla="*/ 0 w 415"/>
                  <a:gd name="T7" fmla="*/ 191 h 191"/>
                  <a:gd name="T8" fmla="*/ 1 w 415"/>
                  <a:gd name="T9" fmla="*/ 189 h 191"/>
                  <a:gd name="T10" fmla="*/ 1 w 415"/>
                  <a:gd name="T11" fmla="*/ 189 h 191"/>
                  <a:gd name="T12" fmla="*/ 108 w 415"/>
                  <a:gd name="T13" fmla="*/ 187 h 191"/>
                  <a:gd name="T14" fmla="*/ 4 w 415"/>
                  <a:gd name="T15" fmla="*/ 191 h 191"/>
                  <a:gd name="T16" fmla="*/ 4 w 415"/>
                  <a:gd name="T17" fmla="*/ 191 h 191"/>
                  <a:gd name="T18" fmla="*/ 4 w 415"/>
                  <a:gd name="T19" fmla="*/ 191 h 191"/>
                  <a:gd name="T20" fmla="*/ 108 w 415"/>
                  <a:gd name="T21" fmla="*/ 187 h 191"/>
                  <a:gd name="T22" fmla="*/ 412 w 415"/>
                  <a:gd name="T23" fmla="*/ 175 h 191"/>
                  <a:gd name="T24" fmla="*/ 410 w 415"/>
                  <a:gd name="T25" fmla="*/ 175 h 191"/>
                  <a:gd name="T26" fmla="*/ 411 w 415"/>
                  <a:gd name="T27" fmla="*/ 175 h 191"/>
                  <a:gd name="T28" fmla="*/ 411 w 415"/>
                  <a:gd name="T29" fmla="*/ 175 h 191"/>
                  <a:gd name="T30" fmla="*/ 415 w 415"/>
                  <a:gd name="T31" fmla="*/ 175 h 191"/>
                  <a:gd name="T32" fmla="*/ 412 w 415"/>
                  <a:gd name="T33" fmla="*/ 175 h 191"/>
                  <a:gd name="T34" fmla="*/ 401 w 415"/>
                  <a:gd name="T35" fmla="*/ 173 h 191"/>
                  <a:gd name="T36" fmla="*/ 264 w 415"/>
                  <a:gd name="T37" fmla="*/ 178 h 191"/>
                  <a:gd name="T38" fmla="*/ 401 w 415"/>
                  <a:gd name="T39" fmla="*/ 173 h 191"/>
                  <a:gd name="T40" fmla="*/ 401 w 415"/>
                  <a:gd name="T41" fmla="*/ 173 h 191"/>
                  <a:gd name="T42" fmla="*/ 37 w 415"/>
                  <a:gd name="T43" fmla="*/ 1 h 191"/>
                  <a:gd name="T44" fmla="*/ 24 w 415"/>
                  <a:gd name="T45" fmla="*/ 74 h 191"/>
                  <a:gd name="T46" fmla="*/ 1 w 415"/>
                  <a:gd name="T47" fmla="*/ 187 h 191"/>
                  <a:gd name="T48" fmla="*/ 4 w 415"/>
                  <a:gd name="T49" fmla="*/ 187 h 191"/>
                  <a:gd name="T50" fmla="*/ 7 w 415"/>
                  <a:gd name="T51" fmla="*/ 177 h 191"/>
                  <a:gd name="T52" fmla="*/ 40 w 415"/>
                  <a:gd name="T53" fmla="*/ 3 h 191"/>
                  <a:gd name="T54" fmla="*/ 40 w 415"/>
                  <a:gd name="T55" fmla="*/ 3 h 191"/>
                  <a:gd name="T56" fmla="*/ 40 w 415"/>
                  <a:gd name="T57" fmla="*/ 3 h 191"/>
                  <a:gd name="T58" fmla="*/ 39 w 415"/>
                  <a:gd name="T59" fmla="*/ 2 h 191"/>
                  <a:gd name="T60" fmla="*/ 37 w 415"/>
                  <a:gd name="T61" fmla="*/ 1 h 191"/>
                  <a:gd name="T62" fmla="*/ 42 w 415"/>
                  <a:gd name="T63" fmla="*/ 0 h 191"/>
                  <a:gd name="T64" fmla="*/ 42 w 415"/>
                  <a:gd name="T65" fmla="*/ 0 h 191"/>
                  <a:gd name="T66" fmla="*/ 403 w 415"/>
                  <a:gd name="T67" fmla="*/ 171 h 191"/>
                  <a:gd name="T68" fmla="*/ 403 w 415"/>
                  <a:gd name="T69" fmla="*/ 171 h 191"/>
                  <a:gd name="T70" fmla="*/ 42 w 415"/>
                  <a:gd name="T7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5" h="191">
                    <a:moveTo>
                      <a:pt x="1" y="189"/>
                    </a:moveTo>
                    <a:lnTo>
                      <a:pt x="1" y="189"/>
                    </a:lnTo>
                    <a:lnTo>
                      <a:pt x="0" y="191"/>
                    </a:lnTo>
                    <a:lnTo>
                      <a:pt x="0" y="191"/>
                    </a:lnTo>
                    <a:lnTo>
                      <a:pt x="1" y="189"/>
                    </a:lnTo>
                    <a:lnTo>
                      <a:pt x="1" y="189"/>
                    </a:lnTo>
                    <a:close/>
                    <a:moveTo>
                      <a:pt x="108" y="187"/>
                    </a:moveTo>
                    <a:lnTo>
                      <a:pt x="4" y="191"/>
                    </a:lnTo>
                    <a:lnTo>
                      <a:pt x="4" y="191"/>
                    </a:lnTo>
                    <a:lnTo>
                      <a:pt x="4" y="191"/>
                    </a:lnTo>
                    <a:lnTo>
                      <a:pt x="108" y="187"/>
                    </a:lnTo>
                    <a:close/>
                    <a:moveTo>
                      <a:pt x="412" y="175"/>
                    </a:moveTo>
                    <a:lnTo>
                      <a:pt x="410" y="175"/>
                    </a:lnTo>
                    <a:lnTo>
                      <a:pt x="411" y="175"/>
                    </a:lnTo>
                    <a:lnTo>
                      <a:pt x="411" y="175"/>
                    </a:lnTo>
                    <a:lnTo>
                      <a:pt x="415" y="175"/>
                    </a:lnTo>
                    <a:lnTo>
                      <a:pt x="412" y="175"/>
                    </a:lnTo>
                    <a:close/>
                    <a:moveTo>
                      <a:pt x="401" y="173"/>
                    </a:moveTo>
                    <a:lnTo>
                      <a:pt x="264" y="178"/>
                    </a:lnTo>
                    <a:lnTo>
                      <a:pt x="401" y="173"/>
                    </a:lnTo>
                    <a:lnTo>
                      <a:pt x="401" y="173"/>
                    </a:lnTo>
                    <a:close/>
                    <a:moveTo>
                      <a:pt x="37" y="1"/>
                    </a:moveTo>
                    <a:lnTo>
                      <a:pt x="24" y="74"/>
                    </a:lnTo>
                    <a:lnTo>
                      <a:pt x="1" y="187"/>
                    </a:lnTo>
                    <a:lnTo>
                      <a:pt x="4" y="187"/>
                    </a:lnTo>
                    <a:lnTo>
                      <a:pt x="7" y="177"/>
                    </a:lnTo>
                    <a:lnTo>
                      <a:pt x="40" y="3"/>
                    </a:lnTo>
                    <a:lnTo>
                      <a:pt x="40" y="3"/>
                    </a:lnTo>
                    <a:lnTo>
                      <a:pt x="40" y="3"/>
                    </a:lnTo>
                    <a:lnTo>
                      <a:pt x="39" y="2"/>
                    </a:lnTo>
                    <a:lnTo>
                      <a:pt x="37" y="1"/>
                    </a:lnTo>
                    <a:close/>
                    <a:moveTo>
                      <a:pt x="42" y="0"/>
                    </a:moveTo>
                    <a:lnTo>
                      <a:pt x="42" y="0"/>
                    </a:lnTo>
                    <a:lnTo>
                      <a:pt x="403" y="171"/>
                    </a:lnTo>
                    <a:lnTo>
                      <a:pt x="403" y="171"/>
                    </a:lnTo>
                    <a:lnTo>
                      <a:pt x="4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347"/>
              <p:cNvSpPr>
                <a:spLocks noEditPoints="1"/>
              </p:cNvSpPr>
              <p:nvPr/>
            </p:nvSpPr>
            <p:spPr bwMode="auto">
              <a:xfrm>
                <a:off x="3554" y="2719"/>
                <a:ext cx="415" cy="191"/>
              </a:xfrm>
              <a:custGeom>
                <a:avLst/>
                <a:gdLst>
                  <a:gd name="T0" fmla="*/ 1 w 415"/>
                  <a:gd name="T1" fmla="*/ 189 h 191"/>
                  <a:gd name="T2" fmla="*/ 1 w 415"/>
                  <a:gd name="T3" fmla="*/ 189 h 191"/>
                  <a:gd name="T4" fmla="*/ 0 w 415"/>
                  <a:gd name="T5" fmla="*/ 191 h 191"/>
                  <a:gd name="T6" fmla="*/ 0 w 415"/>
                  <a:gd name="T7" fmla="*/ 191 h 191"/>
                  <a:gd name="T8" fmla="*/ 1 w 415"/>
                  <a:gd name="T9" fmla="*/ 189 h 191"/>
                  <a:gd name="T10" fmla="*/ 1 w 415"/>
                  <a:gd name="T11" fmla="*/ 189 h 191"/>
                  <a:gd name="T12" fmla="*/ 108 w 415"/>
                  <a:gd name="T13" fmla="*/ 187 h 191"/>
                  <a:gd name="T14" fmla="*/ 4 w 415"/>
                  <a:gd name="T15" fmla="*/ 191 h 191"/>
                  <a:gd name="T16" fmla="*/ 4 w 415"/>
                  <a:gd name="T17" fmla="*/ 191 h 191"/>
                  <a:gd name="T18" fmla="*/ 4 w 415"/>
                  <a:gd name="T19" fmla="*/ 191 h 191"/>
                  <a:gd name="T20" fmla="*/ 108 w 415"/>
                  <a:gd name="T21" fmla="*/ 187 h 191"/>
                  <a:gd name="T22" fmla="*/ 412 w 415"/>
                  <a:gd name="T23" fmla="*/ 175 h 191"/>
                  <a:gd name="T24" fmla="*/ 410 w 415"/>
                  <a:gd name="T25" fmla="*/ 175 h 191"/>
                  <a:gd name="T26" fmla="*/ 411 w 415"/>
                  <a:gd name="T27" fmla="*/ 175 h 191"/>
                  <a:gd name="T28" fmla="*/ 411 w 415"/>
                  <a:gd name="T29" fmla="*/ 175 h 191"/>
                  <a:gd name="T30" fmla="*/ 415 w 415"/>
                  <a:gd name="T31" fmla="*/ 175 h 191"/>
                  <a:gd name="T32" fmla="*/ 412 w 415"/>
                  <a:gd name="T33" fmla="*/ 175 h 191"/>
                  <a:gd name="T34" fmla="*/ 401 w 415"/>
                  <a:gd name="T35" fmla="*/ 173 h 191"/>
                  <a:gd name="T36" fmla="*/ 264 w 415"/>
                  <a:gd name="T37" fmla="*/ 178 h 191"/>
                  <a:gd name="T38" fmla="*/ 401 w 415"/>
                  <a:gd name="T39" fmla="*/ 173 h 191"/>
                  <a:gd name="T40" fmla="*/ 401 w 415"/>
                  <a:gd name="T41" fmla="*/ 173 h 191"/>
                  <a:gd name="T42" fmla="*/ 37 w 415"/>
                  <a:gd name="T43" fmla="*/ 1 h 191"/>
                  <a:gd name="T44" fmla="*/ 24 w 415"/>
                  <a:gd name="T45" fmla="*/ 74 h 191"/>
                  <a:gd name="T46" fmla="*/ 1 w 415"/>
                  <a:gd name="T47" fmla="*/ 187 h 191"/>
                  <a:gd name="T48" fmla="*/ 4 w 415"/>
                  <a:gd name="T49" fmla="*/ 187 h 191"/>
                  <a:gd name="T50" fmla="*/ 7 w 415"/>
                  <a:gd name="T51" fmla="*/ 177 h 191"/>
                  <a:gd name="T52" fmla="*/ 40 w 415"/>
                  <a:gd name="T53" fmla="*/ 3 h 191"/>
                  <a:gd name="T54" fmla="*/ 40 w 415"/>
                  <a:gd name="T55" fmla="*/ 3 h 191"/>
                  <a:gd name="T56" fmla="*/ 40 w 415"/>
                  <a:gd name="T57" fmla="*/ 3 h 191"/>
                  <a:gd name="T58" fmla="*/ 39 w 415"/>
                  <a:gd name="T59" fmla="*/ 2 h 191"/>
                  <a:gd name="T60" fmla="*/ 37 w 415"/>
                  <a:gd name="T61" fmla="*/ 1 h 191"/>
                  <a:gd name="T62" fmla="*/ 42 w 415"/>
                  <a:gd name="T63" fmla="*/ 0 h 191"/>
                  <a:gd name="T64" fmla="*/ 42 w 415"/>
                  <a:gd name="T65" fmla="*/ 0 h 191"/>
                  <a:gd name="T66" fmla="*/ 403 w 415"/>
                  <a:gd name="T67" fmla="*/ 171 h 191"/>
                  <a:gd name="T68" fmla="*/ 403 w 415"/>
                  <a:gd name="T69" fmla="*/ 171 h 191"/>
                  <a:gd name="T70" fmla="*/ 42 w 415"/>
                  <a:gd name="T7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5" h="191">
                    <a:moveTo>
                      <a:pt x="1" y="189"/>
                    </a:moveTo>
                    <a:lnTo>
                      <a:pt x="1" y="189"/>
                    </a:lnTo>
                    <a:lnTo>
                      <a:pt x="0" y="191"/>
                    </a:lnTo>
                    <a:lnTo>
                      <a:pt x="0" y="191"/>
                    </a:lnTo>
                    <a:lnTo>
                      <a:pt x="1" y="189"/>
                    </a:lnTo>
                    <a:lnTo>
                      <a:pt x="1" y="189"/>
                    </a:lnTo>
                    <a:moveTo>
                      <a:pt x="108" y="187"/>
                    </a:moveTo>
                    <a:lnTo>
                      <a:pt x="4" y="191"/>
                    </a:lnTo>
                    <a:lnTo>
                      <a:pt x="4" y="191"/>
                    </a:lnTo>
                    <a:lnTo>
                      <a:pt x="4" y="191"/>
                    </a:lnTo>
                    <a:lnTo>
                      <a:pt x="108" y="187"/>
                    </a:lnTo>
                    <a:moveTo>
                      <a:pt x="412" y="175"/>
                    </a:moveTo>
                    <a:lnTo>
                      <a:pt x="410" y="175"/>
                    </a:lnTo>
                    <a:lnTo>
                      <a:pt x="411" y="175"/>
                    </a:lnTo>
                    <a:lnTo>
                      <a:pt x="411" y="175"/>
                    </a:lnTo>
                    <a:lnTo>
                      <a:pt x="415" y="175"/>
                    </a:lnTo>
                    <a:lnTo>
                      <a:pt x="412" y="175"/>
                    </a:lnTo>
                    <a:moveTo>
                      <a:pt x="401" y="173"/>
                    </a:moveTo>
                    <a:lnTo>
                      <a:pt x="264" y="178"/>
                    </a:lnTo>
                    <a:lnTo>
                      <a:pt x="401" y="173"/>
                    </a:lnTo>
                    <a:lnTo>
                      <a:pt x="401" y="173"/>
                    </a:lnTo>
                    <a:moveTo>
                      <a:pt x="37" y="1"/>
                    </a:moveTo>
                    <a:lnTo>
                      <a:pt x="24" y="74"/>
                    </a:lnTo>
                    <a:lnTo>
                      <a:pt x="1" y="187"/>
                    </a:lnTo>
                    <a:lnTo>
                      <a:pt x="4" y="187"/>
                    </a:lnTo>
                    <a:lnTo>
                      <a:pt x="7" y="177"/>
                    </a:lnTo>
                    <a:lnTo>
                      <a:pt x="40" y="3"/>
                    </a:lnTo>
                    <a:lnTo>
                      <a:pt x="40" y="3"/>
                    </a:lnTo>
                    <a:lnTo>
                      <a:pt x="40" y="3"/>
                    </a:lnTo>
                    <a:lnTo>
                      <a:pt x="39" y="2"/>
                    </a:lnTo>
                    <a:lnTo>
                      <a:pt x="37" y="1"/>
                    </a:lnTo>
                    <a:moveTo>
                      <a:pt x="42" y="0"/>
                    </a:moveTo>
                    <a:lnTo>
                      <a:pt x="42" y="0"/>
                    </a:lnTo>
                    <a:lnTo>
                      <a:pt x="403" y="171"/>
                    </a:lnTo>
                    <a:lnTo>
                      <a:pt x="403" y="171"/>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348"/>
              <p:cNvSpPr>
                <a:spLocks noEditPoints="1"/>
              </p:cNvSpPr>
              <p:nvPr/>
            </p:nvSpPr>
            <p:spPr bwMode="auto">
              <a:xfrm>
                <a:off x="3541" y="2891"/>
                <a:ext cx="432" cy="144"/>
              </a:xfrm>
              <a:custGeom>
                <a:avLst/>
                <a:gdLst>
                  <a:gd name="T0" fmla="*/ 1 w 432"/>
                  <a:gd name="T1" fmla="*/ 143 h 144"/>
                  <a:gd name="T2" fmla="*/ 0 w 432"/>
                  <a:gd name="T3" fmla="*/ 144 h 144"/>
                  <a:gd name="T4" fmla="*/ 1 w 432"/>
                  <a:gd name="T5" fmla="*/ 144 h 144"/>
                  <a:gd name="T6" fmla="*/ 1 w 432"/>
                  <a:gd name="T7" fmla="*/ 143 h 144"/>
                  <a:gd name="T8" fmla="*/ 419 w 432"/>
                  <a:gd name="T9" fmla="*/ 4 h 144"/>
                  <a:gd name="T10" fmla="*/ 5 w 432"/>
                  <a:gd name="T11" fmla="*/ 143 h 144"/>
                  <a:gd name="T12" fmla="*/ 419 w 432"/>
                  <a:gd name="T13" fmla="*/ 4 h 144"/>
                  <a:gd name="T14" fmla="*/ 419 w 432"/>
                  <a:gd name="T15" fmla="*/ 4 h 144"/>
                  <a:gd name="T16" fmla="*/ 414 w 432"/>
                  <a:gd name="T17" fmla="*/ 1 h 144"/>
                  <a:gd name="T18" fmla="*/ 277 w 432"/>
                  <a:gd name="T19" fmla="*/ 6 h 144"/>
                  <a:gd name="T20" fmla="*/ 17 w 432"/>
                  <a:gd name="T21" fmla="*/ 15 h 144"/>
                  <a:gd name="T22" fmla="*/ 17 w 432"/>
                  <a:gd name="T23" fmla="*/ 15 h 144"/>
                  <a:gd name="T24" fmla="*/ 14 w 432"/>
                  <a:gd name="T25" fmla="*/ 15 h 144"/>
                  <a:gd name="T26" fmla="*/ 14 w 432"/>
                  <a:gd name="T27" fmla="*/ 15 h 144"/>
                  <a:gd name="T28" fmla="*/ 14 w 432"/>
                  <a:gd name="T29" fmla="*/ 17 h 144"/>
                  <a:gd name="T30" fmla="*/ 14 w 432"/>
                  <a:gd name="T31" fmla="*/ 17 h 144"/>
                  <a:gd name="T32" fmla="*/ 13 w 432"/>
                  <a:gd name="T33" fmla="*/ 19 h 144"/>
                  <a:gd name="T34" fmla="*/ 1 w 432"/>
                  <a:gd name="T35" fmla="*/ 141 h 144"/>
                  <a:gd name="T36" fmla="*/ 1 w 432"/>
                  <a:gd name="T37" fmla="*/ 141 h 144"/>
                  <a:gd name="T38" fmla="*/ 4 w 432"/>
                  <a:gd name="T39" fmla="*/ 140 h 144"/>
                  <a:gd name="T40" fmla="*/ 13 w 432"/>
                  <a:gd name="T41" fmla="*/ 54 h 144"/>
                  <a:gd name="T42" fmla="*/ 17 w 432"/>
                  <a:gd name="T43" fmla="*/ 19 h 144"/>
                  <a:gd name="T44" fmla="*/ 17 w 432"/>
                  <a:gd name="T45" fmla="*/ 19 h 144"/>
                  <a:gd name="T46" fmla="*/ 121 w 432"/>
                  <a:gd name="T47" fmla="*/ 15 h 144"/>
                  <a:gd name="T48" fmla="*/ 410 w 432"/>
                  <a:gd name="T49" fmla="*/ 4 h 144"/>
                  <a:gd name="T50" fmla="*/ 359 w 432"/>
                  <a:gd name="T51" fmla="*/ 21 h 144"/>
                  <a:gd name="T52" fmla="*/ 416 w 432"/>
                  <a:gd name="T53" fmla="*/ 2 h 144"/>
                  <a:gd name="T54" fmla="*/ 414 w 432"/>
                  <a:gd name="T55" fmla="*/ 1 h 144"/>
                  <a:gd name="T56" fmla="*/ 432 w 432"/>
                  <a:gd name="T57" fmla="*/ 0 h 144"/>
                  <a:gd name="T58" fmla="*/ 428 w 432"/>
                  <a:gd name="T59" fmla="*/ 0 h 144"/>
                  <a:gd name="T60" fmla="*/ 428 w 432"/>
                  <a:gd name="T61" fmla="*/ 0 h 144"/>
                  <a:gd name="T62" fmla="*/ 423 w 432"/>
                  <a:gd name="T63" fmla="*/ 3 h 144"/>
                  <a:gd name="T64" fmla="*/ 423 w 432"/>
                  <a:gd name="T65" fmla="*/ 3 h 144"/>
                  <a:gd name="T66" fmla="*/ 425 w 432"/>
                  <a:gd name="T67" fmla="*/ 3 h 144"/>
                  <a:gd name="T68" fmla="*/ 432 w 432"/>
                  <a:gd name="T6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2" h="144">
                    <a:moveTo>
                      <a:pt x="1" y="143"/>
                    </a:moveTo>
                    <a:lnTo>
                      <a:pt x="0" y="144"/>
                    </a:lnTo>
                    <a:lnTo>
                      <a:pt x="1" y="144"/>
                    </a:lnTo>
                    <a:lnTo>
                      <a:pt x="1" y="143"/>
                    </a:lnTo>
                    <a:close/>
                    <a:moveTo>
                      <a:pt x="419" y="4"/>
                    </a:moveTo>
                    <a:lnTo>
                      <a:pt x="5" y="143"/>
                    </a:lnTo>
                    <a:lnTo>
                      <a:pt x="419" y="4"/>
                    </a:lnTo>
                    <a:lnTo>
                      <a:pt x="419" y="4"/>
                    </a:lnTo>
                    <a:close/>
                    <a:moveTo>
                      <a:pt x="414" y="1"/>
                    </a:moveTo>
                    <a:lnTo>
                      <a:pt x="277" y="6"/>
                    </a:lnTo>
                    <a:lnTo>
                      <a:pt x="17" y="15"/>
                    </a:lnTo>
                    <a:lnTo>
                      <a:pt x="17" y="15"/>
                    </a:lnTo>
                    <a:lnTo>
                      <a:pt x="14" y="15"/>
                    </a:lnTo>
                    <a:lnTo>
                      <a:pt x="14" y="15"/>
                    </a:lnTo>
                    <a:lnTo>
                      <a:pt x="14" y="17"/>
                    </a:lnTo>
                    <a:lnTo>
                      <a:pt x="14" y="17"/>
                    </a:lnTo>
                    <a:lnTo>
                      <a:pt x="13" y="19"/>
                    </a:lnTo>
                    <a:lnTo>
                      <a:pt x="1" y="141"/>
                    </a:lnTo>
                    <a:lnTo>
                      <a:pt x="1" y="141"/>
                    </a:lnTo>
                    <a:lnTo>
                      <a:pt x="4" y="140"/>
                    </a:lnTo>
                    <a:lnTo>
                      <a:pt x="13" y="54"/>
                    </a:lnTo>
                    <a:lnTo>
                      <a:pt x="17" y="19"/>
                    </a:lnTo>
                    <a:lnTo>
                      <a:pt x="17" y="19"/>
                    </a:lnTo>
                    <a:lnTo>
                      <a:pt x="121" y="15"/>
                    </a:lnTo>
                    <a:lnTo>
                      <a:pt x="410" y="4"/>
                    </a:lnTo>
                    <a:lnTo>
                      <a:pt x="359" y="21"/>
                    </a:lnTo>
                    <a:lnTo>
                      <a:pt x="416" y="2"/>
                    </a:lnTo>
                    <a:lnTo>
                      <a:pt x="414" y="1"/>
                    </a:lnTo>
                    <a:close/>
                    <a:moveTo>
                      <a:pt x="432" y="0"/>
                    </a:moveTo>
                    <a:lnTo>
                      <a:pt x="428" y="0"/>
                    </a:lnTo>
                    <a:lnTo>
                      <a:pt x="428" y="0"/>
                    </a:lnTo>
                    <a:lnTo>
                      <a:pt x="423" y="3"/>
                    </a:lnTo>
                    <a:lnTo>
                      <a:pt x="423" y="3"/>
                    </a:lnTo>
                    <a:lnTo>
                      <a:pt x="425" y="3"/>
                    </a:lnTo>
                    <a:lnTo>
                      <a:pt x="43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349"/>
              <p:cNvSpPr>
                <a:spLocks noEditPoints="1"/>
              </p:cNvSpPr>
              <p:nvPr/>
            </p:nvSpPr>
            <p:spPr bwMode="auto">
              <a:xfrm>
                <a:off x="3541" y="2891"/>
                <a:ext cx="432" cy="144"/>
              </a:xfrm>
              <a:custGeom>
                <a:avLst/>
                <a:gdLst>
                  <a:gd name="T0" fmla="*/ 1 w 432"/>
                  <a:gd name="T1" fmla="*/ 143 h 144"/>
                  <a:gd name="T2" fmla="*/ 0 w 432"/>
                  <a:gd name="T3" fmla="*/ 144 h 144"/>
                  <a:gd name="T4" fmla="*/ 1 w 432"/>
                  <a:gd name="T5" fmla="*/ 144 h 144"/>
                  <a:gd name="T6" fmla="*/ 1 w 432"/>
                  <a:gd name="T7" fmla="*/ 143 h 144"/>
                  <a:gd name="T8" fmla="*/ 419 w 432"/>
                  <a:gd name="T9" fmla="*/ 4 h 144"/>
                  <a:gd name="T10" fmla="*/ 5 w 432"/>
                  <a:gd name="T11" fmla="*/ 143 h 144"/>
                  <a:gd name="T12" fmla="*/ 419 w 432"/>
                  <a:gd name="T13" fmla="*/ 4 h 144"/>
                  <a:gd name="T14" fmla="*/ 419 w 432"/>
                  <a:gd name="T15" fmla="*/ 4 h 144"/>
                  <a:gd name="T16" fmla="*/ 414 w 432"/>
                  <a:gd name="T17" fmla="*/ 1 h 144"/>
                  <a:gd name="T18" fmla="*/ 277 w 432"/>
                  <a:gd name="T19" fmla="*/ 6 h 144"/>
                  <a:gd name="T20" fmla="*/ 17 w 432"/>
                  <a:gd name="T21" fmla="*/ 15 h 144"/>
                  <a:gd name="T22" fmla="*/ 17 w 432"/>
                  <a:gd name="T23" fmla="*/ 15 h 144"/>
                  <a:gd name="T24" fmla="*/ 14 w 432"/>
                  <a:gd name="T25" fmla="*/ 15 h 144"/>
                  <a:gd name="T26" fmla="*/ 14 w 432"/>
                  <a:gd name="T27" fmla="*/ 15 h 144"/>
                  <a:gd name="T28" fmla="*/ 14 w 432"/>
                  <a:gd name="T29" fmla="*/ 17 h 144"/>
                  <a:gd name="T30" fmla="*/ 14 w 432"/>
                  <a:gd name="T31" fmla="*/ 17 h 144"/>
                  <a:gd name="T32" fmla="*/ 13 w 432"/>
                  <a:gd name="T33" fmla="*/ 19 h 144"/>
                  <a:gd name="T34" fmla="*/ 1 w 432"/>
                  <a:gd name="T35" fmla="*/ 141 h 144"/>
                  <a:gd name="T36" fmla="*/ 1 w 432"/>
                  <a:gd name="T37" fmla="*/ 141 h 144"/>
                  <a:gd name="T38" fmla="*/ 4 w 432"/>
                  <a:gd name="T39" fmla="*/ 140 h 144"/>
                  <a:gd name="T40" fmla="*/ 13 w 432"/>
                  <a:gd name="T41" fmla="*/ 54 h 144"/>
                  <a:gd name="T42" fmla="*/ 17 w 432"/>
                  <a:gd name="T43" fmla="*/ 19 h 144"/>
                  <a:gd name="T44" fmla="*/ 17 w 432"/>
                  <a:gd name="T45" fmla="*/ 19 h 144"/>
                  <a:gd name="T46" fmla="*/ 121 w 432"/>
                  <a:gd name="T47" fmla="*/ 15 h 144"/>
                  <a:gd name="T48" fmla="*/ 410 w 432"/>
                  <a:gd name="T49" fmla="*/ 4 h 144"/>
                  <a:gd name="T50" fmla="*/ 359 w 432"/>
                  <a:gd name="T51" fmla="*/ 21 h 144"/>
                  <a:gd name="T52" fmla="*/ 416 w 432"/>
                  <a:gd name="T53" fmla="*/ 2 h 144"/>
                  <a:gd name="T54" fmla="*/ 414 w 432"/>
                  <a:gd name="T55" fmla="*/ 1 h 144"/>
                  <a:gd name="T56" fmla="*/ 432 w 432"/>
                  <a:gd name="T57" fmla="*/ 0 h 144"/>
                  <a:gd name="T58" fmla="*/ 428 w 432"/>
                  <a:gd name="T59" fmla="*/ 0 h 144"/>
                  <a:gd name="T60" fmla="*/ 428 w 432"/>
                  <a:gd name="T61" fmla="*/ 0 h 144"/>
                  <a:gd name="T62" fmla="*/ 423 w 432"/>
                  <a:gd name="T63" fmla="*/ 3 h 144"/>
                  <a:gd name="T64" fmla="*/ 423 w 432"/>
                  <a:gd name="T65" fmla="*/ 3 h 144"/>
                  <a:gd name="T66" fmla="*/ 425 w 432"/>
                  <a:gd name="T67" fmla="*/ 3 h 144"/>
                  <a:gd name="T68" fmla="*/ 432 w 432"/>
                  <a:gd name="T6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2" h="144">
                    <a:moveTo>
                      <a:pt x="1" y="143"/>
                    </a:moveTo>
                    <a:lnTo>
                      <a:pt x="0" y="144"/>
                    </a:lnTo>
                    <a:lnTo>
                      <a:pt x="1" y="144"/>
                    </a:lnTo>
                    <a:lnTo>
                      <a:pt x="1" y="143"/>
                    </a:lnTo>
                    <a:moveTo>
                      <a:pt x="419" y="4"/>
                    </a:moveTo>
                    <a:lnTo>
                      <a:pt x="5" y="143"/>
                    </a:lnTo>
                    <a:lnTo>
                      <a:pt x="419" y="4"/>
                    </a:lnTo>
                    <a:lnTo>
                      <a:pt x="419" y="4"/>
                    </a:lnTo>
                    <a:moveTo>
                      <a:pt x="414" y="1"/>
                    </a:moveTo>
                    <a:lnTo>
                      <a:pt x="277" y="6"/>
                    </a:lnTo>
                    <a:lnTo>
                      <a:pt x="17" y="15"/>
                    </a:lnTo>
                    <a:lnTo>
                      <a:pt x="17" y="15"/>
                    </a:lnTo>
                    <a:lnTo>
                      <a:pt x="14" y="15"/>
                    </a:lnTo>
                    <a:lnTo>
                      <a:pt x="14" y="15"/>
                    </a:lnTo>
                    <a:lnTo>
                      <a:pt x="14" y="17"/>
                    </a:lnTo>
                    <a:lnTo>
                      <a:pt x="14" y="17"/>
                    </a:lnTo>
                    <a:lnTo>
                      <a:pt x="13" y="19"/>
                    </a:lnTo>
                    <a:lnTo>
                      <a:pt x="1" y="141"/>
                    </a:lnTo>
                    <a:lnTo>
                      <a:pt x="1" y="141"/>
                    </a:lnTo>
                    <a:lnTo>
                      <a:pt x="4" y="140"/>
                    </a:lnTo>
                    <a:lnTo>
                      <a:pt x="13" y="54"/>
                    </a:lnTo>
                    <a:lnTo>
                      <a:pt x="17" y="19"/>
                    </a:lnTo>
                    <a:lnTo>
                      <a:pt x="17" y="19"/>
                    </a:lnTo>
                    <a:lnTo>
                      <a:pt x="121" y="15"/>
                    </a:lnTo>
                    <a:lnTo>
                      <a:pt x="410" y="4"/>
                    </a:lnTo>
                    <a:lnTo>
                      <a:pt x="359" y="21"/>
                    </a:lnTo>
                    <a:lnTo>
                      <a:pt x="416" y="2"/>
                    </a:lnTo>
                    <a:lnTo>
                      <a:pt x="414" y="1"/>
                    </a:lnTo>
                    <a:moveTo>
                      <a:pt x="432" y="0"/>
                    </a:moveTo>
                    <a:lnTo>
                      <a:pt x="428" y="0"/>
                    </a:lnTo>
                    <a:lnTo>
                      <a:pt x="428" y="0"/>
                    </a:lnTo>
                    <a:lnTo>
                      <a:pt x="423" y="3"/>
                    </a:lnTo>
                    <a:lnTo>
                      <a:pt x="423" y="3"/>
                    </a:lnTo>
                    <a:lnTo>
                      <a:pt x="425" y="3"/>
                    </a:lnTo>
                    <a:lnTo>
                      <a:pt x="4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350"/>
              <p:cNvSpPr>
                <a:spLocks noEditPoints="1"/>
              </p:cNvSpPr>
              <p:nvPr/>
            </p:nvSpPr>
            <p:spPr bwMode="auto">
              <a:xfrm>
                <a:off x="3540" y="2893"/>
                <a:ext cx="423" cy="442"/>
              </a:xfrm>
              <a:custGeom>
                <a:avLst/>
                <a:gdLst>
                  <a:gd name="T0" fmla="*/ 6 w 423"/>
                  <a:gd name="T1" fmla="*/ 141 h 442"/>
                  <a:gd name="T2" fmla="*/ 6 w 423"/>
                  <a:gd name="T3" fmla="*/ 141 h 442"/>
                  <a:gd name="T4" fmla="*/ 420 w 423"/>
                  <a:gd name="T5" fmla="*/ 2 h 442"/>
                  <a:gd name="T6" fmla="*/ 419 w 423"/>
                  <a:gd name="T7" fmla="*/ 8 h 442"/>
                  <a:gd name="T8" fmla="*/ 344 w 423"/>
                  <a:gd name="T9" fmla="*/ 436 h 442"/>
                  <a:gd name="T10" fmla="*/ 344 w 423"/>
                  <a:gd name="T11" fmla="*/ 436 h 442"/>
                  <a:gd name="T12" fmla="*/ 6 w 423"/>
                  <a:gd name="T13" fmla="*/ 141 h 442"/>
                  <a:gd name="T14" fmla="*/ 417 w 423"/>
                  <a:gd name="T15" fmla="*/ 0 h 442"/>
                  <a:gd name="T16" fmla="*/ 360 w 423"/>
                  <a:gd name="T17" fmla="*/ 19 h 442"/>
                  <a:gd name="T18" fmla="*/ 5 w 423"/>
                  <a:gd name="T19" fmla="*/ 138 h 442"/>
                  <a:gd name="T20" fmla="*/ 2 w 423"/>
                  <a:gd name="T21" fmla="*/ 139 h 442"/>
                  <a:gd name="T22" fmla="*/ 0 w 423"/>
                  <a:gd name="T23" fmla="*/ 139 h 442"/>
                  <a:gd name="T24" fmla="*/ 2 w 423"/>
                  <a:gd name="T25" fmla="*/ 141 h 442"/>
                  <a:gd name="T26" fmla="*/ 2 w 423"/>
                  <a:gd name="T27" fmla="*/ 142 h 442"/>
                  <a:gd name="T28" fmla="*/ 3 w 423"/>
                  <a:gd name="T29" fmla="*/ 142 h 442"/>
                  <a:gd name="T30" fmla="*/ 340 w 423"/>
                  <a:gd name="T31" fmla="*/ 437 h 442"/>
                  <a:gd name="T32" fmla="*/ 343 w 423"/>
                  <a:gd name="T33" fmla="*/ 439 h 442"/>
                  <a:gd name="T34" fmla="*/ 346 w 423"/>
                  <a:gd name="T35" fmla="*/ 442 h 442"/>
                  <a:gd name="T36" fmla="*/ 346 w 423"/>
                  <a:gd name="T37" fmla="*/ 442 h 442"/>
                  <a:gd name="T38" fmla="*/ 346 w 423"/>
                  <a:gd name="T39" fmla="*/ 441 h 442"/>
                  <a:gd name="T40" fmla="*/ 346 w 423"/>
                  <a:gd name="T41" fmla="*/ 439 h 442"/>
                  <a:gd name="T42" fmla="*/ 346 w 423"/>
                  <a:gd name="T43" fmla="*/ 439 h 442"/>
                  <a:gd name="T44" fmla="*/ 348 w 423"/>
                  <a:gd name="T45" fmla="*/ 430 h 442"/>
                  <a:gd name="T46" fmla="*/ 348 w 423"/>
                  <a:gd name="T47" fmla="*/ 430 h 442"/>
                  <a:gd name="T48" fmla="*/ 422 w 423"/>
                  <a:gd name="T49" fmla="*/ 4 h 442"/>
                  <a:gd name="T50" fmla="*/ 422 w 423"/>
                  <a:gd name="T51" fmla="*/ 4 h 442"/>
                  <a:gd name="T52" fmla="*/ 423 w 423"/>
                  <a:gd name="T53" fmla="*/ 2 h 442"/>
                  <a:gd name="T54" fmla="*/ 421 w 423"/>
                  <a:gd name="T55" fmla="*/ 1 h 442"/>
                  <a:gd name="T56" fmla="*/ 421 w 423"/>
                  <a:gd name="T57" fmla="*/ 2 h 442"/>
                  <a:gd name="T58" fmla="*/ 421 w 423"/>
                  <a:gd name="T59" fmla="*/ 1 h 442"/>
                  <a:gd name="T60" fmla="*/ 417 w 423"/>
                  <a:gd name="T61"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3" h="442">
                    <a:moveTo>
                      <a:pt x="6" y="141"/>
                    </a:moveTo>
                    <a:lnTo>
                      <a:pt x="6" y="141"/>
                    </a:lnTo>
                    <a:lnTo>
                      <a:pt x="420" y="2"/>
                    </a:lnTo>
                    <a:lnTo>
                      <a:pt x="419" y="8"/>
                    </a:lnTo>
                    <a:lnTo>
                      <a:pt x="344" y="436"/>
                    </a:lnTo>
                    <a:lnTo>
                      <a:pt x="344" y="436"/>
                    </a:lnTo>
                    <a:lnTo>
                      <a:pt x="6" y="141"/>
                    </a:lnTo>
                    <a:close/>
                    <a:moveTo>
                      <a:pt x="417" y="0"/>
                    </a:moveTo>
                    <a:lnTo>
                      <a:pt x="360" y="19"/>
                    </a:lnTo>
                    <a:lnTo>
                      <a:pt x="5" y="138"/>
                    </a:lnTo>
                    <a:lnTo>
                      <a:pt x="2" y="139"/>
                    </a:lnTo>
                    <a:lnTo>
                      <a:pt x="0" y="139"/>
                    </a:lnTo>
                    <a:lnTo>
                      <a:pt x="2" y="141"/>
                    </a:lnTo>
                    <a:lnTo>
                      <a:pt x="2" y="142"/>
                    </a:lnTo>
                    <a:lnTo>
                      <a:pt x="3" y="142"/>
                    </a:lnTo>
                    <a:lnTo>
                      <a:pt x="340" y="437"/>
                    </a:lnTo>
                    <a:lnTo>
                      <a:pt x="343" y="439"/>
                    </a:lnTo>
                    <a:lnTo>
                      <a:pt x="346" y="442"/>
                    </a:lnTo>
                    <a:lnTo>
                      <a:pt x="346" y="442"/>
                    </a:lnTo>
                    <a:lnTo>
                      <a:pt x="346" y="441"/>
                    </a:lnTo>
                    <a:lnTo>
                      <a:pt x="346" y="439"/>
                    </a:lnTo>
                    <a:lnTo>
                      <a:pt x="346" y="439"/>
                    </a:lnTo>
                    <a:lnTo>
                      <a:pt x="348" y="430"/>
                    </a:lnTo>
                    <a:lnTo>
                      <a:pt x="348" y="430"/>
                    </a:lnTo>
                    <a:lnTo>
                      <a:pt x="422" y="4"/>
                    </a:lnTo>
                    <a:lnTo>
                      <a:pt x="422" y="4"/>
                    </a:lnTo>
                    <a:lnTo>
                      <a:pt x="423" y="2"/>
                    </a:lnTo>
                    <a:lnTo>
                      <a:pt x="421" y="1"/>
                    </a:lnTo>
                    <a:lnTo>
                      <a:pt x="421" y="2"/>
                    </a:lnTo>
                    <a:lnTo>
                      <a:pt x="421" y="1"/>
                    </a:lnTo>
                    <a:lnTo>
                      <a:pt x="41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351"/>
              <p:cNvSpPr>
                <a:spLocks noEditPoints="1"/>
              </p:cNvSpPr>
              <p:nvPr/>
            </p:nvSpPr>
            <p:spPr bwMode="auto">
              <a:xfrm>
                <a:off x="3540" y="2893"/>
                <a:ext cx="423" cy="442"/>
              </a:xfrm>
              <a:custGeom>
                <a:avLst/>
                <a:gdLst>
                  <a:gd name="T0" fmla="*/ 6 w 423"/>
                  <a:gd name="T1" fmla="*/ 141 h 442"/>
                  <a:gd name="T2" fmla="*/ 6 w 423"/>
                  <a:gd name="T3" fmla="*/ 141 h 442"/>
                  <a:gd name="T4" fmla="*/ 420 w 423"/>
                  <a:gd name="T5" fmla="*/ 2 h 442"/>
                  <a:gd name="T6" fmla="*/ 419 w 423"/>
                  <a:gd name="T7" fmla="*/ 8 h 442"/>
                  <a:gd name="T8" fmla="*/ 344 w 423"/>
                  <a:gd name="T9" fmla="*/ 436 h 442"/>
                  <a:gd name="T10" fmla="*/ 344 w 423"/>
                  <a:gd name="T11" fmla="*/ 436 h 442"/>
                  <a:gd name="T12" fmla="*/ 6 w 423"/>
                  <a:gd name="T13" fmla="*/ 141 h 442"/>
                  <a:gd name="T14" fmla="*/ 417 w 423"/>
                  <a:gd name="T15" fmla="*/ 0 h 442"/>
                  <a:gd name="T16" fmla="*/ 360 w 423"/>
                  <a:gd name="T17" fmla="*/ 19 h 442"/>
                  <a:gd name="T18" fmla="*/ 5 w 423"/>
                  <a:gd name="T19" fmla="*/ 138 h 442"/>
                  <a:gd name="T20" fmla="*/ 2 w 423"/>
                  <a:gd name="T21" fmla="*/ 139 h 442"/>
                  <a:gd name="T22" fmla="*/ 0 w 423"/>
                  <a:gd name="T23" fmla="*/ 139 h 442"/>
                  <a:gd name="T24" fmla="*/ 2 w 423"/>
                  <a:gd name="T25" fmla="*/ 141 h 442"/>
                  <a:gd name="T26" fmla="*/ 2 w 423"/>
                  <a:gd name="T27" fmla="*/ 142 h 442"/>
                  <a:gd name="T28" fmla="*/ 3 w 423"/>
                  <a:gd name="T29" fmla="*/ 142 h 442"/>
                  <a:gd name="T30" fmla="*/ 340 w 423"/>
                  <a:gd name="T31" fmla="*/ 437 h 442"/>
                  <a:gd name="T32" fmla="*/ 343 w 423"/>
                  <a:gd name="T33" fmla="*/ 439 h 442"/>
                  <a:gd name="T34" fmla="*/ 346 w 423"/>
                  <a:gd name="T35" fmla="*/ 442 h 442"/>
                  <a:gd name="T36" fmla="*/ 346 w 423"/>
                  <a:gd name="T37" fmla="*/ 442 h 442"/>
                  <a:gd name="T38" fmla="*/ 346 w 423"/>
                  <a:gd name="T39" fmla="*/ 441 h 442"/>
                  <a:gd name="T40" fmla="*/ 346 w 423"/>
                  <a:gd name="T41" fmla="*/ 439 h 442"/>
                  <a:gd name="T42" fmla="*/ 346 w 423"/>
                  <a:gd name="T43" fmla="*/ 439 h 442"/>
                  <a:gd name="T44" fmla="*/ 348 w 423"/>
                  <a:gd name="T45" fmla="*/ 430 h 442"/>
                  <a:gd name="T46" fmla="*/ 348 w 423"/>
                  <a:gd name="T47" fmla="*/ 430 h 442"/>
                  <a:gd name="T48" fmla="*/ 422 w 423"/>
                  <a:gd name="T49" fmla="*/ 4 h 442"/>
                  <a:gd name="T50" fmla="*/ 422 w 423"/>
                  <a:gd name="T51" fmla="*/ 4 h 442"/>
                  <a:gd name="T52" fmla="*/ 423 w 423"/>
                  <a:gd name="T53" fmla="*/ 2 h 442"/>
                  <a:gd name="T54" fmla="*/ 421 w 423"/>
                  <a:gd name="T55" fmla="*/ 1 h 442"/>
                  <a:gd name="T56" fmla="*/ 421 w 423"/>
                  <a:gd name="T57" fmla="*/ 2 h 442"/>
                  <a:gd name="T58" fmla="*/ 421 w 423"/>
                  <a:gd name="T59" fmla="*/ 1 h 442"/>
                  <a:gd name="T60" fmla="*/ 417 w 423"/>
                  <a:gd name="T61"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3" h="442">
                    <a:moveTo>
                      <a:pt x="6" y="141"/>
                    </a:moveTo>
                    <a:lnTo>
                      <a:pt x="6" y="141"/>
                    </a:lnTo>
                    <a:lnTo>
                      <a:pt x="420" y="2"/>
                    </a:lnTo>
                    <a:lnTo>
                      <a:pt x="419" y="8"/>
                    </a:lnTo>
                    <a:lnTo>
                      <a:pt x="344" y="436"/>
                    </a:lnTo>
                    <a:lnTo>
                      <a:pt x="344" y="436"/>
                    </a:lnTo>
                    <a:lnTo>
                      <a:pt x="6" y="141"/>
                    </a:lnTo>
                    <a:moveTo>
                      <a:pt x="417" y="0"/>
                    </a:moveTo>
                    <a:lnTo>
                      <a:pt x="360" y="19"/>
                    </a:lnTo>
                    <a:lnTo>
                      <a:pt x="5" y="138"/>
                    </a:lnTo>
                    <a:lnTo>
                      <a:pt x="2" y="139"/>
                    </a:lnTo>
                    <a:lnTo>
                      <a:pt x="0" y="139"/>
                    </a:lnTo>
                    <a:lnTo>
                      <a:pt x="2" y="141"/>
                    </a:lnTo>
                    <a:lnTo>
                      <a:pt x="2" y="142"/>
                    </a:lnTo>
                    <a:lnTo>
                      <a:pt x="3" y="142"/>
                    </a:lnTo>
                    <a:lnTo>
                      <a:pt x="340" y="437"/>
                    </a:lnTo>
                    <a:lnTo>
                      <a:pt x="343" y="439"/>
                    </a:lnTo>
                    <a:lnTo>
                      <a:pt x="346" y="442"/>
                    </a:lnTo>
                    <a:lnTo>
                      <a:pt x="346" y="442"/>
                    </a:lnTo>
                    <a:lnTo>
                      <a:pt x="346" y="441"/>
                    </a:lnTo>
                    <a:lnTo>
                      <a:pt x="346" y="439"/>
                    </a:lnTo>
                    <a:lnTo>
                      <a:pt x="346" y="439"/>
                    </a:lnTo>
                    <a:lnTo>
                      <a:pt x="348" y="430"/>
                    </a:lnTo>
                    <a:lnTo>
                      <a:pt x="348" y="430"/>
                    </a:lnTo>
                    <a:lnTo>
                      <a:pt x="422" y="4"/>
                    </a:lnTo>
                    <a:lnTo>
                      <a:pt x="422" y="4"/>
                    </a:lnTo>
                    <a:lnTo>
                      <a:pt x="423" y="2"/>
                    </a:lnTo>
                    <a:lnTo>
                      <a:pt x="421" y="1"/>
                    </a:lnTo>
                    <a:lnTo>
                      <a:pt x="421" y="2"/>
                    </a:lnTo>
                    <a:lnTo>
                      <a:pt x="421" y="1"/>
                    </a:lnTo>
                    <a:lnTo>
                      <a:pt x="4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Freeform 352"/>
              <p:cNvSpPr>
                <a:spLocks noEditPoints="1"/>
              </p:cNvSpPr>
              <p:nvPr/>
            </p:nvSpPr>
            <p:spPr bwMode="auto">
              <a:xfrm>
                <a:off x="1930" y="1788"/>
                <a:ext cx="420" cy="269"/>
              </a:xfrm>
              <a:custGeom>
                <a:avLst/>
                <a:gdLst>
                  <a:gd name="T0" fmla="*/ 414 w 420"/>
                  <a:gd name="T1" fmla="*/ 241 h 269"/>
                  <a:gd name="T2" fmla="*/ 342 w 420"/>
                  <a:gd name="T3" fmla="*/ 269 h 269"/>
                  <a:gd name="T4" fmla="*/ 414 w 420"/>
                  <a:gd name="T5" fmla="*/ 241 h 269"/>
                  <a:gd name="T6" fmla="*/ 414 w 420"/>
                  <a:gd name="T7" fmla="*/ 241 h 269"/>
                  <a:gd name="T8" fmla="*/ 414 w 420"/>
                  <a:gd name="T9" fmla="*/ 241 h 269"/>
                  <a:gd name="T10" fmla="*/ 419 w 420"/>
                  <a:gd name="T11" fmla="*/ 239 h 269"/>
                  <a:gd name="T12" fmla="*/ 418 w 420"/>
                  <a:gd name="T13" fmla="*/ 240 h 269"/>
                  <a:gd name="T14" fmla="*/ 418 w 420"/>
                  <a:gd name="T15" fmla="*/ 240 h 269"/>
                  <a:gd name="T16" fmla="*/ 420 w 420"/>
                  <a:gd name="T17" fmla="*/ 239 h 269"/>
                  <a:gd name="T18" fmla="*/ 419 w 420"/>
                  <a:gd name="T19" fmla="*/ 239 h 269"/>
                  <a:gd name="T20" fmla="*/ 0 w 420"/>
                  <a:gd name="T21" fmla="*/ 0 h 269"/>
                  <a:gd name="T22" fmla="*/ 0 w 420"/>
                  <a:gd name="T23" fmla="*/ 0 h 269"/>
                  <a:gd name="T24" fmla="*/ 413 w 420"/>
                  <a:gd name="T25" fmla="*/ 239 h 269"/>
                  <a:gd name="T26" fmla="*/ 413 w 420"/>
                  <a:gd name="T27" fmla="*/ 239 h 269"/>
                  <a:gd name="T28" fmla="*/ 0 w 420"/>
                  <a:gd name="T2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69">
                    <a:moveTo>
                      <a:pt x="414" y="241"/>
                    </a:moveTo>
                    <a:lnTo>
                      <a:pt x="342" y="269"/>
                    </a:lnTo>
                    <a:lnTo>
                      <a:pt x="414" y="241"/>
                    </a:lnTo>
                    <a:lnTo>
                      <a:pt x="414" y="241"/>
                    </a:lnTo>
                    <a:lnTo>
                      <a:pt x="414" y="241"/>
                    </a:lnTo>
                    <a:close/>
                    <a:moveTo>
                      <a:pt x="419" y="239"/>
                    </a:moveTo>
                    <a:lnTo>
                      <a:pt x="418" y="240"/>
                    </a:lnTo>
                    <a:lnTo>
                      <a:pt x="418" y="240"/>
                    </a:lnTo>
                    <a:lnTo>
                      <a:pt x="420" y="239"/>
                    </a:lnTo>
                    <a:lnTo>
                      <a:pt x="419" y="239"/>
                    </a:lnTo>
                    <a:close/>
                    <a:moveTo>
                      <a:pt x="0" y="0"/>
                    </a:moveTo>
                    <a:lnTo>
                      <a:pt x="0" y="0"/>
                    </a:lnTo>
                    <a:lnTo>
                      <a:pt x="413" y="239"/>
                    </a:lnTo>
                    <a:lnTo>
                      <a:pt x="413" y="239"/>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353"/>
              <p:cNvSpPr>
                <a:spLocks noEditPoints="1"/>
              </p:cNvSpPr>
              <p:nvPr/>
            </p:nvSpPr>
            <p:spPr bwMode="auto">
              <a:xfrm>
                <a:off x="1930" y="1788"/>
                <a:ext cx="420" cy="269"/>
              </a:xfrm>
              <a:custGeom>
                <a:avLst/>
                <a:gdLst>
                  <a:gd name="T0" fmla="*/ 414 w 420"/>
                  <a:gd name="T1" fmla="*/ 241 h 269"/>
                  <a:gd name="T2" fmla="*/ 342 w 420"/>
                  <a:gd name="T3" fmla="*/ 269 h 269"/>
                  <a:gd name="T4" fmla="*/ 414 w 420"/>
                  <a:gd name="T5" fmla="*/ 241 h 269"/>
                  <a:gd name="T6" fmla="*/ 414 w 420"/>
                  <a:gd name="T7" fmla="*/ 241 h 269"/>
                  <a:gd name="T8" fmla="*/ 414 w 420"/>
                  <a:gd name="T9" fmla="*/ 241 h 269"/>
                  <a:gd name="T10" fmla="*/ 419 w 420"/>
                  <a:gd name="T11" fmla="*/ 239 h 269"/>
                  <a:gd name="T12" fmla="*/ 418 w 420"/>
                  <a:gd name="T13" fmla="*/ 240 h 269"/>
                  <a:gd name="T14" fmla="*/ 418 w 420"/>
                  <a:gd name="T15" fmla="*/ 240 h 269"/>
                  <a:gd name="T16" fmla="*/ 420 w 420"/>
                  <a:gd name="T17" fmla="*/ 239 h 269"/>
                  <a:gd name="T18" fmla="*/ 419 w 420"/>
                  <a:gd name="T19" fmla="*/ 239 h 269"/>
                  <a:gd name="T20" fmla="*/ 0 w 420"/>
                  <a:gd name="T21" fmla="*/ 0 h 269"/>
                  <a:gd name="T22" fmla="*/ 0 w 420"/>
                  <a:gd name="T23" fmla="*/ 0 h 269"/>
                  <a:gd name="T24" fmla="*/ 413 w 420"/>
                  <a:gd name="T25" fmla="*/ 239 h 269"/>
                  <a:gd name="T26" fmla="*/ 413 w 420"/>
                  <a:gd name="T27" fmla="*/ 239 h 269"/>
                  <a:gd name="T28" fmla="*/ 0 w 420"/>
                  <a:gd name="T2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69">
                    <a:moveTo>
                      <a:pt x="414" y="241"/>
                    </a:moveTo>
                    <a:lnTo>
                      <a:pt x="342" y="269"/>
                    </a:lnTo>
                    <a:lnTo>
                      <a:pt x="414" y="241"/>
                    </a:lnTo>
                    <a:lnTo>
                      <a:pt x="414" y="241"/>
                    </a:lnTo>
                    <a:lnTo>
                      <a:pt x="414" y="241"/>
                    </a:lnTo>
                    <a:moveTo>
                      <a:pt x="419" y="239"/>
                    </a:moveTo>
                    <a:lnTo>
                      <a:pt x="418" y="240"/>
                    </a:lnTo>
                    <a:lnTo>
                      <a:pt x="418" y="240"/>
                    </a:lnTo>
                    <a:lnTo>
                      <a:pt x="420" y="239"/>
                    </a:lnTo>
                    <a:lnTo>
                      <a:pt x="419" y="239"/>
                    </a:lnTo>
                    <a:moveTo>
                      <a:pt x="0" y="0"/>
                    </a:moveTo>
                    <a:lnTo>
                      <a:pt x="0" y="0"/>
                    </a:lnTo>
                    <a:lnTo>
                      <a:pt x="413" y="239"/>
                    </a:lnTo>
                    <a:lnTo>
                      <a:pt x="413" y="23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Freeform 354"/>
              <p:cNvSpPr>
                <a:spLocks noEditPoints="1"/>
              </p:cNvSpPr>
              <p:nvPr/>
            </p:nvSpPr>
            <p:spPr bwMode="auto">
              <a:xfrm>
                <a:off x="2255" y="2027"/>
                <a:ext cx="93" cy="499"/>
              </a:xfrm>
              <a:custGeom>
                <a:avLst/>
                <a:gdLst>
                  <a:gd name="T0" fmla="*/ 14 w 93"/>
                  <a:gd name="T1" fmla="*/ 35 h 499"/>
                  <a:gd name="T2" fmla="*/ 14 w 93"/>
                  <a:gd name="T3" fmla="*/ 35 h 499"/>
                  <a:gd name="T4" fmla="*/ 0 w 93"/>
                  <a:gd name="T5" fmla="*/ 495 h 499"/>
                  <a:gd name="T6" fmla="*/ 14 w 93"/>
                  <a:gd name="T7" fmla="*/ 35 h 499"/>
                  <a:gd name="T8" fmla="*/ 88 w 93"/>
                  <a:gd name="T9" fmla="*/ 0 h 499"/>
                  <a:gd name="T10" fmla="*/ 88 w 93"/>
                  <a:gd name="T11" fmla="*/ 0 h 499"/>
                  <a:gd name="T12" fmla="*/ 20 w 93"/>
                  <a:gd name="T13" fmla="*/ 26 h 499"/>
                  <a:gd name="T14" fmla="*/ 18 w 93"/>
                  <a:gd name="T15" fmla="*/ 30 h 499"/>
                  <a:gd name="T16" fmla="*/ 18 w 93"/>
                  <a:gd name="T17" fmla="*/ 30 h 499"/>
                  <a:gd name="T18" fmla="*/ 17 w 93"/>
                  <a:gd name="T19" fmla="*/ 30 h 499"/>
                  <a:gd name="T20" fmla="*/ 8 w 93"/>
                  <a:gd name="T21" fmla="*/ 342 h 499"/>
                  <a:gd name="T22" fmla="*/ 17 w 93"/>
                  <a:gd name="T23" fmla="*/ 30 h 499"/>
                  <a:gd name="T24" fmla="*/ 89 w 93"/>
                  <a:gd name="T25" fmla="*/ 2 h 499"/>
                  <a:gd name="T26" fmla="*/ 89 w 93"/>
                  <a:gd name="T27" fmla="*/ 2 h 499"/>
                  <a:gd name="T28" fmla="*/ 57 w 93"/>
                  <a:gd name="T29" fmla="*/ 176 h 499"/>
                  <a:gd name="T30" fmla="*/ 3 w 93"/>
                  <a:gd name="T31" fmla="*/ 477 h 499"/>
                  <a:gd name="T32" fmla="*/ 3 w 93"/>
                  <a:gd name="T33" fmla="*/ 495 h 499"/>
                  <a:gd name="T34" fmla="*/ 3 w 93"/>
                  <a:gd name="T35" fmla="*/ 495 h 499"/>
                  <a:gd name="T36" fmla="*/ 3 w 93"/>
                  <a:gd name="T37" fmla="*/ 499 h 499"/>
                  <a:gd name="T38" fmla="*/ 3 w 93"/>
                  <a:gd name="T39" fmla="*/ 499 h 499"/>
                  <a:gd name="T40" fmla="*/ 3 w 93"/>
                  <a:gd name="T41" fmla="*/ 498 h 499"/>
                  <a:gd name="T42" fmla="*/ 3 w 93"/>
                  <a:gd name="T43" fmla="*/ 497 h 499"/>
                  <a:gd name="T44" fmla="*/ 3 w 93"/>
                  <a:gd name="T45" fmla="*/ 497 h 499"/>
                  <a:gd name="T46" fmla="*/ 5 w 93"/>
                  <a:gd name="T47" fmla="*/ 482 h 499"/>
                  <a:gd name="T48" fmla="*/ 90 w 93"/>
                  <a:gd name="T49" fmla="*/ 14 h 499"/>
                  <a:gd name="T50" fmla="*/ 93 w 93"/>
                  <a:gd name="T51" fmla="*/ 1 h 499"/>
                  <a:gd name="T52" fmla="*/ 93 w 93"/>
                  <a:gd name="T53" fmla="*/ 1 h 499"/>
                  <a:gd name="T54" fmla="*/ 93 w 93"/>
                  <a:gd name="T55" fmla="*/ 1 h 499"/>
                  <a:gd name="T56" fmla="*/ 93 w 93"/>
                  <a:gd name="T57" fmla="*/ 1 h 499"/>
                  <a:gd name="T58" fmla="*/ 92 w 93"/>
                  <a:gd name="T59" fmla="*/ 1 h 499"/>
                  <a:gd name="T60" fmla="*/ 91 w 93"/>
                  <a:gd name="T61" fmla="*/ 2 h 499"/>
                  <a:gd name="T62" fmla="*/ 88 w 93"/>
                  <a:gd name="T63"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499">
                    <a:moveTo>
                      <a:pt x="14" y="35"/>
                    </a:moveTo>
                    <a:lnTo>
                      <a:pt x="14" y="35"/>
                    </a:lnTo>
                    <a:lnTo>
                      <a:pt x="0" y="495"/>
                    </a:lnTo>
                    <a:lnTo>
                      <a:pt x="14" y="35"/>
                    </a:lnTo>
                    <a:close/>
                    <a:moveTo>
                      <a:pt x="88" y="0"/>
                    </a:moveTo>
                    <a:lnTo>
                      <a:pt x="88" y="0"/>
                    </a:lnTo>
                    <a:lnTo>
                      <a:pt x="20" y="26"/>
                    </a:lnTo>
                    <a:lnTo>
                      <a:pt x="18" y="30"/>
                    </a:lnTo>
                    <a:lnTo>
                      <a:pt x="18" y="30"/>
                    </a:lnTo>
                    <a:lnTo>
                      <a:pt x="17" y="30"/>
                    </a:lnTo>
                    <a:lnTo>
                      <a:pt x="8" y="342"/>
                    </a:lnTo>
                    <a:lnTo>
                      <a:pt x="17" y="30"/>
                    </a:lnTo>
                    <a:lnTo>
                      <a:pt x="89" y="2"/>
                    </a:lnTo>
                    <a:lnTo>
                      <a:pt x="89" y="2"/>
                    </a:lnTo>
                    <a:lnTo>
                      <a:pt x="57" y="176"/>
                    </a:lnTo>
                    <a:lnTo>
                      <a:pt x="3" y="477"/>
                    </a:lnTo>
                    <a:lnTo>
                      <a:pt x="3" y="495"/>
                    </a:lnTo>
                    <a:lnTo>
                      <a:pt x="3" y="495"/>
                    </a:lnTo>
                    <a:lnTo>
                      <a:pt x="3" y="499"/>
                    </a:lnTo>
                    <a:lnTo>
                      <a:pt x="3" y="499"/>
                    </a:lnTo>
                    <a:lnTo>
                      <a:pt x="3" y="498"/>
                    </a:lnTo>
                    <a:lnTo>
                      <a:pt x="3" y="497"/>
                    </a:lnTo>
                    <a:lnTo>
                      <a:pt x="3" y="497"/>
                    </a:lnTo>
                    <a:lnTo>
                      <a:pt x="5" y="482"/>
                    </a:lnTo>
                    <a:lnTo>
                      <a:pt x="90" y="14"/>
                    </a:lnTo>
                    <a:lnTo>
                      <a:pt x="93" y="1"/>
                    </a:lnTo>
                    <a:lnTo>
                      <a:pt x="93" y="1"/>
                    </a:lnTo>
                    <a:lnTo>
                      <a:pt x="93" y="1"/>
                    </a:lnTo>
                    <a:lnTo>
                      <a:pt x="93" y="1"/>
                    </a:lnTo>
                    <a:lnTo>
                      <a:pt x="92" y="1"/>
                    </a:lnTo>
                    <a:lnTo>
                      <a:pt x="91" y="2"/>
                    </a:lnTo>
                    <a:lnTo>
                      <a:pt x="8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355"/>
              <p:cNvSpPr>
                <a:spLocks noEditPoints="1"/>
              </p:cNvSpPr>
              <p:nvPr/>
            </p:nvSpPr>
            <p:spPr bwMode="auto">
              <a:xfrm>
                <a:off x="2255" y="2027"/>
                <a:ext cx="93" cy="499"/>
              </a:xfrm>
              <a:custGeom>
                <a:avLst/>
                <a:gdLst>
                  <a:gd name="T0" fmla="*/ 14 w 93"/>
                  <a:gd name="T1" fmla="*/ 35 h 499"/>
                  <a:gd name="T2" fmla="*/ 14 w 93"/>
                  <a:gd name="T3" fmla="*/ 35 h 499"/>
                  <a:gd name="T4" fmla="*/ 0 w 93"/>
                  <a:gd name="T5" fmla="*/ 495 h 499"/>
                  <a:gd name="T6" fmla="*/ 14 w 93"/>
                  <a:gd name="T7" fmla="*/ 35 h 499"/>
                  <a:gd name="T8" fmla="*/ 88 w 93"/>
                  <a:gd name="T9" fmla="*/ 0 h 499"/>
                  <a:gd name="T10" fmla="*/ 88 w 93"/>
                  <a:gd name="T11" fmla="*/ 0 h 499"/>
                  <a:gd name="T12" fmla="*/ 20 w 93"/>
                  <a:gd name="T13" fmla="*/ 26 h 499"/>
                  <a:gd name="T14" fmla="*/ 18 w 93"/>
                  <a:gd name="T15" fmla="*/ 30 h 499"/>
                  <a:gd name="T16" fmla="*/ 18 w 93"/>
                  <a:gd name="T17" fmla="*/ 30 h 499"/>
                  <a:gd name="T18" fmla="*/ 17 w 93"/>
                  <a:gd name="T19" fmla="*/ 30 h 499"/>
                  <a:gd name="T20" fmla="*/ 8 w 93"/>
                  <a:gd name="T21" fmla="*/ 342 h 499"/>
                  <a:gd name="T22" fmla="*/ 17 w 93"/>
                  <a:gd name="T23" fmla="*/ 30 h 499"/>
                  <a:gd name="T24" fmla="*/ 89 w 93"/>
                  <a:gd name="T25" fmla="*/ 2 h 499"/>
                  <a:gd name="T26" fmla="*/ 89 w 93"/>
                  <a:gd name="T27" fmla="*/ 2 h 499"/>
                  <a:gd name="T28" fmla="*/ 57 w 93"/>
                  <a:gd name="T29" fmla="*/ 176 h 499"/>
                  <a:gd name="T30" fmla="*/ 3 w 93"/>
                  <a:gd name="T31" fmla="*/ 477 h 499"/>
                  <a:gd name="T32" fmla="*/ 3 w 93"/>
                  <a:gd name="T33" fmla="*/ 495 h 499"/>
                  <a:gd name="T34" fmla="*/ 3 w 93"/>
                  <a:gd name="T35" fmla="*/ 495 h 499"/>
                  <a:gd name="T36" fmla="*/ 3 w 93"/>
                  <a:gd name="T37" fmla="*/ 499 h 499"/>
                  <a:gd name="T38" fmla="*/ 3 w 93"/>
                  <a:gd name="T39" fmla="*/ 499 h 499"/>
                  <a:gd name="T40" fmla="*/ 3 w 93"/>
                  <a:gd name="T41" fmla="*/ 498 h 499"/>
                  <a:gd name="T42" fmla="*/ 3 w 93"/>
                  <a:gd name="T43" fmla="*/ 497 h 499"/>
                  <a:gd name="T44" fmla="*/ 3 w 93"/>
                  <a:gd name="T45" fmla="*/ 497 h 499"/>
                  <a:gd name="T46" fmla="*/ 5 w 93"/>
                  <a:gd name="T47" fmla="*/ 482 h 499"/>
                  <a:gd name="T48" fmla="*/ 90 w 93"/>
                  <a:gd name="T49" fmla="*/ 14 h 499"/>
                  <a:gd name="T50" fmla="*/ 93 w 93"/>
                  <a:gd name="T51" fmla="*/ 1 h 499"/>
                  <a:gd name="T52" fmla="*/ 93 w 93"/>
                  <a:gd name="T53" fmla="*/ 1 h 499"/>
                  <a:gd name="T54" fmla="*/ 93 w 93"/>
                  <a:gd name="T55" fmla="*/ 1 h 499"/>
                  <a:gd name="T56" fmla="*/ 93 w 93"/>
                  <a:gd name="T57" fmla="*/ 1 h 499"/>
                  <a:gd name="T58" fmla="*/ 92 w 93"/>
                  <a:gd name="T59" fmla="*/ 1 h 499"/>
                  <a:gd name="T60" fmla="*/ 91 w 93"/>
                  <a:gd name="T61" fmla="*/ 2 h 499"/>
                  <a:gd name="T62" fmla="*/ 88 w 93"/>
                  <a:gd name="T63"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499">
                    <a:moveTo>
                      <a:pt x="14" y="35"/>
                    </a:moveTo>
                    <a:lnTo>
                      <a:pt x="14" y="35"/>
                    </a:lnTo>
                    <a:lnTo>
                      <a:pt x="0" y="495"/>
                    </a:lnTo>
                    <a:lnTo>
                      <a:pt x="14" y="35"/>
                    </a:lnTo>
                    <a:moveTo>
                      <a:pt x="88" y="0"/>
                    </a:moveTo>
                    <a:lnTo>
                      <a:pt x="88" y="0"/>
                    </a:lnTo>
                    <a:lnTo>
                      <a:pt x="20" y="26"/>
                    </a:lnTo>
                    <a:lnTo>
                      <a:pt x="18" y="30"/>
                    </a:lnTo>
                    <a:lnTo>
                      <a:pt x="18" y="30"/>
                    </a:lnTo>
                    <a:lnTo>
                      <a:pt x="17" y="30"/>
                    </a:lnTo>
                    <a:lnTo>
                      <a:pt x="8" y="342"/>
                    </a:lnTo>
                    <a:lnTo>
                      <a:pt x="17" y="30"/>
                    </a:lnTo>
                    <a:lnTo>
                      <a:pt x="89" y="2"/>
                    </a:lnTo>
                    <a:lnTo>
                      <a:pt x="89" y="2"/>
                    </a:lnTo>
                    <a:lnTo>
                      <a:pt x="57" y="176"/>
                    </a:lnTo>
                    <a:lnTo>
                      <a:pt x="3" y="477"/>
                    </a:lnTo>
                    <a:lnTo>
                      <a:pt x="3" y="495"/>
                    </a:lnTo>
                    <a:lnTo>
                      <a:pt x="3" y="495"/>
                    </a:lnTo>
                    <a:lnTo>
                      <a:pt x="3" y="499"/>
                    </a:lnTo>
                    <a:lnTo>
                      <a:pt x="3" y="499"/>
                    </a:lnTo>
                    <a:lnTo>
                      <a:pt x="3" y="498"/>
                    </a:lnTo>
                    <a:lnTo>
                      <a:pt x="3" y="497"/>
                    </a:lnTo>
                    <a:lnTo>
                      <a:pt x="3" y="497"/>
                    </a:lnTo>
                    <a:lnTo>
                      <a:pt x="5" y="482"/>
                    </a:lnTo>
                    <a:lnTo>
                      <a:pt x="90" y="14"/>
                    </a:lnTo>
                    <a:lnTo>
                      <a:pt x="93" y="1"/>
                    </a:lnTo>
                    <a:lnTo>
                      <a:pt x="93" y="1"/>
                    </a:lnTo>
                    <a:lnTo>
                      <a:pt x="93" y="1"/>
                    </a:lnTo>
                    <a:lnTo>
                      <a:pt x="93" y="1"/>
                    </a:lnTo>
                    <a:lnTo>
                      <a:pt x="92" y="1"/>
                    </a:lnTo>
                    <a:lnTo>
                      <a:pt x="91" y="2"/>
                    </a:lnTo>
                    <a:lnTo>
                      <a:pt x="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356"/>
              <p:cNvSpPr>
                <a:spLocks noEditPoints="1"/>
              </p:cNvSpPr>
              <p:nvPr/>
            </p:nvSpPr>
            <p:spPr bwMode="auto">
              <a:xfrm>
                <a:off x="1909" y="1771"/>
                <a:ext cx="364" cy="499"/>
              </a:xfrm>
              <a:custGeom>
                <a:avLst/>
                <a:gdLst>
                  <a:gd name="T0" fmla="*/ 57 w 364"/>
                  <a:gd name="T1" fmla="*/ 496 h 499"/>
                  <a:gd name="T2" fmla="*/ 56 w 364"/>
                  <a:gd name="T3" fmla="*/ 497 h 499"/>
                  <a:gd name="T4" fmla="*/ 56 w 364"/>
                  <a:gd name="T5" fmla="*/ 496 h 499"/>
                  <a:gd name="T6" fmla="*/ 56 w 364"/>
                  <a:gd name="T7" fmla="*/ 498 h 499"/>
                  <a:gd name="T8" fmla="*/ 56 w 364"/>
                  <a:gd name="T9" fmla="*/ 498 h 499"/>
                  <a:gd name="T10" fmla="*/ 56 w 364"/>
                  <a:gd name="T11" fmla="*/ 499 h 499"/>
                  <a:gd name="T12" fmla="*/ 56 w 364"/>
                  <a:gd name="T13" fmla="*/ 498 h 499"/>
                  <a:gd name="T14" fmla="*/ 56 w 364"/>
                  <a:gd name="T15" fmla="*/ 498 h 499"/>
                  <a:gd name="T16" fmla="*/ 56 w 364"/>
                  <a:gd name="T17" fmla="*/ 497 h 499"/>
                  <a:gd name="T18" fmla="*/ 57 w 364"/>
                  <a:gd name="T19" fmla="*/ 496 h 499"/>
                  <a:gd name="T20" fmla="*/ 356 w 364"/>
                  <a:gd name="T21" fmla="*/ 291 h 499"/>
                  <a:gd name="T22" fmla="*/ 60 w 364"/>
                  <a:gd name="T23" fmla="*/ 496 h 499"/>
                  <a:gd name="T24" fmla="*/ 60 w 364"/>
                  <a:gd name="T25" fmla="*/ 496 h 499"/>
                  <a:gd name="T26" fmla="*/ 60 w 364"/>
                  <a:gd name="T27" fmla="*/ 496 h 499"/>
                  <a:gd name="T28" fmla="*/ 356 w 364"/>
                  <a:gd name="T29" fmla="*/ 291 h 499"/>
                  <a:gd name="T30" fmla="*/ 356 w 364"/>
                  <a:gd name="T31" fmla="*/ 291 h 499"/>
                  <a:gd name="T32" fmla="*/ 364 w 364"/>
                  <a:gd name="T33" fmla="*/ 286 h 499"/>
                  <a:gd name="T34" fmla="*/ 363 w 364"/>
                  <a:gd name="T35" fmla="*/ 286 h 499"/>
                  <a:gd name="T36" fmla="*/ 363 w 364"/>
                  <a:gd name="T37" fmla="*/ 286 h 499"/>
                  <a:gd name="T38" fmla="*/ 364 w 364"/>
                  <a:gd name="T39" fmla="*/ 286 h 499"/>
                  <a:gd name="T40" fmla="*/ 364 w 364"/>
                  <a:gd name="T41" fmla="*/ 286 h 499"/>
                  <a:gd name="T42" fmla="*/ 1 w 364"/>
                  <a:gd name="T43" fmla="*/ 6 h 499"/>
                  <a:gd name="T44" fmla="*/ 0 w 364"/>
                  <a:gd name="T45" fmla="*/ 6 h 499"/>
                  <a:gd name="T46" fmla="*/ 0 w 364"/>
                  <a:gd name="T47" fmla="*/ 7 h 499"/>
                  <a:gd name="T48" fmla="*/ 55 w 364"/>
                  <a:gd name="T49" fmla="*/ 489 h 499"/>
                  <a:gd name="T50" fmla="*/ 55 w 364"/>
                  <a:gd name="T51" fmla="*/ 493 h 499"/>
                  <a:gd name="T52" fmla="*/ 55 w 364"/>
                  <a:gd name="T53" fmla="*/ 495 h 499"/>
                  <a:gd name="T54" fmla="*/ 55 w 364"/>
                  <a:gd name="T55" fmla="*/ 495 h 499"/>
                  <a:gd name="T56" fmla="*/ 58 w 364"/>
                  <a:gd name="T57" fmla="*/ 493 h 499"/>
                  <a:gd name="T58" fmla="*/ 4 w 364"/>
                  <a:gd name="T59" fmla="*/ 7 h 499"/>
                  <a:gd name="T60" fmla="*/ 359 w 364"/>
                  <a:gd name="T61" fmla="*/ 286 h 499"/>
                  <a:gd name="T62" fmla="*/ 360 w 364"/>
                  <a:gd name="T63" fmla="*/ 285 h 499"/>
                  <a:gd name="T64" fmla="*/ 361 w 364"/>
                  <a:gd name="T65" fmla="*/ 283 h 499"/>
                  <a:gd name="T66" fmla="*/ 21 w 364"/>
                  <a:gd name="T67" fmla="*/ 17 h 499"/>
                  <a:gd name="T68" fmla="*/ 21 w 364"/>
                  <a:gd name="T69" fmla="*/ 17 h 499"/>
                  <a:gd name="T70" fmla="*/ 1 w 364"/>
                  <a:gd name="T71" fmla="*/ 6 h 499"/>
                  <a:gd name="T72" fmla="*/ 0 w 364"/>
                  <a:gd name="T73" fmla="*/ 0 h 499"/>
                  <a:gd name="T74" fmla="*/ 0 w 364"/>
                  <a:gd name="T75" fmla="*/ 2 h 499"/>
                  <a:gd name="T76" fmla="*/ 0 w 364"/>
                  <a:gd name="T77" fmla="*/ 3 h 499"/>
                  <a:gd name="T78" fmla="*/ 1 w 364"/>
                  <a:gd name="T79" fmla="*/ 3 h 499"/>
                  <a:gd name="T80" fmla="*/ 1 w 364"/>
                  <a:gd name="T81" fmla="*/ 2 h 499"/>
                  <a:gd name="T82" fmla="*/ 0 w 364"/>
                  <a:gd name="T83"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4" h="499">
                    <a:moveTo>
                      <a:pt x="57" y="496"/>
                    </a:moveTo>
                    <a:lnTo>
                      <a:pt x="56" y="497"/>
                    </a:lnTo>
                    <a:lnTo>
                      <a:pt x="56" y="496"/>
                    </a:lnTo>
                    <a:lnTo>
                      <a:pt x="56" y="498"/>
                    </a:lnTo>
                    <a:lnTo>
                      <a:pt x="56" y="498"/>
                    </a:lnTo>
                    <a:lnTo>
                      <a:pt x="56" y="499"/>
                    </a:lnTo>
                    <a:lnTo>
                      <a:pt x="56" y="498"/>
                    </a:lnTo>
                    <a:lnTo>
                      <a:pt x="56" y="498"/>
                    </a:lnTo>
                    <a:lnTo>
                      <a:pt x="56" y="497"/>
                    </a:lnTo>
                    <a:lnTo>
                      <a:pt x="57" y="496"/>
                    </a:lnTo>
                    <a:close/>
                    <a:moveTo>
                      <a:pt x="356" y="291"/>
                    </a:moveTo>
                    <a:lnTo>
                      <a:pt x="60" y="496"/>
                    </a:lnTo>
                    <a:lnTo>
                      <a:pt x="60" y="496"/>
                    </a:lnTo>
                    <a:lnTo>
                      <a:pt x="60" y="496"/>
                    </a:lnTo>
                    <a:lnTo>
                      <a:pt x="356" y="291"/>
                    </a:lnTo>
                    <a:lnTo>
                      <a:pt x="356" y="291"/>
                    </a:lnTo>
                    <a:close/>
                    <a:moveTo>
                      <a:pt x="364" y="286"/>
                    </a:moveTo>
                    <a:lnTo>
                      <a:pt x="363" y="286"/>
                    </a:lnTo>
                    <a:lnTo>
                      <a:pt x="363" y="286"/>
                    </a:lnTo>
                    <a:lnTo>
                      <a:pt x="364" y="286"/>
                    </a:lnTo>
                    <a:lnTo>
                      <a:pt x="364" y="286"/>
                    </a:lnTo>
                    <a:close/>
                    <a:moveTo>
                      <a:pt x="1" y="6"/>
                    </a:moveTo>
                    <a:lnTo>
                      <a:pt x="0" y="6"/>
                    </a:lnTo>
                    <a:lnTo>
                      <a:pt x="0" y="7"/>
                    </a:lnTo>
                    <a:lnTo>
                      <a:pt x="55" y="489"/>
                    </a:lnTo>
                    <a:lnTo>
                      <a:pt x="55" y="493"/>
                    </a:lnTo>
                    <a:lnTo>
                      <a:pt x="55" y="495"/>
                    </a:lnTo>
                    <a:lnTo>
                      <a:pt x="55" y="495"/>
                    </a:lnTo>
                    <a:lnTo>
                      <a:pt x="58" y="493"/>
                    </a:lnTo>
                    <a:lnTo>
                      <a:pt x="4" y="7"/>
                    </a:lnTo>
                    <a:lnTo>
                      <a:pt x="359" y="286"/>
                    </a:lnTo>
                    <a:lnTo>
                      <a:pt x="360" y="285"/>
                    </a:lnTo>
                    <a:lnTo>
                      <a:pt x="361" y="283"/>
                    </a:lnTo>
                    <a:lnTo>
                      <a:pt x="21" y="17"/>
                    </a:lnTo>
                    <a:lnTo>
                      <a:pt x="21" y="17"/>
                    </a:lnTo>
                    <a:lnTo>
                      <a:pt x="1" y="6"/>
                    </a:lnTo>
                    <a:close/>
                    <a:moveTo>
                      <a:pt x="0" y="0"/>
                    </a:moveTo>
                    <a:lnTo>
                      <a:pt x="0" y="2"/>
                    </a:lnTo>
                    <a:lnTo>
                      <a:pt x="0" y="3"/>
                    </a:lnTo>
                    <a:lnTo>
                      <a:pt x="1" y="3"/>
                    </a:lnTo>
                    <a:lnTo>
                      <a:pt x="1"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357"/>
              <p:cNvSpPr>
                <a:spLocks noEditPoints="1"/>
              </p:cNvSpPr>
              <p:nvPr/>
            </p:nvSpPr>
            <p:spPr bwMode="auto">
              <a:xfrm>
                <a:off x="1909" y="1771"/>
                <a:ext cx="364" cy="499"/>
              </a:xfrm>
              <a:custGeom>
                <a:avLst/>
                <a:gdLst>
                  <a:gd name="T0" fmla="*/ 57 w 364"/>
                  <a:gd name="T1" fmla="*/ 496 h 499"/>
                  <a:gd name="T2" fmla="*/ 56 w 364"/>
                  <a:gd name="T3" fmla="*/ 497 h 499"/>
                  <a:gd name="T4" fmla="*/ 56 w 364"/>
                  <a:gd name="T5" fmla="*/ 496 h 499"/>
                  <a:gd name="T6" fmla="*/ 56 w 364"/>
                  <a:gd name="T7" fmla="*/ 498 h 499"/>
                  <a:gd name="T8" fmla="*/ 56 w 364"/>
                  <a:gd name="T9" fmla="*/ 498 h 499"/>
                  <a:gd name="T10" fmla="*/ 56 w 364"/>
                  <a:gd name="T11" fmla="*/ 499 h 499"/>
                  <a:gd name="T12" fmla="*/ 56 w 364"/>
                  <a:gd name="T13" fmla="*/ 498 h 499"/>
                  <a:gd name="T14" fmla="*/ 56 w 364"/>
                  <a:gd name="T15" fmla="*/ 498 h 499"/>
                  <a:gd name="T16" fmla="*/ 56 w 364"/>
                  <a:gd name="T17" fmla="*/ 497 h 499"/>
                  <a:gd name="T18" fmla="*/ 57 w 364"/>
                  <a:gd name="T19" fmla="*/ 496 h 499"/>
                  <a:gd name="T20" fmla="*/ 356 w 364"/>
                  <a:gd name="T21" fmla="*/ 291 h 499"/>
                  <a:gd name="T22" fmla="*/ 60 w 364"/>
                  <a:gd name="T23" fmla="*/ 496 h 499"/>
                  <a:gd name="T24" fmla="*/ 60 w 364"/>
                  <a:gd name="T25" fmla="*/ 496 h 499"/>
                  <a:gd name="T26" fmla="*/ 60 w 364"/>
                  <a:gd name="T27" fmla="*/ 496 h 499"/>
                  <a:gd name="T28" fmla="*/ 356 w 364"/>
                  <a:gd name="T29" fmla="*/ 291 h 499"/>
                  <a:gd name="T30" fmla="*/ 356 w 364"/>
                  <a:gd name="T31" fmla="*/ 291 h 499"/>
                  <a:gd name="T32" fmla="*/ 364 w 364"/>
                  <a:gd name="T33" fmla="*/ 286 h 499"/>
                  <a:gd name="T34" fmla="*/ 363 w 364"/>
                  <a:gd name="T35" fmla="*/ 286 h 499"/>
                  <a:gd name="T36" fmla="*/ 363 w 364"/>
                  <a:gd name="T37" fmla="*/ 286 h 499"/>
                  <a:gd name="T38" fmla="*/ 364 w 364"/>
                  <a:gd name="T39" fmla="*/ 286 h 499"/>
                  <a:gd name="T40" fmla="*/ 364 w 364"/>
                  <a:gd name="T41" fmla="*/ 286 h 499"/>
                  <a:gd name="T42" fmla="*/ 1 w 364"/>
                  <a:gd name="T43" fmla="*/ 6 h 499"/>
                  <a:gd name="T44" fmla="*/ 0 w 364"/>
                  <a:gd name="T45" fmla="*/ 6 h 499"/>
                  <a:gd name="T46" fmla="*/ 0 w 364"/>
                  <a:gd name="T47" fmla="*/ 7 h 499"/>
                  <a:gd name="T48" fmla="*/ 55 w 364"/>
                  <a:gd name="T49" fmla="*/ 489 h 499"/>
                  <a:gd name="T50" fmla="*/ 55 w 364"/>
                  <a:gd name="T51" fmla="*/ 493 h 499"/>
                  <a:gd name="T52" fmla="*/ 55 w 364"/>
                  <a:gd name="T53" fmla="*/ 495 h 499"/>
                  <a:gd name="T54" fmla="*/ 55 w 364"/>
                  <a:gd name="T55" fmla="*/ 495 h 499"/>
                  <a:gd name="T56" fmla="*/ 58 w 364"/>
                  <a:gd name="T57" fmla="*/ 493 h 499"/>
                  <a:gd name="T58" fmla="*/ 4 w 364"/>
                  <a:gd name="T59" fmla="*/ 7 h 499"/>
                  <a:gd name="T60" fmla="*/ 359 w 364"/>
                  <a:gd name="T61" fmla="*/ 286 h 499"/>
                  <a:gd name="T62" fmla="*/ 360 w 364"/>
                  <a:gd name="T63" fmla="*/ 285 h 499"/>
                  <a:gd name="T64" fmla="*/ 361 w 364"/>
                  <a:gd name="T65" fmla="*/ 283 h 499"/>
                  <a:gd name="T66" fmla="*/ 21 w 364"/>
                  <a:gd name="T67" fmla="*/ 17 h 499"/>
                  <a:gd name="T68" fmla="*/ 21 w 364"/>
                  <a:gd name="T69" fmla="*/ 17 h 499"/>
                  <a:gd name="T70" fmla="*/ 1 w 364"/>
                  <a:gd name="T71" fmla="*/ 6 h 499"/>
                  <a:gd name="T72" fmla="*/ 0 w 364"/>
                  <a:gd name="T73" fmla="*/ 0 h 499"/>
                  <a:gd name="T74" fmla="*/ 0 w 364"/>
                  <a:gd name="T75" fmla="*/ 2 h 499"/>
                  <a:gd name="T76" fmla="*/ 0 w 364"/>
                  <a:gd name="T77" fmla="*/ 3 h 499"/>
                  <a:gd name="T78" fmla="*/ 1 w 364"/>
                  <a:gd name="T79" fmla="*/ 3 h 499"/>
                  <a:gd name="T80" fmla="*/ 1 w 364"/>
                  <a:gd name="T81" fmla="*/ 2 h 499"/>
                  <a:gd name="T82" fmla="*/ 0 w 364"/>
                  <a:gd name="T83"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4" h="499">
                    <a:moveTo>
                      <a:pt x="57" y="496"/>
                    </a:moveTo>
                    <a:lnTo>
                      <a:pt x="56" y="497"/>
                    </a:lnTo>
                    <a:lnTo>
                      <a:pt x="56" y="496"/>
                    </a:lnTo>
                    <a:lnTo>
                      <a:pt x="56" y="498"/>
                    </a:lnTo>
                    <a:lnTo>
                      <a:pt x="56" y="498"/>
                    </a:lnTo>
                    <a:lnTo>
                      <a:pt x="56" y="499"/>
                    </a:lnTo>
                    <a:lnTo>
                      <a:pt x="56" y="498"/>
                    </a:lnTo>
                    <a:lnTo>
                      <a:pt x="56" y="498"/>
                    </a:lnTo>
                    <a:lnTo>
                      <a:pt x="56" y="497"/>
                    </a:lnTo>
                    <a:lnTo>
                      <a:pt x="57" y="496"/>
                    </a:lnTo>
                    <a:moveTo>
                      <a:pt x="356" y="291"/>
                    </a:moveTo>
                    <a:lnTo>
                      <a:pt x="60" y="496"/>
                    </a:lnTo>
                    <a:lnTo>
                      <a:pt x="60" y="496"/>
                    </a:lnTo>
                    <a:lnTo>
                      <a:pt x="60" y="496"/>
                    </a:lnTo>
                    <a:lnTo>
                      <a:pt x="356" y="291"/>
                    </a:lnTo>
                    <a:lnTo>
                      <a:pt x="356" y="291"/>
                    </a:lnTo>
                    <a:moveTo>
                      <a:pt x="364" y="286"/>
                    </a:moveTo>
                    <a:lnTo>
                      <a:pt x="363" y="286"/>
                    </a:lnTo>
                    <a:lnTo>
                      <a:pt x="363" y="286"/>
                    </a:lnTo>
                    <a:lnTo>
                      <a:pt x="364" y="286"/>
                    </a:lnTo>
                    <a:lnTo>
                      <a:pt x="364" y="286"/>
                    </a:lnTo>
                    <a:moveTo>
                      <a:pt x="1" y="6"/>
                    </a:moveTo>
                    <a:lnTo>
                      <a:pt x="0" y="6"/>
                    </a:lnTo>
                    <a:lnTo>
                      <a:pt x="0" y="7"/>
                    </a:lnTo>
                    <a:lnTo>
                      <a:pt x="55" y="489"/>
                    </a:lnTo>
                    <a:lnTo>
                      <a:pt x="55" y="493"/>
                    </a:lnTo>
                    <a:lnTo>
                      <a:pt x="55" y="495"/>
                    </a:lnTo>
                    <a:lnTo>
                      <a:pt x="55" y="495"/>
                    </a:lnTo>
                    <a:lnTo>
                      <a:pt x="58" y="493"/>
                    </a:lnTo>
                    <a:lnTo>
                      <a:pt x="4" y="7"/>
                    </a:lnTo>
                    <a:lnTo>
                      <a:pt x="359" y="286"/>
                    </a:lnTo>
                    <a:lnTo>
                      <a:pt x="360" y="285"/>
                    </a:lnTo>
                    <a:lnTo>
                      <a:pt x="361" y="283"/>
                    </a:lnTo>
                    <a:lnTo>
                      <a:pt x="21" y="17"/>
                    </a:lnTo>
                    <a:lnTo>
                      <a:pt x="21" y="17"/>
                    </a:lnTo>
                    <a:lnTo>
                      <a:pt x="1" y="6"/>
                    </a:lnTo>
                    <a:moveTo>
                      <a:pt x="0" y="0"/>
                    </a:moveTo>
                    <a:lnTo>
                      <a:pt x="0" y="2"/>
                    </a:lnTo>
                    <a:lnTo>
                      <a:pt x="0" y="3"/>
                    </a:lnTo>
                    <a:lnTo>
                      <a:pt x="1" y="3"/>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358"/>
              <p:cNvSpPr>
                <a:spLocks noEditPoints="1"/>
              </p:cNvSpPr>
              <p:nvPr/>
            </p:nvSpPr>
            <p:spPr bwMode="auto">
              <a:xfrm>
                <a:off x="2060" y="2051"/>
                <a:ext cx="212" cy="475"/>
              </a:xfrm>
              <a:custGeom>
                <a:avLst/>
                <a:gdLst>
                  <a:gd name="T0" fmla="*/ 1 w 212"/>
                  <a:gd name="T1" fmla="*/ 326 h 475"/>
                  <a:gd name="T2" fmla="*/ 0 w 212"/>
                  <a:gd name="T3" fmla="*/ 326 h 475"/>
                  <a:gd name="T4" fmla="*/ 1 w 212"/>
                  <a:gd name="T5" fmla="*/ 327 h 475"/>
                  <a:gd name="T6" fmla="*/ 1 w 212"/>
                  <a:gd name="T7" fmla="*/ 326 h 475"/>
                  <a:gd name="T8" fmla="*/ 209 w 212"/>
                  <a:gd name="T9" fmla="*/ 11 h 475"/>
                  <a:gd name="T10" fmla="*/ 209 w 212"/>
                  <a:gd name="T11" fmla="*/ 11 h 475"/>
                  <a:gd name="T12" fmla="*/ 195 w 212"/>
                  <a:gd name="T13" fmla="*/ 471 h 475"/>
                  <a:gd name="T14" fmla="*/ 5 w 212"/>
                  <a:gd name="T15" fmla="*/ 326 h 475"/>
                  <a:gd name="T16" fmla="*/ 5 w 212"/>
                  <a:gd name="T17" fmla="*/ 325 h 475"/>
                  <a:gd name="T18" fmla="*/ 5 w 212"/>
                  <a:gd name="T19" fmla="*/ 325 h 475"/>
                  <a:gd name="T20" fmla="*/ 209 w 212"/>
                  <a:gd name="T21" fmla="*/ 11 h 475"/>
                  <a:gd name="T22" fmla="*/ 212 w 212"/>
                  <a:gd name="T23" fmla="*/ 6 h 475"/>
                  <a:gd name="T24" fmla="*/ 3 w 212"/>
                  <a:gd name="T25" fmla="*/ 329 h 475"/>
                  <a:gd name="T26" fmla="*/ 3 w 212"/>
                  <a:gd name="T27" fmla="*/ 329 h 475"/>
                  <a:gd name="T28" fmla="*/ 3 w 212"/>
                  <a:gd name="T29" fmla="*/ 329 h 475"/>
                  <a:gd name="T30" fmla="*/ 97 w 212"/>
                  <a:gd name="T31" fmla="*/ 400 h 475"/>
                  <a:gd name="T32" fmla="*/ 193 w 212"/>
                  <a:gd name="T33" fmla="*/ 474 h 475"/>
                  <a:gd name="T34" fmla="*/ 196 w 212"/>
                  <a:gd name="T35" fmla="*/ 473 h 475"/>
                  <a:gd name="T36" fmla="*/ 196 w 212"/>
                  <a:gd name="T37" fmla="*/ 475 h 475"/>
                  <a:gd name="T38" fmla="*/ 196 w 212"/>
                  <a:gd name="T39" fmla="*/ 473 h 475"/>
                  <a:gd name="T40" fmla="*/ 198 w 212"/>
                  <a:gd name="T41" fmla="*/ 471 h 475"/>
                  <a:gd name="T42" fmla="*/ 198 w 212"/>
                  <a:gd name="T43" fmla="*/ 453 h 475"/>
                  <a:gd name="T44" fmla="*/ 203 w 212"/>
                  <a:gd name="T45" fmla="*/ 318 h 475"/>
                  <a:gd name="T46" fmla="*/ 212 w 212"/>
                  <a:gd name="T47" fmla="*/ 6 h 475"/>
                  <a:gd name="T48" fmla="*/ 212 w 212"/>
                  <a:gd name="T49" fmla="*/ 6 h 475"/>
                  <a:gd name="T50" fmla="*/ 212 w 212"/>
                  <a:gd name="T51" fmla="*/ 0 h 475"/>
                  <a:gd name="T52" fmla="*/ 210 w 212"/>
                  <a:gd name="T53" fmla="*/ 3 h 475"/>
                  <a:gd name="T54" fmla="*/ 209 w 212"/>
                  <a:gd name="T55" fmla="*/ 5 h 475"/>
                  <a:gd name="T56" fmla="*/ 212 w 212"/>
                  <a:gd name="T57" fmla="*/ 2 h 475"/>
                  <a:gd name="T58" fmla="*/ 212 w 212"/>
                  <a:gd name="T59"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2" h="475">
                    <a:moveTo>
                      <a:pt x="1" y="326"/>
                    </a:moveTo>
                    <a:lnTo>
                      <a:pt x="0" y="326"/>
                    </a:lnTo>
                    <a:lnTo>
                      <a:pt x="1" y="327"/>
                    </a:lnTo>
                    <a:lnTo>
                      <a:pt x="1" y="326"/>
                    </a:lnTo>
                    <a:close/>
                    <a:moveTo>
                      <a:pt x="209" y="11"/>
                    </a:moveTo>
                    <a:lnTo>
                      <a:pt x="209" y="11"/>
                    </a:lnTo>
                    <a:lnTo>
                      <a:pt x="195" y="471"/>
                    </a:lnTo>
                    <a:lnTo>
                      <a:pt x="5" y="326"/>
                    </a:lnTo>
                    <a:lnTo>
                      <a:pt x="5" y="325"/>
                    </a:lnTo>
                    <a:lnTo>
                      <a:pt x="5" y="325"/>
                    </a:lnTo>
                    <a:lnTo>
                      <a:pt x="209" y="11"/>
                    </a:lnTo>
                    <a:close/>
                    <a:moveTo>
                      <a:pt x="212" y="6"/>
                    </a:moveTo>
                    <a:lnTo>
                      <a:pt x="3" y="329"/>
                    </a:lnTo>
                    <a:lnTo>
                      <a:pt x="3" y="329"/>
                    </a:lnTo>
                    <a:lnTo>
                      <a:pt x="3" y="329"/>
                    </a:lnTo>
                    <a:lnTo>
                      <a:pt x="97" y="400"/>
                    </a:lnTo>
                    <a:lnTo>
                      <a:pt x="193" y="474"/>
                    </a:lnTo>
                    <a:lnTo>
                      <a:pt x="196" y="473"/>
                    </a:lnTo>
                    <a:lnTo>
                      <a:pt x="196" y="475"/>
                    </a:lnTo>
                    <a:lnTo>
                      <a:pt x="196" y="473"/>
                    </a:lnTo>
                    <a:lnTo>
                      <a:pt x="198" y="471"/>
                    </a:lnTo>
                    <a:lnTo>
                      <a:pt x="198" y="453"/>
                    </a:lnTo>
                    <a:lnTo>
                      <a:pt x="203" y="318"/>
                    </a:lnTo>
                    <a:lnTo>
                      <a:pt x="212" y="6"/>
                    </a:lnTo>
                    <a:lnTo>
                      <a:pt x="212" y="6"/>
                    </a:lnTo>
                    <a:close/>
                    <a:moveTo>
                      <a:pt x="212" y="0"/>
                    </a:moveTo>
                    <a:lnTo>
                      <a:pt x="210" y="3"/>
                    </a:lnTo>
                    <a:lnTo>
                      <a:pt x="209" y="5"/>
                    </a:lnTo>
                    <a:lnTo>
                      <a:pt x="212" y="2"/>
                    </a:lnTo>
                    <a:lnTo>
                      <a:pt x="21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359"/>
              <p:cNvSpPr>
                <a:spLocks noEditPoints="1"/>
              </p:cNvSpPr>
              <p:nvPr/>
            </p:nvSpPr>
            <p:spPr bwMode="auto">
              <a:xfrm>
                <a:off x="2060" y="2051"/>
                <a:ext cx="212" cy="475"/>
              </a:xfrm>
              <a:custGeom>
                <a:avLst/>
                <a:gdLst>
                  <a:gd name="T0" fmla="*/ 1 w 212"/>
                  <a:gd name="T1" fmla="*/ 326 h 475"/>
                  <a:gd name="T2" fmla="*/ 0 w 212"/>
                  <a:gd name="T3" fmla="*/ 326 h 475"/>
                  <a:gd name="T4" fmla="*/ 1 w 212"/>
                  <a:gd name="T5" fmla="*/ 327 h 475"/>
                  <a:gd name="T6" fmla="*/ 1 w 212"/>
                  <a:gd name="T7" fmla="*/ 326 h 475"/>
                  <a:gd name="T8" fmla="*/ 209 w 212"/>
                  <a:gd name="T9" fmla="*/ 11 h 475"/>
                  <a:gd name="T10" fmla="*/ 209 w 212"/>
                  <a:gd name="T11" fmla="*/ 11 h 475"/>
                  <a:gd name="T12" fmla="*/ 195 w 212"/>
                  <a:gd name="T13" fmla="*/ 471 h 475"/>
                  <a:gd name="T14" fmla="*/ 5 w 212"/>
                  <a:gd name="T15" fmla="*/ 326 h 475"/>
                  <a:gd name="T16" fmla="*/ 5 w 212"/>
                  <a:gd name="T17" fmla="*/ 325 h 475"/>
                  <a:gd name="T18" fmla="*/ 5 w 212"/>
                  <a:gd name="T19" fmla="*/ 325 h 475"/>
                  <a:gd name="T20" fmla="*/ 209 w 212"/>
                  <a:gd name="T21" fmla="*/ 11 h 475"/>
                  <a:gd name="T22" fmla="*/ 212 w 212"/>
                  <a:gd name="T23" fmla="*/ 6 h 475"/>
                  <a:gd name="T24" fmla="*/ 3 w 212"/>
                  <a:gd name="T25" fmla="*/ 329 h 475"/>
                  <a:gd name="T26" fmla="*/ 3 w 212"/>
                  <a:gd name="T27" fmla="*/ 329 h 475"/>
                  <a:gd name="T28" fmla="*/ 3 w 212"/>
                  <a:gd name="T29" fmla="*/ 329 h 475"/>
                  <a:gd name="T30" fmla="*/ 97 w 212"/>
                  <a:gd name="T31" fmla="*/ 400 h 475"/>
                  <a:gd name="T32" fmla="*/ 193 w 212"/>
                  <a:gd name="T33" fmla="*/ 474 h 475"/>
                  <a:gd name="T34" fmla="*/ 196 w 212"/>
                  <a:gd name="T35" fmla="*/ 473 h 475"/>
                  <a:gd name="T36" fmla="*/ 196 w 212"/>
                  <a:gd name="T37" fmla="*/ 475 h 475"/>
                  <a:gd name="T38" fmla="*/ 196 w 212"/>
                  <a:gd name="T39" fmla="*/ 473 h 475"/>
                  <a:gd name="T40" fmla="*/ 198 w 212"/>
                  <a:gd name="T41" fmla="*/ 471 h 475"/>
                  <a:gd name="T42" fmla="*/ 198 w 212"/>
                  <a:gd name="T43" fmla="*/ 453 h 475"/>
                  <a:gd name="T44" fmla="*/ 203 w 212"/>
                  <a:gd name="T45" fmla="*/ 318 h 475"/>
                  <a:gd name="T46" fmla="*/ 212 w 212"/>
                  <a:gd name="T47" fmla="*/ 6 h 475"/>
                  <a:gd name="T48" fmla="*/ 212 w 212"/>
                  <a:gd name="T49" fmla="*/ 6 h 475"/>
                  <a:gd name="T50" fmla="*/ 212 w 212"/>
                  <a:gd name="T51" fmla="*/ 0 h 475"/>
                  <a:gd name="T52" fmla="*/ 210 w 212"/>
                  <a:gd name="T53" fmla="*/ 3 h 475"/>
                  <a:gd name="T54" fmla="*/ 209 w 212"/>
                  <a:gd name="T55" fmla="*/ 5 h 475"/>
                  <a:gd name="T56" fmla="*/ 212 w 212"/>
                  <a:gd name="T57" fmla="*/ 2 h 475"/>
                  <a:gd name="T58" fmla="*/ 212 w 212"/>
                  <a:gd name="T59"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2" h="475">
                    <a:moveTo>
                      <a:pt x="1" y="326"/>
                    </a:moveTo>
                    <a:lnTo>
                      <a:pt x="0" y="326"/>
                    </a:lnTo>
                    <a:lnTo>
                      <a:pt x="1" y="327"/>
                    </a:lnTo>
                    <a:lnTo>
                      <a:pt x="1" y="326"/>
                    </a:lnTo>
                    <a:moveTo>
                      <a:pt x="209" y="11"/>
                    </a:moveTo>
                    <a:lnTo>
                      <a:pt x="209" y="11"/>
                    </a:lnTo>
                    <a:lnTo>
                      <a:pt x="195" y="471"/>
                    </a:lnTo>
                    <a:lnTo>
                      <a:pt x="5" y="326"/>
                    </a:lnTo>
                    <a:lnTo>
                      <a:pt x="5" y="325"/>
                    </a:lnTo>
                    <a:lnTo>
                      <a:pt x="5" y="325"/>
                    </a:lnTo>
                    <a:lnTo>
                      <a:pt x="209" y="11"/>
                    </a:lnTo>
                    <a:moveTo>
                      <a:pt x="212" y="6"/>
                    </a:moveTo>
                    <a:lnTo>
                      <a:pt x="3" y="329"/>
                    </a:lnTo>
                    <a:lnTo>
                      <a:pt x="3" y="329"/>
                    </a:lnTo>
                    <a:lnTo>
                      <a:pt x="3" y="329"/>
                    </a:lnTo>
                    <a:lnTo>
                      <a:pt x="97" y="400"/>
                    </a:lnTo>
                    <a:lnTo>
                      <a:pt x="193" y="474"/>
                    </a:lnTo>
                    <a:lnTo>
                      <a:pt x="196" y="473"/>
                    </a:lnTo>
                    <a:lnTo>
                      <a:pt x="196" y="475"/>
                    </a:lnTo>
                    <a:lnTo>
                      <a:pt x="196" y="473"/>
                    </a:lnTo>
                    <a:lnTo>
                      <a:pt x="198" y="471"/>
                    </a:lnTo>
                    <a:lnTo>
                      <a:pt x="198" y="453"/>
                    </a:lnTo>
                    <a:lnTo>
                      <a:pt x="203" y="318"/>
                    </a:lnTo>
                    <a:lnTo>
                      <a:pt x="212" y="6"/>
                    </a:lnTo>
                    <a:lnTo>
                      <a:pt x="212" y="6"/>
                    </a:lnTo>
                    <a:moveTo>
                      <a:pt x="212" y="0"/>
                    </a:moveTo>
                    <a:lnTo>
                      <a:pt x="210" y="3"/>
                    </a:lnTo>
                    <a:lnTo>
                      <a:pt x="209" y="5"/>
                    </a:lnTo>
                    <a:lnTo>
                      <a:pt x="212" y="2"/>
                    </a:lnTo>
                    <a:lnTo>
                      <a:pt x="2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360"/>
              <p:cNvSpPr>
                <a:spLocks noEditPoints="1"/>
              </p:cNvSpPr>
              <p:nvPr/>
            </p:nvSpPr>
            <p:spPr bwMode="auto">
              <a:xfrm>
                <a:off x="1964" y="2051"/>
                <a:ext cx="312" cy="329"/>
              </a:xfrm>
              <a:custGeom>
                <a:avLst/>
                <a:gdLst>
                  <a:gd name="T0" fmla="*/ 5 w 312"/>
                  <a:gd name="T1" fmla="*/ 216 h 329"/>
                  <a:gd name="T2" fmla="*/ 301 w 312"/>
                  <a:gd name="T3" fmla="*/ 11 h 329"/>
                  <a:gd name="T4" fmla="*/ 98 w 312"/>
                  <a:gd name="T5" fmla="*/ 323 h 329"/>
                  <a:gd name="T6" fmla="*/ 5 w 312"/>
                  <a:gd name="T7" fmla="*/ 216 h 329"/>
                  <a:gd name="T8" fmla="*/ 5 w 312"/>
                  <a:gd name="T9" fmla="*/ 216 h 329"/>
                  <a:gd name="T10" fmla="*/ 5 w 312"/>
                  <a:gd name="T11" fmla="*/ 216 h 329"/>
                  <a:gd name="T12" fmla="*/ 312 w 312"/>
                  <a:gd name="T13" fmla="*/ 0 h 329"/>
                  <a:gd name="T14" fmla="*/ 308 w 312"/>
                  <a:gd name="T15" fmla="*/ 2 h 329"/>
                  <a:gd name="T16" fmla="*/ 305 w 312"/>
                  <a:gd name="T17" fmla="*/ 5 h 329"/>
                  <a:gd name="T18" fmla="*/ 304 w 312"/>
                  <a:gd name="T19" fmla="*/ 6 h 329"/>
                  <a:gd name="T20" fmla="*/ 3 w 312"/>
                  <a:gd name="T21" fmla="*/ 213 h 329"/>
                  <a:gd name="T22" fmla="*/ 0 w 312"/>
                  <a:gd name="T23" fmla="*/ 215 h 329"/>
                  <a:gd name="T24" fmla="*/ 0 w 312"/>
                  <a:gd name="T25" fmla="*/ 216 h 329"/>
                  <a:gd name="T26" fmla="*/ 1 w 312"/>
                  <a:gd name="T27" fmla="*/ 216 h 329"/>
                  <a:gd name="T28" fmla="*/ 1 w 312"/>
                  <a:gd name="T29" fmla="*/ 217 h 329"/>
                  <a:gd name="T30" fmla="*/ 2 w 312"/>
                  <a:gd name="T31" fmla="*/ 216 h 329"/>
                  <a:gd name="T32" fmla="*/ 1 w 312"/>
                  <a:gd name="T33" fmla="*/ 217 h 329"/>
                  <a:gd name="T34" fmla="*/ 1 w 312"/>
                  <a:gd name="T35" fmla="*/ 218 h 329"/>
                  <a:gd name="T36" fmla="*/ 4 w 312"/>
                  <a:gd name="T37" fmla="*/ 220 h 329"/>
                  <a:gd name="T38" fmla="*/ 95 w 312"/>
                  <a:gd name="T39" fmla="*/ 325 h 329"/>
                  <a:gd name="T40" fmla="*/ 95 w 312"/>
                  <a:gd name="T41" fmla="*/ 325 h 329"/>
                  <a:gd name="T42" fmla="*/ 96 w 312"/>
                  <a:gd name="T43" fmla="*/ 325 h 329"/>
                  <a:gd name="T44" fmla="*/ 97 w 312"/>
                  <a:gd name="T45" fmla="*/ 326 h 329"/>
                  <a:gd name="T46" fmla="*/ 97 w 312"/>
                  <a:gd name="T47" fmla="*/ 327 h 329"/>
                  <a:gd name="T48" fmla="*/ 98 w 312"/>
                  <a:gd name="T49" fmla="*/ 329 h 329"/>
                  <a:gd name="T50" fmla="*/ 99 w 312"/>
                  <a:gd name="T51" fmla="*/ 329 h 329"/>
                  <a:gd name="T52" fmla="*/ 308 w 312"/>
                  <a:gd name="T53" fmla="*/ 6 h 329"/>
                  <a:gd name="T54" fmla="*/ 309 w 312"/>
                  <a:gd name="T55" fmla="*/ 6 h 329"/>
                  <a:gd name="T56" fmla="*/ 311 w 312"/>
                  <a:gd name="T57" fmla="*/ 2 h 329"/>
                  <a:gd name="T58" fmla="*/ 312 w 312"/>
                  <a:gd name="T59"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29">
                    <a:moveTo>
                      <a:pt x="5" y="216"/>
                    </a:moveTo>
                    <a:lnTo>
                      <a:pt x="301" y="11"/>
                    </a:lnTo>
                    <a:lnTo>
                      <a:pt x="98" y="323"/>
                    </a:lnTo>
                    <a:lnTo>
                      <a:pt x="5" y="216"/>
                    </a:lnTo>
                    <a:lnTo>
                      <a:pt x="5" y="216"/>
                    </a:lnTo>
                    <a:lnTo>
                      <a:pt x="5" y="216"/>
                    </a:lnTo>
                    <a:close/>
                    <a:moveTo>
                      <a:pt x="312" y="0"/>
                    </a:moveTo>
                    <a:lnTo>
                      <a:pt x="308" y="2"/>
                    </a:lnTo>
                    <a:lnTo>
                      <a:pt x="305" y="5"/>
                    </a:lnTo>
                    <a:lnTo>
                      <a:pt x="304" y="6"/>
                    </a:lnTo>
                    <a:lnTo>
                      <a:pt x="3" y="213"/>
                    </a:lnTo>
                    <a:lnTo>
                      <a:pt x="0" y="215"/>
                    </a:lnTo>
                    <a:lnTo>
                      <a:pt x="0" y="216"/>
                    </a:lnTo>
                    <a:lnTo>
                      <a:pt x="1" y="216"/>
                    </a:lnTo>
                    <a:lnTo>
                      <a:pt x="1" y="217"/>
                    </a:lnTo>
                    <a:lnTo>
                      <a:pt x="2" y="216"/>
                    </a:lnTo>
                    <a:lnTo>
                      <a:pt x="1" y="217"/>
                    </a:lnTo>
                    <a:lnTo>
                      <a:pt x="1" y="218"/>
                    </a:lnTo>
                    <a:lnTo>
                      <a:pt x="4" y="220"/>
                    </a:lnTo>
                    <a:lnTo>
                      <a:pt x="95" y="325"/>
                    </a:lnTo>
                    <a:lnTo>
                      <a:pt x="95" y="325"/>
                    </a:lnTo>
                    <a:lnTo>
                      <a:pt x="96" y="325"/>
                    </a:lnTo>
                    <a:lnTo>
                      <a:pt x="97" y="326"/>
                    </a:lnTo>
                    <a:lnTo>
                      <a:pt x="97" y="327"/>
                    </a:lnTo>
                    <a:lnTo>
                      <a:pt x="98" y="329"/>
                    </a:lnTo>
                    <a:lnTo>
                      <a:pt x="99" y="329"/>
                    </a:lnTo>
                    <a:lnTo>
                      <a:pt x="308" y="6"/>
                    </a:lnTo>
                    <a:lnTo>
                      <a:pt x="309" y="6"/>
                    </a:lnTo>
                    <a:lnTo>
                      <a:pt x="311" y="2"/>
                    </a:lnTo>
                    <a:lnTo>
                      <a:pt x="31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361"/>
              <p:cNvSpPr>
                <a:spLocks noEditPoints="1"/>
              </p:cNvSpPr>
              <p:nvPr/>
            </p:nvSpPr>
            <p:spPr bwMode="auto">
              <a:xfrm>
                <a:off x="1964" y="2051"/>
                <a:ext cx="312" cy="329"/>
              </a:xfrm>
              <a:custGeom>
                <a:avLst/>
                <a:gdLst>
                  <a:gd name="T0" fmla="*/ 5 w 312"/>
                  <a:gd name="T1" fmla="*/ 216 h 329"/>
                  <a:gd name="T2" fmla="*/ 301 w 312"/>
                  <a:gd name="T3" fmla="*/ 11 h 329"/>
                  <a:gd name="T4" fmla="*/ 98 w 312"/>
                  <a:gd name="T5" fmla="*/ 323 h 329"/>
                  <a:gd name="T6" fmla="*/ 5 w 312"/>
                  <a:gd name="T7" fmla="*/ 216 h 329"/>
                  <a:gd name="T8" fmla="*/ 5 w 312"/>
                  <a:gd name="T9" fmla="*/ 216 h 329"/>
                  <a:gd name="T10" fmla="*/ 5 w 312"/>
                  <a:gd name="T11" fmla="*/ 216 h 329"/>
                  <a:gd name="T12" fmla="*/ 312 w 312"/>
                  <a:gd name="T13" fmla="*/ 0 h 329"/>
                  <a:gd name="T14" fmla="*/ 308 w 312"/>
                  <a:gd name="T15" fmla="*/ 2 h 329"/>
                  <a:gd name="T16" fmla="*/ 305 w 312"/>
                  <a:gd name="T17" fmla="*/ 5 h 329"/>
                  <a:gd name="T18" fmla="*/ 304 w 312"/>
                  <a:gd name="T19" fmla="*/ 6 h 329"/>
                  <a:gd name="T20" fmla="*/ 3 w 312"/>
                  <a:gd name="T21" fmla="*/ 213 h 329"/>
                  <a:gd name="T22" fmla="*/ 0 w 312"/>
                  <a:gd name="T23" fmla="*/ 215 h 329"/>
                  <a:gd name="T24" fmla="*/ 0 w 312"/>
                  <a:gd name="T25" fmla="*/ 216 h 329"/>
                  <a:gd name="T26" fmla="*/ 1 w 312"/>
                  <a:gd name="T27" fmla="*/ 216 h 329"/>
                  <a:gd name="T28" fmla="*/ 1 w 312"/>
                  <a:gd name="T29" fmla="*/ 217 h 329"/>
                  <a:gd name="T30" fmla="*/ 2 w 312"/>
                  <a:gd name="T31" fmla="*/ 216 h 329"/>
                  <a:gd name="T32" fmla="*/ 1 w 312"/>
                  <a:gd name="T33" fmla="*/ 217 h 329"/>
                  <a:gd name="T34" fmla="*/ 1 w 312"/>
                  <a:gd name="T35" fmla="*/ 218 h 329"/>
                  <a:gd name="T36" fmla="*/ 4 w 312"/>
                  <a:gd name="T37" fmla="*/ 220 h 329"/>
                  <a:gd name="T38" fmla="*/ 95 w 312"/>
                  <a:gd name="T39" fmla="*/ 325 h 329"/>
                  <a:gd name="T40" fmla="*/ 95 w 312"/>
                  <a:gd name="T41" fmla="*/ 325 h 329"/>
                  <a:gd name="T42" fmla="*/ 96 w 312"/>
                  <a:gd name="T43" fmla="*/ 325 h 329"/>
                  <a:gd name="T44" fmla="*/ 97 w 312"/>
                  <a:gd name="T45" fmla="*/ 326 h 329"/>
                  <a:gd name="T46" fmla="*/ 97 w 312"/>
                  <a:gd name="T47" fmla="*/ 327 h 329"/>
                  <a:gd name="T48" fmla="*/ 98 w 312"/>
                  <a:gd name="T49" fmla="*/ 329 h 329"/>
                  <a:gd name="T50" fmla="*/ 99 w 312"/>
                  <a:gd name="T51" fmla="*/ 329 h 329"/>
                  <a:gd name="T52" fmla="*/ 308 w 312"/>
                  <a:gd name="T53" fmla="*/ 6 h 329"/>
                  <a:gd name="T54" fmla="*/ 309 w 312"/>
                  <a:gd name="T55" fmla="*/ 6 h 329"/>
                  <a:gd name="T56" fmla="*/ 311 w 312"/>
                  <a:gd name="T57" fmla="*/ 2 h 329"/>
                  <a:gd name="T58" fmla="*/ 312 w 312"/>
                  <a:gd name="T59"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29">
                    <a:moveTo>
                      <a:pt x="5" y="216"/>
                    </a:moveTo>
                    <a:lnTo>
                      <a:pt x="301" y="11"/>
                    </a:lnTo>
                    <a:lnTo>
                      <a:pt x="98" y="323"/>
                    </a:lnTo>
                    <a:lnTo>
                      <a:pt x="5" y="216"/>
                    </a:lnTo>
                    <a:lnTo>
                      <a:pt x="5" y="216"/>
                    </a:lnTo>
                    <a:lnTo>
                      <a:pt x="5" y="216"/>
                    </a:lnTo>
                    <a:moveTo>
                      <a:pt x="312" y="0"/>
                    </a:moveTo>
                    <a:lnTo>
                      <a:pt x="308" y="2"/>
                    </a:lnTo>
                    <a:lnTo>
                      <a:pt x="305" y="5"/>
                    </a:lnTo>
                    <a:lnTo>
                      <a:pt x="304" y="6"/>
                    </a:lnTo>
                    <a:lnTo>
                      <a:pt x="3" y="213"/>
                    </a:lnTo>
                    <a:lnTo>
                      <a:pt x="0" y="215"/>
                    </a:lnTo>
                    <a:lnTo>
                      <a:pt x="0" y="216"/>
                    </a:lnTo>
                    <a:lnTo>
                      <a:pt x="1" y="216"/>
                    </a:lnTo>
                    <a:lnTo>
                      <a:pt x="1" y="217"/>
                    </a:lnTo>
                    <a:lnTo>
                      <a:pt x="2" y="216"/>
                    </a:lnTo>
                    <a:lnTo>
                      <a:pt x="1" y="217"/>
                    </a:lnTo>
                    <a:lnTo>
                      <a:pt x="1" y="218"/>
                    </a:lnTo>
                    <a:lnTo>
                      <a:pt x="4" y="220"/>
                    </a:lnTo>
                    <a:lnTo>
                      <a:pt x="95" y="325"/>
                    </a:lnTo>
                    <a:lnTo>
                      <a:pt x="95" y="325"/>
                    </a:lnTo>
                    <a:lnTo>
                      <a:pt x="96" y="325"/>
                    </a:lnTo>
                    <a:lnTo>
                      <a:pt x="97" y="326"/>
                    </a:lnTo>
                    <a:lnTo>
                      <a:pt x="97" y="327"/>
                    </a:lnTo>
                    <a:lnTo>
                      <a:pt x="98" y="329"/>
                    </a:lnTo>
                    <a:lnTo>
                      <a:pt x="99" y="329"/>
                    </a:lnTo>
                    <a:lnTo>
                      <a:pt x="308" y="6"/>
                    </a:lnTo>
                    <a:lnTo>
                      <a:pt x="309" y="6"/>
                    </a:lnTo>
                    <a:lnTo>
                      <a:pt x="311" y="2"/>
                    </a:lnTo>
                    <a:lnTo>
                      <a:pt x="3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362"/>
              <p:cNvSpPr>
                <a:spLocks noEditPoints="1"/>
              </p:cNvSpPr>
              <p:nvPr/>
            </p:nvSpPr>
            <p:spPr bwMode="auto">
              <a:xfrm>
                <a:off x="2741" y="1066"/>
                <a:ext cx="254" cy="570"/>
              </a:xfrm>
              <a:custGeom>
                <a:avLst/>
                <a:gdLst>
                  <a:gd name="T0" fmla="*/ 254 w 254"/>
                  <a:gd name="T1" fmla="*/ 500 h 570"/>
                  <a:gd name="T2" fmla="*/ 253 w 254"/>
                  <a:gd name="T3" fmla="*/ 501 h 570"/>
                  <a:gd name="T4" fmla="*/ 254 w 254"/>
                  <a:gd name="T5" fmla="*/ 501 h 570"/>
                  <a:gd name="T6" fmla="*/ 254 w 254"/>
                  <a:gd name="T7" fmla="*/ 501 h 570"/>
                  <a:gd name="T8" fmla="*/ 254 w 254"/>
                  <a:gd name="T9" fmla="*/ 500 h 570"/>
                  <a:gd name="T10" fmla="*/ 10 w 254"/>
                  <a:gd name="T11" fmla="*/ 1 h 570"/>
                  <a:gd name="T12" fmla="*/ 10 w 254"/>
                  <a:gd name="T13" fmla="*/ 1 h 570"/>
                  <a:gd name="T14" fmla="*/ 10 w 254"/>
                  <a:gd name="T15" fmla="*/ 1 h 570"/>
                  <a:gd name="T16" fmla="*/ 0 w 254"/>
                  <a:gd name="T17" fmla="*/ 570 h 570"/>
                  <a:gd name="T18" fmla="*/ 0 w 254"/>
                  <a:gd name="T19" fmla="*/ 570 h 570"/>
                  <a:gd name="T20" fmla="*/ 10 w 254"/>
                  <a:gd name="T21" fmla="*/ 1 h 570"/>
                  <a:gd name="T22" fmla="*/ 13 w 254"/>
                  <a:gd name="T23" fmla="*/ 0 h 570"/>
                  <a:gd name="T24" fmla="*/ 13 w 254"/>
                  <a:gd name="T25" fmla="*/ 0 h 570"/>
                  <a:gd name="T26" fmla="*/ 14 w 254"/>
                  <a:gd name="T27" fmla="*/ 1 h 570"/>
                  <a:gd name="T28" fmla="*/ 13 w 254"/>
                  <a:gd name="T29" fmla="*/ 1 h 570"/>
                  <a:gd name="T30" fmla="*/ 10 w 254"/>
                  <a:gd name="T31" fmla="*/ 198 h 570"/>
                  <a:gd name="T32" fmla="*/ 13 w 254"/>
                  <a:gd name="T33" fmla="*/ 7 h 570"/>
                  <a:gd name="T34" fmla="*/ 13 w 254"/>
                  <a:gd name="T35" fmla="*/ 7 h 570"/>
                  <a:gd name="T36" fmla="*/ 250 w 254"/>
                  <a:gd name="T37" fmla="*/ 498 h 570"/>
                  <a:gd name="T38" fmla="*/ 252 w 254"/>
                  <a:gd name="T39" fmla="*/ 497 h 570"/>
                  <a:gd name="T40" fmla="*/ 253 w 254"/>
                  <a:gd name="T41" fmla="*/ 497 h 570"/>
                  <a:gd name="T42" fmla="*/ 252 w 254"/>
                  <a:gd name="T43" fmla="*/ 494 h 570"/>
                  <a:gd name="T44" fmla="*/ 14 w 254"/>
                  <a:gd name="T45" fmla="*/ 1 h 570"/>
                  <a:gd name="T46" fmla="*/ 13 w 254"/>
                  <a:gd name="T47"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4" h="570">
                    <a:moveTo>
                      <a:pt x="254" y="500"/>
                    </a:moveTo>
                    <a:lnTo>
                      <a:pt x="253" y="501"/>
                    </a:lnTo>
                    <a:lnTo>
                      <a:pt x="254" y="501"/>
                    </a:lnTo>
                    <a:lnTo>
                      <a:pt x="254" y="501"/>
                    </a:lnTo>
                    <a:lnTo>
                      <a:pt x="254" y="500"/>
                    </a:lnTo>
                    <a:close/>
                    <a:moveTo>
                      <a:pt x="10" y="1"/>
                    </a:moveTo>
                    <a:lnTo>
                      <a:pt x="10" y="1"/>
                    </a:lnTo>
                    <a:lnTo>
                      <a:pt x="10" y="1"/>
                    </a:lnTo>
                    <a:lnTo>
                      <a:pt x="0" y="570"/>
                    </a:lnTo>
                    <a:lnTo>
                      <a:pt x="0" y="570"/>
                    </a:lnTo>
                    <a:lnTo>
                      <a:pt x="10" y="1"/>
                    </a:lnTo>
                    <a:close/>
                    <a:moveTo>
                      <a:pt x="13" y="0"/>
                    </a:moveTo>
                    <a:lnTo>
                      <a:pt x="13" y="0"/>
                    </a:lnTo>
                    <a:lnTo>
                      <a:pt x="14" y="1"/>
                    </a:lnTo>
                    <a:lnTo>
                      <a:pt x="13" y="1"/>
                    </a:lnTo>
                    <a:lnTo>
                      <a:pt x="10" y="198"/>
                    </a:lnTo>
                    <a:lnTo>
                      <a:pt x="13" y="7"/>
                    </a:lnTo>
                    <a:lnTo>
                      <a:pt x="13" y="7"/>
                    </a:lnTo>
                    <a:lnTo>
                      <a:pt x="250" y="498"/>
                    </a:lnTo>
                    <a:lnTo>
                      <a:pt x="252" y="497"/>
                    </a:lnTo>
                    <a:lnTo>
                      <a:pt x="253" y="497"/>
                    </a:lnTo>
                    <a:lnTo>
                      <a:pt x="252" y="494"/>
                    </a:lnTo>
                    <a:lnTo>
                      <a:pt x="14" y="1"/>
                    </a:lnTo>
                    <a:lnTo>
                      <a:pt x="1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363"/>
              <p:cNvSpPr>
                <a:spLocks noEditPoints="1"/>
              </p:cNvSpPr>
              <p:nvPr/>
            </p:nvSpPr>
            <p:spPr bwMode="auto">
              <a:xfrm>
                <a:off x="2741" y="1066"/>
                <a:ext cx="254" cy="570"/>
              </a:xfrm>
              <a:custGeom>
                <a:avLst/>
                <a:gdLst>
                  <a:gd name="T0" fmla="*/ 254 w 254"/>
                  <a:gd name="T1" fmla="*/ 500 h 570"/>
                  <a:gd name="T2" fmla="*/ 253 w 254"/>
                  <a:gd name="T3" fmla="*/ 501 h 570"/>
                  <a:gd name="T4" fmla="*/ 254 w 254"/>
                  <a:gd name="T5" fmla="*/ 501 h 570"/>
                  <a:gd name="T6" fmla="*/ 254 w 254"/>
                  <a:gd name="T7" fmla="*/ 501 h 570"/>
                  <a:gd name="T8" fmla="*/ 254 w 254"/>
                  <a:gd name="T9" fmla="*/ 500 h 570"/>
                  <a:gd name="T10" fmla="*/ 10 w 254"/>
                  <a:gd name="T11" fmla="*/ 1 h 570"/>
                  <a:gd name="T12" fmla="*/ 10 w 254"/>
                  <a:gd name="T13" fmla="*/ 1 h 570"/>
                  <a:gd name="T14" fmla="*/ 10 w 254"/>
                  <a:gd name="T15" fmla="*/ 1 h 570"/>
                  <a:gd name="T16" fmla="*/ 0 w 254"/>
                  <a:gd name="T17" fmla="*/ 570 h 570"/>
                  <a:gd name="T18" fmla="*/ 0 w 254"/>
                  <a:gd name="T19" fmla="*/ 570 h 570"/>
                  <a:gd name="T20" fmla="*/ 10 w 254"/>
                  <a:gd name="T21" fmla="*/ 1 h 570"/>
                  <a:gd name="T22" fmla="*/ 13 w 254"/>
                  <a:gd name="T23" fmla="*/ 0 h 570"/>
                  <a:gd name="T24" fmla="*/ 13 w 254"/>
                  <a:gd name="T25" fmla="*/ 0 h 570"/>
                  <a:gd name="T26" fmla="*/ 14 w 254"/>
                  <a:gd name="T27" fmla="*/ 1 h 570"/>
                  <a:gd name="T28" fmla="*/ 13 w 254"/>
                  <a:gd name="T29" fmla="*/ 1 h 570"/>
                  <a:gd name="T30" fmla="*/ 10 w 254"/>
                  <a:gd name="T31" fmla="*/ 198 h 570"/>
                  <a:gd name="T32" fmla="*/ 13 w 254"/>
                  <a:gd name="T33" fmla="*/ 7 h 570"/>
                  <a:gd name="T34" fmla="*/ 13 w 254"/>
                  <a:gd name="T35" fmla="*/ 7 h 570"/>
                  <a:gd name="T36" fmla="*/ 250 w 254"/>
                  <a:gd name="T37" fmla="*/ 498 h 570"/>
                  <a:gd name="T38" fmla="*/ 252 w 254"/>
                  <a:gd name="T39" fmla="*/ 497 h 570"/>
                  <a:gd name="T40" fmla="*/ 253 w 254"/>
                  <a:gd name="T41" fmla="*/ 497 h 570"/>
                  <a:gd name="T42" fmla="*/ 252 w 254"/>
                  <a:gd name="T43" fmla="*/ 494 h 570"/>
                  <a:gd name="T44" fmla="*/ 14 w 254"/>
                  <a:gd name="T45" fmla="*/ 1 h 570"/>
                  <a:gd name="T46" fmla="*/ 13 w 254"/>
                  <a:gd name="T47"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4" h="570">
                    <a:moveTo>
                      <a:pt x="254" y="500"/>
                    </a:moveTo>
                    <a:lnTo>
                      <a:pt x="253" y="501"/>
                    </a:lnTo>
                    <a:lnTo>
                      <a:pt x="254" y="501"/>
                    </a:lnTo>
                    <a:lnTo>
                      <a:pt x="254" y="501"/>
                    </a:lnTo>
                    <a:lnTo>
                      <a:pt x="254" y="500"/>
                    </a:lnTo>
                    <a:moveTo>
                      <a:pt x="10" y="1"/>
                    </a:moveTo>
                    <a:lnTo>
                      <a:pt x="10" y="1"/>
                    </a:lnTo>
                    <a:lnTo>
                      <a:pt x="10" y="1"/>
                    </a:lnTo>
                    <a:lnTo>
                      <a:pt x="0" y="570"/>
                    </a:lnTo>
                    <a:lnTo>
                      <a:pt x="0" y="570"/>
                    </a:lnTo>
                    <a:lnTo>
                      <a:pt x="10" y="1"/>
                    </a:lnTo>
                    <a:moveTo>
                      <a:pt x="13" y="0"/>
                    </a:moveTo>
                    <a:lnTo>
                      <a:pt x="13" y="0"/>
                    </a:lnTo>
                    <a:lnTo>
                      <a:pt x="14" y="1"/>
                    </a:lnTo>
                    <a:lnTo>
                      <a:pt x="13" y="1"/>
                    </a:lnTo>
                    <a:lnTo>
                      <a:pt x="10" y="198"/>
                    </a:lnTo>
                    <a:lnTo>
                      <a:pt x="13" y="7"/>
                    </a:lnTo>
                    <a:lnTo>
                      <a:pt x="13" y="7"/>
                    </a:lnTo>
                    <a:lnTo>
                      <a:pt x="250" y="498"/>
                    </a:lnTo>
                    <a:lnTo>
                      <a:pt x="252" y="497"/>
                    </a:lnTo>
                    <a:lnTo>
                      <a:pt x="253" y="497"/>
                    </a:lnTo>
                    <a:lnTo>
                      <a:pt x="252" y="494"/>
                    </a:lnTo>
                    <a:lnTo>
                      <a:pt x="14" y="1"/>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364"/>
              <p:cNvSpPr>
                <a:spLocks noEditPoints="1"/>
              </p:cNvSpPr>
              <p:nvPr/>
            </p:nvSpPr>
            <p:spPr bwMode="auto">
              <a:xfrm>
                <a:off x="2434" y="1066"/>
                <a:ext cx="320" cy="582"/>
              </a:xfrm>
              <a:custGeom>
                <a:avLst/>
                <a:gdLst>
                  <a:gd name="T0" fmla="*/ 310 w 320"/>
                  <a:gd name="T1" fmla="*/ 578 h 582"/>
                  <a:gd name="T2" fmla="*/ 310 w 320"/>
                  <a:gd name="T3" fmla="*/ 578 h 582"/>
                  <a:gd name="T4" fmla="*/ 309 w 320"/>
                  <a:gd name="T5" fmla="*/ 580 h 582"/>
                  <a:gd name="T6" fmla="*/ 310 w 320"/>
                  <a:gd name="T7" fmla="*/ 582 h 582"/>
                  <a:gd name="T8" fmla="*/ 310 w 320"/>
                  <a:gd name="T9" fmla="*/ 578 h 582"/>
                  <a:gd name="T10" fmla="*/ 3 w 320"/>
                  <a:gd name="T11" fmla="*/ 4 h 582"/>
                  <a:gd name="T12" fmla="*/ 3 w 320"/>
                  <a:gd name="T13" fmla="*/ 4 h 582"/>
                  <a:gd name="T14" fmla="*/ 306 w 320"/>
                  <a:gd name="T15" fmla="*/ 575 h 582"/>
                  <a:gd name="T16" fmla="*/ 306 w 320"/>
                  <a:gd name="T17" fmla="*/ 575 h 582"/>
                  <a:gd name="T18" fmla="*/ 3 w 320"/>
                  <a:gd name="T19" fmla="*/ 4 h 582"/>
                  <a:gd name="T20" fmla="*/ 320 w 320"/>
                  <a:gd name="T21" fmla="*/ 1 h 582"/>
                  <a:gd name="T22" fmla="*/ 319 w 320"/>
                  <a:gd name="T23" fmla="*/ 1 h 582"/>
                  <a:gd name="T24" fmla="*/ 318 w 320"/>
                  <a:gd name="T25" fmla="*/ 2 h 582"/>
                  <a:gd name="T26" fmla="*/ 318 w 320"/>
                  <a:gd name="T27" fmla="*/ 1 h 582"/>
                  <a:gd name="T28" fmla="*/ 317 w 320"/>
                  <a:gd name="T29" fmla="*/ 1 h 582"/>
                  <a:gd name="T30" fmla="*/ 307 w 320"/>
                  <a:gd name="T31" fmla="*/ 570 h 582"/>
                  <a:gd name="T32" fmla="*/ 141 w 320"/>
                  <a:gd name="T33" fmla="*/ 258 h 582"/>
                  <a:gd name="T34" fmla="*/ 309 w 320"/>
                  <a:gd name="T35" fmla="*/ 574 h 582"/>
                  <a:gd name="T36" fmla="*/ 310 w 320"/>
                  <a:gd name="T37" fmla="*/ 572 h 582"/>
                  <a:gd name="T38" fmla="*/ 317 w 320"/>
                  <a:gd name="T39" fmla="*/ 198 h 582"/>
                  <a:gd name="T40" fmla="*/ 320 w 320"/>
                  <a:gd name="T41" fmla="*/ 1 h 582"/>
                  <a:gd name="T42" fmla="*/ 2 w 320"/>
                  <a:gd name="T43" fmla="*/ 0 h 582"/>
                  <a:gd name="T44" fmla="*/ 0 w 320"/>
                  <a:gd name="T45" fmla="*/ 0 h 582"/>
                  <a:gd name="T46" fmla="*/ 1 w 320"/>
                  <a:gd name="T47" fmla="*/ 0 h 582"/>
                  <a:gd name="T48" fmla="*/ 2 w 320"/>
                  <a:gd name="T49" fmla="*/ 0 h 582"/>
                  <a:gd name="T50" fmla="*/ 2 w 320"/>
                  <a:gd name="T5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0" h="582">
                    <a:moveTo>
                      <a:pt x="310" y="578"/>
                    </a:moveTo>
                    <a:lnTo>
                      <a:pt x="310" y="578"/>
                    </a:lnTo>
                    <a:lnTo>
                      <a:pt x="309" y="580"/>
                    </a:lnTo>
                    <a:lnTo>
                      <a:pt x="310" y="582"/>
                    </a:lnTo>
                    <a:lnTo>
                      <a:pt x="310" y="578"/>
                    </a:lnTo>
                    <a:close/>
                    <a:moveTo>
                      <a:pt x="3" y="4"/>
                    </a:moveTo>
                    <a:lnTo>
                      <a:pt x="3" y="4"/>
                    </a:lnTo>
                    <a:lnTo>
                      <a:pt x="306" y="575"/>
                    </a:lnTo>
                    <a:lnTo>
                      <a:pt x="306" y="575"/>
                    </a:lnTo>
                    <a:lnTo>
                      <a:pt x="3" y="4"/>
                    </a:lnTo>
                    <a:close/>
                    <a:moveTo>
                      <a:pt x="320" y="1"/>
                    </a:moveTo>
                    <a:lnTo>
                      <a:pt x="319" y="1"/>
                    </a:lnTo>
                    <a:lnTo>
                      <a:pt x="318" y="2"/>
                    </a:lnTo>
                    <a:lnTo>
                      <a:pt x="318" y="1"/>
                    </a:lnTo>
                    <a:lnTo>
                      <a:pt x="317" y="1"/>
                    </a:lnTo>
                    <a:lnTo>
                      <a:pt x="307" y="570"/>
                    </a:lnTo>
                    <a:lnTo>
                      <a:pt x="141" y="258"/>
                    </a:lnTo>
                    <a:lnTo>
                      <a:pt x="309" y="574"/>
                    </a:lnTo>
                    <a:lnTo>
                      <a:pt x="310" y="572"/>
                    </a:lnTo>
                    <a:lnTo>
                      <a:pt x="317" y="198"/>
                    </a:lnTo>
                    <a:lnTo>
                      <a:pt x="320" y="1"/>
                    </a:lnTo>
                    <a:close/>
                    <a:moveTo>
                      <a:pt x="2" y="0"/>
                    </a:moveTo>
                    <a:lnTo>
                      <a:pt x="0" y="0"/>
                    </a:lnTo>
                    <a:lnTo>
                      <a:pt x="1" y="0"/>
                    </a:lnTo>
                    <a:lnTo>
                      <a:pt x="2" y="0"/>
                    </a:lnTo>
                    <a:lnTo>
                      <a:pt x="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365"/>
              <p:cNvSpPr>
                <a:spLocks noEditPoints="1"/>
              </p:cNvSpPr>
              <p:nvPr/>
            </p:nvSpPr>
            <p:spPr bwMode="auto">
              <a:xfrm>
                <a:off x="2434" y="1066"/>
                <a:ext cx="320" cy="582"/>
              </a:xfrm>
              <a:custGeom>
                <a:avLst/>
                <a:gdLst>
                  <a:gd name="T0" fmla="*/ 310 w 320"/>
                  <a:gd name="T1" fmla="*/ 578 h 582"/>
                  <a:gd name="T2" fmla="*/ 310 w 320"/>
                  <a:gd name="T3" fmla="*/ 578 h 582"/>
                  <a:gd name="T4" fmla="*/ 309 w 320"/>
                  <a:gd name="T5" fmla="*/ 580 h 582"/>
                  <a:gd name="T6" fmla="*/ 310 w 320"/>
                  <a:gd name="T7" fmla="*/ 582 h 582"/>
                  <a:gd name="T8" fmla="*/ 310 w 320"/>
                  <a:gd name="T9" fmla="*/ 578 h 582"/>
                  <a:gd name="T10" fmla="*/ 3 w 320"/>
                  <a:gd name="T11" fmla="*/ 4 h 582"/>
                  <a:gd name="T12" fmla="*/ 3 w 320"/>
                  <a:gd name="T13" fmla="*/ 4 h 582"/>
                  <a:gd name="T14" fmla="*/ 306 w 320"/>
                  <a:gd name="T15" fmla="*/ 575 h 582"/>
                  <a:gd name="T16" fmla="*/ 306 w 320"/>
                  <a:gd name="T17" fmla="*/ 575 h 582"/>
                  <a:gd name="T18" fmla="*/ 3 w 320"/>
                  <a:gd name="T19" fmla="*/ 4 h 582"/>
                  <a:gd name="T20" fmla="*/ 320 w 320"/>
                  <a:gd name="T21" fmla="*/ 1 h 582"/>
                  <a:gd name="T22" fmla="*/ 319 w 320"/>
                  <a:gd name="T23" fmla="*/ 1 h 582"/>
                  <a:gd name="T24" fmla="*/ 318 w 320"/>
                  <a:gd name="T25" fmla="*/ 2 h 582"/>
                  <a:gd name="T26" fmla="*/ 318 w 320"/>
                  <a:gd name="T27" fmla="*/ 1 h 582"/>
                  <a:gd name="T28" fmla="*/ 317 w 320"/>
                  <a:gd name="T29" fmla="*/ 1 h 582"/>
                  <a:gd name="T30" fmla="*/ 307 w 320"/>
                  <a:gd name="T31" fmla="*/ 570 h 582"/>
                  <a:gd name="T32" fmla="*/ 141 w 320"/>
                  <a:gd name="T33" fmla="*/ 258 h 582"/>
                  <a:gd name="T34" fmla="*/ 309 w 320"/>
                  <a:gd name="T35" fmla="*/ 574 h 582"/>
                  <a:gd name="T36" fmla="*/ 310 w 320"/>
                  <a:gd name="T37" fmla="*/ 572 h 582"/>
                  <a:gd name="T38" fmla="*/ 317 w 320"/>
                  <a:gd name="T39" fmla="*/ 198 h 582"/>
                  <a:gd name="T40" fmla="*/ 320 w 320"/>
                  <a:gd name="T41" fmla="*/ 1 h 582"/>
                  <a:gd name="T42" fmla="*/ 2 w 320"/>
                  <a:gd name="T43" fmla="*/ 0 h 582"/>
                  <a:gd name="T44" fmla="*/ 0 w 320"/>
                  <a:gd name="T45" fmla="*/ 0 h 582"/>
                  <a:gd name="T46" fmla="*/ 1 w 320"/>
                  <a:gd name="T47" fmla="*/ 0 h 582"/>
                  <a:gd name="T48" fmla="*/ 2 w 320"/>
                  <a:gd name="T49" fmla="*/ 0 h 582"/>
                  <a:gd name="T50" fmla="*/ 2 w 320"/>
                  <a:gd name="T51"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0" h="582">
                    <a:moveTo>
                      <a:pt x="310" y="578"/>
                    </a:moveTo>
                    <a:lnTo>
                      <a:pt x="310" y="578"/>
                    </a:lnTo>
                    <a:lnTo>
                      <a:pt x="309" y="580"/>
                    </a:lnTo>
                    <a:lnTo>
                      <a:pt x="310" y="582"/>
                    </a:lnTo>
                    <a:lnTo>
                      <a:pt x="310" y="578"/>
                    </a:lnTo>
                    <a:moveTo>
                      <a:pt x="3" y="4"/>
                    </a:moveTo>
                    <a:lnTo>
                      <a:pt x="3" y="4"/>
                    </a:lnTo>
                    <a:lnTo>
                      <a:pt x="306" y="575"/>
                    </a:lnTo>
                    <a:lnTo>
                      <a:pt x="306" y="575"/>
                    </a:lnTo>
                    <a:lnTo>
                      <a:pt x="3" y="4"/>
                    </a:lnTo>
                    <a:moveTo>
                      <a:pt x="320" y="1"/>
                    </a:moveTo>
                    <a:lnTo>
                      <a:pt x="319" y="1"/>
                    </a:lnTo>
                    <a:lnTo>
                      <a:pt x="318" y="2"/>
                    </a:lnTo>
                    <a:lnTo>
                      <a:pt x="318" y="1"/>
                    </a:lnTo>
                    <a:lnTo>
                      <a:pt x="317" y="1"/>
                    </a:lnTo>
                    <a:lnTo>
                      <a:pt x="307" y="570"/>
                    </a:lnTo>
                    <a:lnTo>
                      <a:pt x="141" y="258"/>
                    </a:lnTo>
                    <a:lnTo>
                      <a:pt x="309" y="574"/>
                    </a:lnTo>
                    <a:lnTo>
                      <a:pt x="310" y="572"/>
                    </a:lnTo>
                    <a:lnTo>
                      <a:pt x="317" y="198"/>
                    </a:lnTo>
                    <a:lnTo>
                      <a:pt x="320" y="1"/>
                    </a:lnTo>
                    <a:moveTo>
                      <a:pt x="2" y="0"/>
                    </a:moveTo>
                    <a:lnTo>
                      <a:pt x="0" y="0"/>
                    </a:lnTo>
                    <a:lnTo>
                      <a:pt x="1"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366"/>
              <p:cNvSpPr>
                <a:spLocks noEditPoints="1"/>
              </p:cNvSpPr>
              <p:nvPr/>
            </p:nvSpPr>
            <p:spPr bwMode="auto">
              <a:xfrm>
                <a:off x="2707" y="1560"/>
                <a:ext cx="297" cy="186"/>
              </a:xfrm>
              <a:custGeom>
                <a:avLst/>
                <a:gdLst>
                  <a:gd name="T0" fmla="*/ 32 w 297"/>
                  <a:gd name="T1" fmla="*/ 88 h 186"/>
                  <a:gd name="T2" fmla="*/ 32 w 297"/>
                  <a:gd name="T3" fmla="*/ 88 h 186"/>
                  <a:gd name="T4" fmla="*/ 0 w 297"/>
                  <a:gd name="T5" fmla="*/ 184 h 186"/>
                  <a:gd name="T6" fmla="*/ 0 w 297"/>
                  <a:gd name="T7" fmla="*/ 185 h 186"/>
                  <a:gd name="T8" fmla="*/ 0 w 297"/>
                  <a:gd name="T9" fmla="*/ 185 h 186"/>
                  <a:gd name="T10" fmla="*/ 32 w 297"/>
                  <a:gd name="T11" fmla="*/ 88 h 186"/>
                  <a:gd name="T12" fmla="*/ 286 w 297"/>
                  <a:gd name="T13" fmla="*/ 5 h 186"/>
                  <a:gd name="T14" fmla="*/ 285 w 297"/>
                  <a:gd name="T15" fmla="*/ 4 h 186"/>
                  <a:gd name="T16" fmla="*/ 286 w 297"/>
                  <a:gd name="T17" fmla="*/ 5 h 186"/>
                  <a:gd name="T18" fmla="*/ 297 w 297"/>
                  <a:gd name="T19" fmla="*/ 0 h 186"/>
                  <a:gd name="T20" fmla="*/ 294 w 297"/>
                  <a:gd name="T21" fmla="*/ 1 h 186"/>
                  <a:gd name="T22" fmla="*/ 288 w 297"/>
                  <a:gd name="T23" fmla="*/ 3 h 186"/>
                  <a:gd name="T24" fmla="*/ 287 w 297"/>
                  <a:gd name="T25" fmla="*/ 3 h 186"/>
                  <a:gd name="T26" fmla="*/ 286 w 297"/>
                  <a:gd name="T27" fmla="*/ 3 h 186"/>
                  <a:gd name="T28" fmla="*/ 284 w 297"/>
                  <a:gd name="T29" fmla="*/ 4 h 186"/>
                  <a:gd name="T30" fmla="*/ 284 w 297"/>
                  <a:gd name="T31" fmla="*/ 4 h 186"/>
                  <a:gd name="T32" fmla="*/ 284 w 297"/>
                  <a:gd name="T33" fmla="*/ 4 h 186"/>
                  <a:gd name="T34" fmla="*/ 37 w 297"/>
                  <a:gd name="T35" fmla="*/ 80 h 186"/>
                  <a:gd name="T36" fmla="*/ 37 w 297"/>
                  <a:gd name="T37" fmla="*/ 80 h 186"/>
                  <a:gd name="T38" fmla="*/ 40 w 297"/>
                  <a:gd name="T39" fmla="*/ 80 h 186"/>
                  <a:gd name="T40" fmla="*/ 37 w 297"/>
                  <a:gd name="T41" fmla="*/ 83 h 186"/>
                  <a:gd name="T42" fmla="*/ 37 w 297"/>
                  <a:gd name="T43" fmla="*/ 83 h 186"/>
                  <a:gd name="T44" fmla="*/ 276 w 297"/>
                  <a:gd name="T45" fmla="*/ 11 h 186"/>
                  <a:gd name="T46" fmla="*/ 4 w 297"/>
                  <a:gd name="T47" fmla="*/ 181 h 186"/>
                  <a:gd name="T48" fmla="*/ 15 w 297"/>
                  <a:gd name="T49" fmla="*/ 149 h 186"/>
                  <a:gd name="T50" fmla="*/ 3 w 297"/>
                  <a:gd name="T51" fmla="*/ 185 h 186"/>
                  <a:gd name="T52" fmla="*/ 2 w 297"/>
                  <a:gd name="T53" fmla="*/ 186 h 186"/>
                  <a:gd name="T54" fmla="*/ 2 w 297"/>
                  <a:gd name="T55" fmla="*/ 186 h 186"/>
                  <a:gd name="T56" fmla="*/ 2 w 297"/>
                  <a:gd name="T57" fmla="*/ 186 h 186"/>
                  <a:gd name="T58" fmla="*/ 3 w 297"/>
                  <a:gd name="T59" fmla="*/ 186 h 186"/>
                  <a:gd name="T60" fmla="*/ 156 w 297"/>
                  <a:gd name="T61" fmla="*/ 89 h 186"/>
                  <a:gd name="T62" fmla="*/ 282 w 297"/>
                  <a:gd name="T63" fmla="*/ 10 h 186"/>
                  <a:gd name="T64" fmla="*/ 284 w 297"/>
                  <a:gd name="T65" fmla="*/ 9 h 186"/>
                  <a:gd name="T66" fmla="*/ 286 w 297"/>
                  <a:gd name="T67" fmla="*/ 7 h 186"/>
                  <a:gd name="T68" fmla="*/ 287 w 297"/>
                  <a:gd name="T69" fmla="*/ 7 h 186"/>
                  <a:gd name="T70" fmla="*/ 288 w 297"/>
                  <a:gd name="T71" fmla="*/ 6 h 186"/>
                  <a:gd name="T72" fmla="*/ 288 w 297"/>
                  <a:gd name="T73" fmla="*/ 6 h 186"/>
                  <a:gd name="T74" fmla="*/ 290 w 297"/>
                  <a:gd name="T75" fmla="*/ 5 h 186"/>
                  <a:gd name="T76" fmla="*/ 290 w 297"/>
                  <a:gd name="T77" fmla="*/ 5 h 186"/>
                  <a:gd name="T78" fmla="*/ 297 w 297"/>
                  <a:gd name="T7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7" h="186">
                    <a:moveTo>
                      <a:pt x="32" y="88"/>
                    </a:moveTo>
                    <a:lnTo>
                      <a:pt x="32" y="88"/>
                    </a:lnTo>
                    <a:lnTo>
                      <a:pt x="0" y="184"/>
                    </a:lnTo>
                    <a:lnTo>
                      <a:pt x="0" y="185"/>
                    </a:lnTo>
                    <a:lnTo>
                      <a:pt x="0" y="185"/>
                    </a:lnTo>
                    <a:lnTo>
                      <a:pt x="32" y="88"/>
                    </a:lnTo>
                    <a:close/>
                    <a:moveTo>
                      <a:pt x="286" y="5"/>
                    </a:moveTo>
                    <a:lnTo>
                      <a:pt x="285" y="4"/>
                    </a:lnTo>
                    <a:lnTo>
                      <a:pt x="286" y="5"/>
                    </a:lnTo>
                    <a:close/>
                    <a:moveTo>
                      <a:pt x="297" y="0"/>
                    </a:moveTo>
                    <a:lnTo>
                      <a:pt x="294" y="1"/>
                    </a:lnTo>
                    <a:lnTo>
                      <a:pt x="288" y="3"/>
                    </a:lnTo>
                    <a:lnTo>
                      <a:pt x="287" y="3"/>
                    </a:lnTo>
                    <a:lnTo>
                      <a:pt x="286" y="3"/>
                    </a:lnTo>
                    <a:lnTo>
                      <a:pt x="284" y="4"/>
                    </a:lnTo>
                    <a:lnTo>
                      <a:pt x="284" y="4"/>
                    </a:lnTo>
                    <a:lnTo>
                      <a:pt x="284" y="4"/>
                    </a:lnTo>
                    <a:lnTo>
                      <a:pt x="37" y="80"/>
                    </a:lnTo>
                    <a:lnTo>
                      <a:pt x="37" y="80"/>
                    </a:lnTo>
                    <a:lnTo>
                      <a:pt x="40" y="80"/>
                    </a:lnTo>
                    <a:lnTo>
                      <a:pt x="37" y="83"/>
                    </a:lnTo>
                    <a:lnTo>
                      <a:pt x="37" y="83"/>
                    </a:lnTo>
                    <a:lnTo>
                      <a:pt x="276" y="11"/>
                    </a:lnTo>
                    <a:lnTo>
                      <a:pt x="4" y="181"/>
                    </a:lnTo>
                    <a:lnTo>
                      <a:pt x="15" y="149"/>
                    </a:lnTo>
                    <a:lnTo>
                      <a:pt x="3" y="185"/>
                    </a:lnTo>
                    <a:lnTo>
                      <a:pt x="2" y="186"/>
                    </a:lnTo>
                    <a:lnTo>
                      <a:pt x="2" y="186"/>
                    </a:lnTo>
                    <a:lnTo>
                      <a:pt x="2" y="186"/>
                    </a:lnTo>
                    <a:lnTo>
                      <a:pt x="3" y="186"/>
                    </a:lnTo>
                    <a:lnTo>
                      <a:pt x="156" y="89"/>
                    </a:lnTo>
                    <a:lnTo>
                      <a:pt x="282" y="10"/>
                    </a:lnTo>
                    <a:lnTo>
                      <a:pt x="284" y="9"/>
                    </a:lnTo>
                    <a:lnTo>
                      <a:pt x="286" y="7"/>
                    </a:lnTo>
                    <a:lnTo>
                      <a:pt x="287" y="7"/>
                    </a:lnTo>
                    <a:lnTo>
                      <a:pt x="288" y="6"/>
                    </a:lnTo>
                    <a:lnTo>
                      <a:pt x="288" y="6"/>
                    </a:lnTo>
                    <a:lnTo>
                      <a:pt x="290" y="5"/>
                    </a:lnTo>
                    <a:lnTo>
                      <a:pt x="290" y="5"/>
                    </a:lnTo>
                    <a:lnTo>
                      <a:pt x="29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367"/>
              <p:cNvSpPr>
                <a:spLocks noEditPoints="1"/>
              </p:cNvSpPr>
              <p:nvPr/>
            </p:nvSpPr>
            <p:spPr bwMode="auto">
              <a:xfrm>
                <a:off x="2707" y="1560"/>
                <a:ext cx="297" cy="186"/>
              </a:xfrm>
              <a:custGeom>
                <a:avLst/>
                <a:gdLst>
                  <a:gd name="T0" fmla="*/ 32 w 297"/>
                  <a:gd name="T1" fmla="*/ 88 h 186"/>
                  <a:gd name="T2" fmla="*/ 32 w 297"/>
                  <a:gd name="T3" fmla="*/ 88 h 186"/>
                  <a:gd name="T4" fmla="*/ 0 w 297"/>
                  <a:gd name="T5" fmla="*/ 184 h 186"/>
                  <a:gd name="T6" fmla="*/ 0 w 297"/>
                  <a:gd name="T7" fmla="*/ 185 h 186"/>
                  <a:gd name="T8" fmla="*/ 0 w 297"/>
                  <a:gd name="T9" fmla="*/ 185 h 186"/>
                  <a:gd name="T10" fmla="*/ 32 w 297"/>
                  <a:gd name="T11" fmla="*/ 88 h 186"/>
                  <a:gd name="T12" fmla="*/ 286 w 297"/>
                  <a:gd name="T13" fmla="*/ 5 h 186"/>
                  <a:gd name="T14" fmla="*/ 285 w 297"/>
                  <a:gd name="T15" fmla="*/ 4 h 186"/>
                  <a:gd name="T16" fmla="*/ 286 w 297"/>
                  <a:gd name="T17" fmla="*/ 5 h 186"/>
                  <a:gd name="T18" fmla="*/ 297 w 297"/>
                  <a:gd name="T19" fmla="*/ 0 h 186"/>
                  <a:gd name="T20" fmla="*/ 294 w 297"/>
                  <a:gd name="T21" fmla="*/ 1 h 186"/>
                  <a:gd name="T22" fmla="*/ 288 w 297"/>
                  <a:gd name="T23" fmla="*/ 3 h 186"/>
                  <a:gd name="T24" fmla="*/ 287 w 297"/>
                  <a:gd name="T25" fmla="*/ 3 h 186"/>
                  <a:gd name="T26" fmla="*/ 286 w 297"/>
                  <a:gd name="T27" fmla="*/ 3 h 186"/>
                  <a:gd name="T28" fmla="*/ 284 w 297"/>
                  <a:gd name="T29" fmla="*/ 4 h 186"/>
                  <a:gd name="T30" fmla="*/ 284 w 297"/>
                  <a:gd name="T31" fmla="*/ 4 h 186"/>
                  <a:gd name="T32" fmla="*/ 284 w 297"/>
                  <a:gd name="T33" fmla="*/ 4 h 186"/>
                  <a:gd name="T34" fmla="*/ 37 w 297"/>
                  <a:gd name="T35" fmla="*/ 80 h 186"/>
                  <a:gd name="T36" fmla="*/ 37 w 297"/>
                  <a:gd name="T37" fmla="*/ 80 h 186"/>
                  <a:gd name="T38" fmla="*/ 40 w 297"/>
                  <a:gd name="T39" fmla="*/ 80 h 186"/>
                  <a:gd name="T40" fmla="*/ 37 w 297"/>
                  <a:gd name="T41" fmla="*/ 83 h 186"/>
                  <a:gd name="T42" fmla="*/ 37 w 297"/>
                  <a:gd name="T43" fmla="*/ 83 h 186"/>
                  <a:gd name="T44" fmla="*/ 276 w 297"/>
                  <a:gd name="T45" fmla="*/ 11 h 186"/>
                  <a:gd name="T46" fmla="*/ 4 w 297"/>
                  <a:gd name="T47" fmla="*/ 181 h 186"/>
                  <a:gd name="T48" fmla="*/ 15 w 297"/>
                  <a:gd name="T49" fmla="*/ 149 h 186"/>
                  <a:gd name="T50" fmla="*/ 3 w 297"/>
                  <a:gd name="T51" fmla="*/ 185 h 186"/>
                  <a:gd name="T52" fmla="*/ 2 w 297"/>
                  <a:gd name="T53" fmla="*/ 186 h 186"/>
                  <a:gd name="T54" fmla="*/ 2 w 297"/>
                  <a:gd name="T55" fmla="*/ 186 h 186"/>
                  <a:gd name="T56" fmla="*/ 2 w 297"/>
                  <a:gd name="T57" fmla="*/ 186 h 186"/>
                  <a:gd name="T58" fmla="*/ 3 w 297"/>
                  <a:gd name="T59" fmla="*/ 186 h 186"/>
                  <a:gd name="T60" fmla="*/ 156 w 297"/>
                  <a:gd name="T61" fmla="*/ 89 h 186"/>
                  <a:gd name="T62" fmla="*/ 282 w 297"/>
                  <a:gd name="T63" fmla="*/ 10 h 186"/>
                  <a:gd name="T64" fmla="*/ 284 w 297"/>
                  <a:gd name="T65" fmla="*/ 9 h 186"/>
                  <a:gd name="T66" fmla="*/ 286 w 297"/>
                  <a:gd name="T67" fmla="*/ 7 h 186"/>
                  <a:gd name="T68" fmla="*/ 287 w 297"/>
                  <a:gd name="T69" fmla="*/ 7 h 186"/>
                  <a:gd name="T70" fmla="*/ 288 w 297"/>
                  <a:gd name="T71" fmla="*/ 6 h 186"/>
                  <a:gd name="T72" fmla="*/ 288 w 297"/>
                  <a:gd name="T73" fmla="*/ 6 h 186"/>
                  <a:gd name="T74" fmla="*/ 290 w 297"/>
                  <a:gd name="T75" fmla="*/ 5 h 186"/>
                  <a:gd name="T76" fmla="*/ 290 w 297"/>
                  <a:gd name="T77" fmla="*/ 5 h 186"/>
                  <a:gd name="T78" fmla="*/ 297 w 297"/>
                  <a:gd name="T7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7" h="186">
                    <a:moveTo>
                      <a:pt x="32" y="88"/>
                    </a:moveTo>
                    <a:lnTo>
                      <a:pt x="32" y="88"/>
                    </a:lnTo>
                    <a:lnTo>
                      <a:pt x="0" y="184"/>
                    </a:lnTo>
                    <a:lnTo>
                      <a:pt x="0" y="185"/>
                    </a:lnTo>
                    <a:lnTo>
                      <a:pt x="0" y="185"/>
                    </a:lnTo>
                    <a:lnTo>
                      <a:pt x="32" y="88"/>
                    </a:lnTo>
                    <a:moveTo>
                      <a:pt x="286" y="5"/>
                    </a:moveTo>
                    <a:lnTo>
                      <a:pt x="285" y="4"/>
                    </a:lnTo>
                    <a:lnTo>
                      <a:pt x="286" y="5"/>
                    </a:lnTo>
                    <a:moveTo>
                      <a:pt x="297" y="0"/>
                    </a:moveTo>
                    <a:lnTo>
                      <a:pt x="294" y="1"/>
                    </a:lnTo>
                    <a:lnTo>
                      <a:pt x="288" y="3"/>
                    </a:lnTo>
                    <a:lnTo>
                      <a:pt x="287" y="3"/>
                    </a:lnTo>
                    <a:lnTo>
                      <a:pt x="286" y="3"/>
                    </a:lnTo>
                    <a:lnTo>
                      <a:pt x="284" y="4"/>
                    </a:lnTo>
                    <a:lnTo>
                      <a:pt x="284" y="4"/>
                    </a:lnTo>
                    <a:lnTo>
                      <a:pt x="284" y="4"/>
                    </a:lnTo>
                    <a:lnTo>
                      <a:pt x="37" y="80"/>
                    </a:lnTo>
                    <a:lnTo>
                      <a:pt x="37" y="80"/>
                    </a:lnTo>
                    <a:lnTo>
                      <a:pt x="40" y="80"/>
                    </a:lnTo>
                    <a:lnTo>
                      <a:pt x="37" y="83"/>
                    </a:lnTo>
                    <a:lnTo>
                      <a:pt x="37" y="83"/>
                    </a:lnTo>
                    <a:lnTo>
                      <a:pt x="276" y="11"/>
                    </a:lnTo>
                    <a:lnTo>
                      <a:pt x="4" y="181"/>
                    </a:lnTo>
                    <a:lnTo>
                      <a:pt x="15" y="149"/>
                    </a:lnTo>
                    <a:lnTo>
                      <a:pt x="3" y="185"/>
                    </a:lnTo>
                    <a:lnTo>
                      <a:pt x="2" y="186"/>
                    </a:lnTo>
                    <a:lnTo>
                      <a:pt x="2" y="186"/>
                    </a:lnTo>
                    <a:lnTo>
                      <a:pt x="2" y="186"/>
                    </a:lnTo>
                    <a:lnTo>
                      <a:pt x="3" y="186"/>
                    </a:lnTo>
                    <a:lnTo>
                      <a:pt x="156" y="89"/>
                    </a:lnTo>
                    <a:lnTo>
                      <a:pt x="282" y="10"/>
                    </a:lnTo>
                    <a:lnTo>
                      <a:pt x="284" y="9"/>
                    </a:lnTo>
                    <a:lnTo>
                      <a:pt x="286" y="7"/>
                    </a:lnTo>
                    <a:lnTo>
                      <a:pt x="287" y="7"/>
                    </a:lnTo>
                    <a:lnTo>
                      <a:pt x="288" y="6"/>
                    </a:lnTo>
                    <a:lnTo>
                      <a:pt x="288" y="6"/>
                    </a:lnTo>
                    <a:lnTo>
                      <a:pt x="290" y="5"/>
                    </a:lnTo>
                    <a:lnTo>
                      <a:pt x="290" y="5"/>
                    </a:lnTo>
                    <a:lnTo>
                      <a:pt x="2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368"/>
              <p:cNvSpPr>
                <a:spLocks noEditPoints="1"/>
              </p:cNvSpPr>
              <p:nvPr/>
            </p:nvSpPr>
            <p:spPr bwMode="auto">
              <a:xfrm>
                <a:off x="1907" y="1064"/>
                <a:ext cx="837" cy="714"/>
              </a:xfrm>
              <a:custGeom>
                <a:avLst/>
                <a:gdLst>
                  <a:gd name="T0" fmla="*/ 2 w 837"/>
                  <a:gd name="T1" fmla="*/ 711 h 714"/>
                  <a:gd name="T2" fmla="*/ 0 w 837"/>
                  <a:gd name="T3" fmla="*/ 714 h 714"/>
                  <a:gd name="T4" fmla="*/ 2 w 837"/>
                  <a:gd name="T5" fmla="*/ 713 h 714"/>
                  <a:gd name="T6" fmla="*/ 3 w 837"/>
                  <a:gd name="T7" fmla="*/ 713 h 714"/>
                  <a:gd name="T8" fmla="*/ 2 w 837"/>
                  <a:gd name="T9" fmla="*/ 711 h 714"/>
                  <a:gd name="T10" fmla="*/ 830 w 837"/>
                  <a:gd name="T11" fmla="*/ 580 h 714"/>
                  <a:gd name="T12" fmla="*/ 548 w 837"/>
                  <a:gd name="T13" fmla="*/ 625 h 714"/>
                  <a:gd name="T14" fmla="*/ 830 w 837"/>
                  <a:gd name="T15" fmla="*/ 580 h 714"/>
                  <a:gd name="T16" fmla="*/ 830 w 837"/>
                  <a:gd name="T17" fmla="*/ 580 h 714"/>
                  <a:gd name="T18" fmla="*/ 837 w 837"/>
                  <a:gd name="T19" fmla="*/ 579 h 714"/>
                  <a:gd name="T20" fmla="*/ 837 w 837"/>
                  <a:gd name="T21" fmla="*/ 579 h 714"/>
                  <a:gd name="T22" fmla="*/ 837 w 837"/>
                  <a:gd name="T23" fmla="*/ 580 h 714"/>
                  <a:gd name="T24" fmla="*/ 837 w 837"/>
                  <a:gd name="T25" fmla="*/ 580 h 714"/>
                  <a:gd name="T26" fmla="*/ 837 w 837"/>
                  <a:gd name="T27" fmla="*/ 580 h 714"/>
                  <a:gd name="T28" fmla="*/ 837 w 837"/>
                  <a:gd name="T29" fmla="*/ 579 h 714"/>
                  <a:gd name="T30" fmla="*/ 837 w 837"/>
                  <a:gd name="T31" fmla="*/ 579 h 714"/>
                  <a:gd name="T32" fmla="*/ 533 w 837"/>
                  <a:gd name="T33" fmla="*/ 5 h 714"/>
                  <a:gd name="T34" fmla="*/ 527 w 837"/>
                  <a:gd name="T35" fmla="*/ 5 h 714"/>
                  <a:gd name="T36" fmla="*/ 3 w 837"/>
                  <a:gd name="T37" fmla="*/ 709 h 714"/>
                  <a:gd name="T38" fmla="*/ 3 w 837"/>
                  <a:gd name="T39" fmla="*/ 710 h 714"/>
                  <a:gd name="T40" fmla="*/ 406 w 837"/>
                  <a:gd name="T41" fmla="*/ 645 h 714"/>
                  <a:gd name="T42" fmla="*/ 7 w 837"/>
                  <a:gd name="T43" fmla="*/ 709 h 714"/>
                  <a:gd name="T44" fmla="*/ 530 w 837"/>
                  <a:gd name="T45" fmla="*/ 6 h 714"/>
                  <a:gd name="T46" fmla="*/ 530 w 837"/>
                  <a:gd name="T47" fmla="*/ 6 h 714"/>
                  <a:gd name="T48" fmla="*/ 833 w 837"/>
                  <a:gd name="T49" fmla="*/ 577 h 714"/>
                  <a:gd name="T50" fmla="*/ 834 w 837"/>
                  <a:gd name="T51" fmla="*/ 576 h 714"/>
                  <a:gd name="T52" fmla="*/ 836 w 837"/>
                  <a:gd name="T53" fmla="*/ 576 h 714"/>
                  <a:gd name="T54" fmla="*/ 668 w 837"/>
                  <a:gd name="T55" fmla="*/ 260 h 714"/>
                  <a:gd name="T56" fmla="*/ 533 w 837"/>
                  <a:gd name="T57" fmla="*/ 5 h 714"/>
                  <a:gd name="T58" fmla="*/ 530 w 837"/>
                  <a:gd name="T59" fmla="*/ 0 h 714"/>
                  <a:gd name="T60" fmla="*/ 529 w 837"/>
                  <a:gd name="T61" fmla="*/ 2 h 714"/>
                  <a:gd name="T62" fmla="*/ 529 w 837"/>
                  <a:gd name="T63" fmla="*/ 2 h 714"/>
                  <a:gd name="T64" fmla="*/ 530 w 837"/>
                  <a:gd name="T65" fmla="*/ 1 h 714"/>
                  <a:gd name="T66" fmla="*/ 530 w 837"/>
                  <a:gd name="T67"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7" h="714">
                    <a:moveTo>
                      <a:pt x="2" y="711"/>
                    </a:moveTo>
                    <a:lnTo>
                      <a:pt x="0" y="714"/>
                    </a:lnTo>
                    <a:lnTo>
                      <a:pt x="2" y="713"/>
                    </a:lnTo>
                    <a:lnTo>
                      <a:pt x="3" y="713"/>
                    </a:lnTo>
                    <a:lnTo>
                      <a:pt x="2" y="711"/>
                    </a:lnTo>
                    <a:close/>
                    <a:moveTo>
                      <a:pt x="830" y="580"/>
                    </a:moveTo>
                    <a:lnTo>
                      <a:pt x="548" y="625"/>
                    </a:lnTo>
                    <a:lnTo>
                      <a:pt x="830" y="580"/>
                    </a:lnTo>
                    <a:lnTo>
                      <a:pt x="830" y="580"/>
                    </a:lnTo>
                    <a:close/>
                    <a:moveTo>
                      <a:pt x="837" y="579"/>
                    </a:moveTo>
                    <a:lnTo>
                      <a:pt x="837" y="579"/>
                    </a:lnTo>
                    <a:lnTo>
                      <a:pt x="837" y="580"/>
                    </a:lnTo>
                    <a:lnTo>
                      <a:pt x="837" y="580"/>
                    </a:lnTo>
                    <a:lnTo>
                      <a:pt x="837" y="580"/>
                    </a:lnTo>
                    <a:lnTo>
                      <a:pt x="837" y="579"/>
                    </a:lnTo>
                    <a:lnTo>
                      <a:pt x="837" y="579"/>
                    </a:lnTo>
                    <a:close/>
                    <a:moveTo>
                      <a:pt x="533" y="5"/>
                    </a:moveTo>
                    <a:lnTo>
                      <a:pt x="527" y="5"/>
                    </a:lnTo>
                    <a:lnTo>
                      <a:pt x="3" y="709"/>
                    </a:lnTo>
                    <a:lnTo>
                      <a:pt x="3" y="710"/>
                    </a:lnTo>
                    <a:lnTo>
                      <a:pt x="406" y="645"/>
                    </a:lnTo>
                    <a:lnTo>
                      <a:pt x="7" y="709"/>
                    </a:lnTo>
                    <a:lnTo>
                      <a:pt x="530" y="6"/>
                    </a:lnTo>
                    <a:lnTo>
                      <a:pt x="530" y="6"/>
                    </a:lnTo>
                    <a:lnTo>
                      <a:pt x="833" y="577"/>
                    </a:lnTo>
                    <a:lnTo>
                      <a:pt x="834" y="576"/>
                    </a:lnTo>
                    <a:lnTo>
                      <a:pt x="836" y="576"/>
                    </a:lnTo>
                    <a:lnTo>
                      <a:pt x="668" y="260"/>
                    </a:lnTo>
                    <a:lnTo>
                      <a:pt x="533" y="5"/>
                    </a:lnTo>
                    <a:close/>
                    <a:moveTo>
                      <a:pt x="530" y="0"/>
                    </a:moveTo>
                    <a:lnTo>
                      <a:pt x="529" y="2"/>
                    </a:lnTo>
                    <a:lnTo>
                      <a:pt x="529" y="2"/>
                    </a:lnTo>
                    <a:lnTo>
                      <a:pt x="530" y="1"/>
                    </a:lnTo>
                    <a:lnTo>
                      <a:pt x="53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8" name="Freeform 369"/>
              <p:cNvSpPr>
                <a:spLocks noEditPoints="1"/>
              </p:cNvSpPr>
              <p:nvPr/>
            </p:nvSpPr>
            <p:spPr bwMode="auto">
              <a:xfrm>
                <a:off x="1907" y="1064"/>
                <a:ext cx="837" cy="714"/>
              </a:xfrm>
              <a:custGeom>
                <a:avLst/>
                <a:gdLst>
                  <a:gd name="T0" fmla="*/ 2 w 837"/>
                  <a:gd name="T1" fmla="*/ 711 h 714"/>
                  <a:gd name="T2" fmla="*/ 0 w 837"/>
                  <a:gd name="T3" fmla="*/ 714 h 714"/>
                  <a:gd name="T4" fmla="*/ 2 w 837"/>
                  <a:gd name="T5" fmla="*/ 713 h 714"/>
                  <a:gd name="T6" fmla="*/ 3 w 837"/>
                  <a:gd name="T7" fmla="*/ 713 h 714"/>
                  <a:gd name="T8" fmla="*/ 2 w 837"/>
                  <a:gd name="T9" fmla="*/ 711 h 714"/>
                  <a:gd name="T10" fmla="*/ 830 w 837"/>
                  <a:gd name="T11" fmla="*/ 580 h 714"/>
                  <a:gd name="T12" fmla="*/ 548 w 837"/>
                  <a:gd name="T13" fmla="*/ 625 h 714"/>
                  <a:gd name="T14" fmla="*/ 830 w 837"/>
                  <a:gd name="T15" fmla="*/ 580 h 714"/>
                  <a:gd name="T16" fmla="*/ 830 w 837"/>
                  <a:gd name="T17" fmla="*/ 580 h 714"/>
                  <a:gd name="T18" fmla="*/ 837 w 837"/>
                  <a:gd name="T19" fmla="*/ 579 h 714"/>
                  <a:gd name="T20" fmla="*/ 837 w 837"/>
                  <a:gd name="T21" fmla="*/ 579 h 714"/>
                  <a:gd name="T22" fmla="*/ 837 w 837"/>
                  <a:gd name="T23" fmla="*/ 580 h 714"/>
                  <a:gd name="T24" fmla="*/ 837 w 837"/>
                  <a:gd name="T25" fmla="*/ 580 h 714"/>
                  <a:gd name="T26" fmla="*/ 837 w 837"/>
                  <a:gd name="T27" fmla="*/ 580 h 714"/>
                  <a:gd name="T28" fmla="*/ 837 w 837"/>
                  <a:gd name="T29" fmla="*/ 579 h 714"/>
                  <a:gd name="T30" fmla="*/ 837 w 837"/>
                  <a:gd name="T31" fmla="*/ 579 h 714"/>
                  <a:gd name="T32" fmla="*/ 533 w 837"/>
                  <a:gd name="T33" fmla="*/ 5 h 714"/>
                  <a:gd name="T34" fmla="*/ 527 w 837"/>
                  <a:gd name="T35" fmla="*/ 5 h 714"/>
                  <a:gd name="T36" fmla="*/ 3 w 837"/>
                  <a:gd name="T37" fmla="*/ 709 h 714"/>
                  <a:gd name="T38" fmla="*/ 3 w 837"/>
                  <a:gd name="T39" fmla="*/ 710 h 714"/>
                  <a:gd name="T40" fmla="*/ 406 w 837"/>
                  <a:gd name="T41" fmla="*/ 645 h 714"/>
                  <a:gd name="T42" fmla="*/ 7 w 837"/>
                  <a:gd name="T43" fmla="*/ 709 h 714"/>
                  <a:gd name="T44" fmla="*/ 530 w 837"/>
                  <a:gd name="T45" fmla="*/ 6 h 714"/>
                  <a:gd name="T46" fmla="*/ 530 w 837"/>
                  <a:gd name="T47" fmla="*/ 6 h 714"/>
                  <a:gd name="T48" fmla="*/ 833 w 837"/>
                  <a:gd name="T49" fmla="*/ 577 h 714"/>
                  <a:gd name="T50" fmla="*/ 834 w 837"/>
                  <a:gd name="T51" fmla="*/ 576 h 714"/>
                  <a:gd name="T52" fmla="*/ 836 w 837"/>
                  <a:gd name="T53" fmla="*/ 576 h 714"/>
                  <a:gd name="T54" fmla="*/ 668 w 837"/>
                  <a:gd name="T55" fmla="*/ 260 h 714"/>
                  <a:gd name="T56" fmla="*/ 533 w 837"/>
                  <a:gd name="T57" fmla="*/ 5 h 714"/>
                  <a:gd name="T58" fmla="*/ 530 w 837"/>
                  <a:gd name="T59" fmla="*/ 0 h 714"/>
                  <a:gd name="T60" fmla="*/ 529 w 837"/>
                  <a:gd name="T61" fmla="*/ 2 h 714"/>
                  <a:gd name="T62" fmla="*/ 529 w 837"/>
                  <a:gd name="T63" fmla="*/ 2 h 714"/>
                  <a:gd name="T64" fmla="*/ 530 w 837"/>
                  <a:gd name="T65" fmla="*/ 1 h 714"/>
                  <a:gd name="T66" fmla="*/ 530 w 837"/>
                  <a:gd name="T67" fmla="*/ 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7" h="714">
                    <a:moveTo>
                      <a:pt x="2" y="711"/>
                    </a:moveTo>
                    <a:lnTo>
                      <a:pt x="0" y="714"/>
                    </a:lnTo>
                    <a:lnTo>
                      <a:pt x="2" y="713"/>
                    </a:lnTo>
                    <a:lnTo>
                      <a:pt x="3" y="713"/>
                    </a:lnTo>
                    <a:lnTo>
                      <a:pt x="2" y="711"/>
                    </a:lnTo>
                    <a:moveTo>
                      <a:pt x="830" y="580"/>
                    </a:moveTo>
                    <a:lnTo>
                      <a:pt x="548" y="625"/>
                    </a:lnTo>
                    <a:lnTo>
                      <a:pt x="830" y="580"/>
                    </a:lnTo>
                    <a:lnTo>
                      <a:pt x="830" y="580"/>
                    </a:lnTo>
                    <a:moveTo>
                      <a:pt x="837" y="579"/>
                    </a:moveTo>
                    <a:lnTo>
                      <a:pt x="837" y="579"/>
                    </a:lnTo>
                    <a:lnTo>
                      <a:pt x="837" y="580"/>
                    </a:lnTo>
                    <a:lnTo>
                      <a:pt x="837" y="580"/>
                    </a:lnTo>
                    <a:lnTo>
                      <a:pt x="837" y="580"/>
                    </a:lnTo>
                    <a:lnTo>
                      <a:pt x="837" y="579"/>
                    </a:lnTo>
                    <a:lnTo>
                      <a:pt x="837" y="579"/>
                    </a:lnTo>
                    <a:moveTo>
                      <a:pt x="533" y="5"/>
                    </a:moveTo>
                    <a:lnTo>
                      <a:pt x="527" y="5"/>
                    </a:lnTo>
                    <a:lnTo>
                      <a:pt x="3" y="709"/>
                    </a:lnTo>
                    <a:lnTo>
                      <a:pt x="3" y="710"/>
                    </a:lnTo>
                    <a:lnTo>
                      <a:pt x="406" y="645"/>
                    </a:lnTo>
                    <a:lnTo>
                      <a:pt x="7" y="709"/>
                    </a:lnTo>
                    <a:lnTo>
                      <a:pt x="530" y="6"/>
                    </a:lnTo>
                    <a:lnTo>
                      <a:pt x="530" y="6"/>
                    </a:lnTo>
                    <a:lnTo>
                      <a:pt x="833" y="577"/>
                    </a:lnTo>
                    <a:lnTo>
                      <a:pt x="834" y="576"/>
                    </a:lnTo>
                    <a:lnTo>
                      <a:pt x="836" y="576"/>
                    </a:lnTo>
                    <a:lnTo>
                      <a:pt x="668" y="260"/>
                    </a:lnTo>
                    <a:lnTo>
                      <a:pt x="533" y="5"/>
                    </a:lnTo>
                    <a:moveTo>
                      <a:pt x="530" y="0"/>
                    </a:moveTo>
                    <a:lnTo>
                      <a:pt x="529" y="2"/>
                    </a:lnTo>
                    <a:lnTo>
                      <a:pt x="529" y="2"/>
                    </a:lnTo>
                    <a:lnTo>
                      <a:pt x="530" y="1"/>
                    </a:lnTo>
                    <a:lnTo>
                      <a:pt x="5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Freeform 370"/>
              <p:cNvSpPr>
                <a:spLocks noEditPoints="1"/>
              </p:cNvSpPr>
              <p:nvPr/>
            </p:nvSpPr>
            <p:spPr bwMode="auto">
              <a:xfrm>
                <a:off x="2347" y="1636"/>
                <a:ext cx="399" cy="392"/>
              </a:xfrm>
              <a:custGeom>
                <a:avLst/>
                <a:gdLst>
                  <a:gd name="T0" fmla="*/ 397 w 399"/>
                  <a:gd name="T1" fmla="*/ 7 h 392"/>
                  <a:gd name="T2" fmla="*/ 198 w 399"/>
                  <a:gd name="T3" fmla="*/ 200 h 392"/>
                  <a:gd name="T4" fmla="*/ 392 w 399"/>
                  <a:gd name="T5" fmla="*/ 12 h 392"/>
                  <a:gd name="T6" fmla="*/ 360 w 399"/>
                  <a:gd name="T7" fmla="*/ 109 h 392"/>
                  <a:gd name="T8" fmla="*/ 360 w 399"/>
                  <a:gd name="T9" fmla="*/ 109 h 392"/>
                  <a:gd name="T10" fmla="*/ 359 w 399"/>
                  <a:gd name="T11" fmla="*/ 109 h 392"/>
                  <a:gd name="T12" fmla="*/ 21 w 399"/>
                  <a:gd name="T13" fmla="*/ 372 h 392"/>
                  <a:gd name="T14" fmla="*/ 1 w 399"/>
                  <a:gd name="T15" fmla="*/ 392 h 392"/>
                  <a:gd name="T16" fmla="*/ 0 w 399"/>
                  <a:gd name="T17" fmla="*/ 392 h 392"/>
                  <a:gd name="T18" fmla="*/ 1 w 399"/>
                  <a:gd name="T19" fmla="*/ 392 h 392"/>
                  <a:gd name="T20" fmla="*/ 2 w 399"/>
                  <a:gd name="T21" fmla="*/ 391 h 392"/>
                  <a:gd name="T22" fmla="*/ 5 w 399"/>
                  <a:gd name="T23" fmla="*/ 389 h 392"/>
                  <a:gd name="T24" fmla="*/ 5 w 399"/>
                  <a:gd name="T25" fmla="*/ 389 h 392"/>
                  <a:gd name="T26" fmla="*/ 345 w 399"/>
                  <a:gd name="T27" fmla="*/ 124 h 392"/>
                  <a:gd name="T28" fmla="*/ 345 w 399"/>
                  <a:gd name="T29" fmla="*/ 124 h 392"/>
                  <a:gd name="T30" fmla="*/ 362 w 399"/>
                  <a:gd name="T31" fmla="*/ 110 h 392"/>
                  <a:gd name="T32" fmla="*/ 362 w 399"/>
                  <a:gd name="T33" fmla="*/ 110 h 392"/>
                  <a:gd name="T34" fmla="*/ 363 w 399"/>
                  <a:gd name="T35" fmla="*/ 109 h 392"/>
                  <a:gd name="T36" fmla="*/ 375 w 399"/>
                  <a:gd name="T37" fmla="*/ 73 h 392"/>
                  <a:gd name="T38" fmla="*/ 396 w 399"/>
                  <a:gd name="T39" fmla="*/ 10 h 392"/>
                  <a:gd name="T40" fmla="*/ 397 w 399"/>
                  <a:gd name="T41" fmla="*/ 8 h 392"/>
                  <a:gd name="T42" fmla="*/ 397 w 399"/>
                  <a:gd name="T43" fmla="*/ 7 h 392"/>
                  <a:gd name="T44" fmla="*/ 399 w 399"/>
                  <a:gd name="T45" fmla="*/ 0 h 392"/>
                  <a:gd name="T46" fmla="*/ 397 w 399"/>
                  <a:gd name="T47" fmla="*/ 2 h 392"/>
                  <a:gd name="T48" fmla="*/ 396 w 399"/>
                  <a:gd name="T49" fmla="*/ 4 h 392"/>
                  <a:gd name="T50" fmla="*/ 394 w 399"/>
                  <a:gd name="T51" fmla="*/ 4 h 392"/>
                  <a:gd name="T52" fmla="*/ 397 w 399"/>
                  <a:gd name="T53" fmla="*/ 4 h 392"/>
                  <a:gd name="T54" fmla="*/ 397 w 399"/>
                  <a:gd name="T55" fmla="*/ 4 h 392"/>
                  <a:gd name="T56" fmla="*/ 399 w 399"/>
                  <a:gd name="T5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9" h="392">
                    <a:moveTo>
                      <a:pt x="397" y="7"/>
                    </a:moveTo>
                    <a:lnTo>
                      <a:pt x="198" y="200"/>
                    </a:lnTo>
                    <a:lnTo>
                      <a:pt x="392" y="12"/>
                    </a:lnTo>
                    <a:lnTo>
                      <a:pt x="360" y="109"/>
                    </a:lnTo>
                    <a:lnTo>
                      <a:pt x="360" y="109"/>
                    </a:lnTo>
                    <a:lnTo>
                      <a:pt x="359" y="109"/>
                    </a:lnTo>
                    <a:lnTo>
                      <a:pt x="21" y="372"/>
                    </a:lnTo>
                    <a:lnTo>
                      <a:pt x="1" y="392"/>
                    </a:lnTo>
                    <a:lnTo>
                      <a:pt x="0" y="392"/>
                    </a:lnTo>
                    <a:lnTo>
                      <a:pt x="1" y="392"/>
                    </a:lnTo>
                    <a:lnTo>
                      <a:pt x="2" y="391"/>
                    </a:lnTo>
                    <a:lnTo>
                      <a:pt x="5" y="389"/>
                    </a:lnTo>
                    <a:lnTo>
                      <a:pt x="5" y="389"/>
                    </a:lnTo>
                    <a:lnTo>
                      <a:pt x="345" y="124"/>
                    </a:lnTo>
                    <a:lnTo>
                      <a:pt x="345" y="124"/>
                    </a:lnTo>
                    <a:lnTo>
                      <a:pt x="362" y="110"/>
                    </a:lnTo>
                    <a:lnTo>
                      <a:pt x="362" y="110"/>
                    </a:lnTo>
                    <a:lnTo>
                      <a:pt x="363" y="109"/>
                    </a:lnTo>
                    <a:lnTo>
                      <a:pt x="375" y="73"/>
                    </a:lnTo>
                    <a:lnTo>
                      <a:pt x="396" y="10"/>
                    </a:lnTo>
                    <a:lnTo>
                      <a:pt x="397" y="8"/>
                    </a:lnTo>
                    <a:lnTo>
                      <a:pt x="397" y="7"/>
                    </a:lnTo>
                    <a:close/>
                    <a:moveTo>
                      <a:pt x="399" y="0"/>
                    </a:moveTo>
                    <a:lnTo>
                      <a:pt x="397" y="2"/>
                    </a:lnTo>
                    <a:lnTo>
                      <a:pt x="396" y="4"/>
                    </a:lnTo>
                    <a:lnTo>
                      <a:pt x="394" y="4"/>
                    </a:lnTo>
                    <a:lnTo>
                      <a:pt x="397" y="4"/>
                    </a:lnTo>
                    <a:lnTo>
                      <a:pt x="397" y="4"/>
                    </a:lnTo>
                    <a:lnTo>
                      <a:pt x="39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371"/>
              <p:cNvSpPr>
                <a:spLocks noEditPoints="1"/>
              </p:cNvSpPr>
              <p:nvPr/>
            </p:nvSpPr>
            <p:spPr bwMode="auto">
              <a:xfrm>
                <a:off x="2347" y="1636"/>
                <a:ext cx="399" cy="392"/>
              </a:xfrm>
              <a:custGeom>
                <a:avLst/>
                <a:gdLst>
                  <a:gd name="T0" fmla="*/ 397 w 399"/>
                  <a:gd name="T1" fmla="*/ 7 h 392"/>
                  <a:gd name="T2" fmla="*/ 198 w 399"/>
                  <a:gd name="T3" fmla="*/ 200 h 392"/>
                  <a:gd name="T4" fmla="*/ 392 w 399"/>
                  <a:gd name="T5" fmla="*/ 12 h 392"/>
                  <a:gd name="T6" fmla="*/ 360 w 399"/>
                  <a:gd name="T7" fmla="*/ 109 h 392"/>
                  <a:gd name="T8" fmla="*/ 360 w 399"/>
                  <a:gd name="T9" fmla="*/ 109 h 392"/>
                  <a:gd name="T10" fmla="*/ 359 w 399"/>
                  <a:gd name="T11" fmla="*/ 109 h 392"/>
                  <a:gd name="T12" fmla="*/ 21 w 399"/>
                  <a:gd name="T13" fmla="*/ 372 h 392"/>
                  <a:gd name="T14" fmla="*/ 1 w 399"/>
                  <a:gd name="T15" fmla="*/ 392 h 392"/>
                  <a:gd name="T16" fmla="*/ 0 w 399"/>
                  <a:gd name="T17" fmla="*/ 392 h 392"/>
                  <a:gd name="T18" fmla="*/ 1 w 399"/>
                  <a:gd name="T19" fmla="*/ 392 h 392"/>
                  <a:gd name="T20" fmla="*/ 2 w 399"/>
                  <a:gd name="T21" fmla="*/ 391 h 392"/>
                  <a:gd name="T22" fmla="*/ 5 w 399"/>
                  <a:gd name="T23" fmla="*/ 389 h 392"/>
                  <a:gd name="T24" fmla="*/ 5 w 399"/>
                  <a:gd name="T25" fmla="*/ 389 h 392"/>
                  <a:gd name="T26" fmla="*/ 345 w 399"/>
                  <a:gd name="T27" fmla="*/ 124 h 392"/>
                  <a:gd name="T28" fmla="*/ 345 w 399"/>
                  <a:gd name="T29" fmla="*/ 124 h 392"/>
                  <a:gd name="T30" fmla="*/ 362 w 399"/>
                  <a:gd name="T31" fmla="*/ 110 h 392"/>
                  <a:gd name="T32" fmla="*/ 362 w 399"/>
                  <a:gd name="T33" fmla="*/ 110 h 392"/>
                  <a:gd name="T34" fmla="*/ 363 w 399"/>
                  <a:gd name="T35" fmla="*/ 109 h 392"/>
                  <a:gd name="T36" fmla="*/ 375 w 399"/>
                  <a:gd name="T37" fmla="*/ 73 h 392"/>
                  <a:gd name="T38" fmla="*/ 396 w 399"/>
                  <a:gd name="T39" fmla="*/ 10 h 392"/>
                  <a:gd name="T40" fmla="*/ 397 w 399"/>
                  <a:gd name="T41" fmla="*/ 8 h 392"/>
                  <a:gd name="T42" fmla="*/ 397 w 399"/>
                  <a:gd name="T43" fmla="*/ 7 h 392"/>
                  <a:gd name="T44" fmla="*/ 399 w 399"/>
                  <a:gd name="T45" fmla="*/ 0 h 392"/>
                  <a:gd name="T46" fmla="*/ 397 w 399"/>
                  <a:gd name="T47" fmla="*/ 2 h 392"/>
                  <a:gd name="T48" fmla="*/ 396 w 399"/>
                  <a:gd name="T49" fmla="*/ 4 h 392"/>
                  <a:gd name="T50" fmla="*/ 394 w 399"/>
                  <a:gd name="T51" fmla="*/ 4 h 392"/>
                  <a:gd name="T52" fmla="*/ 397 w 399"/>
                  <a:gd name="T53" fmla="*/ 4 h 392"/>
                  <a:gd name="T54" fmla="*/ 397 w 399"/>
                  <a:gd name="T55" fmla="*/ 4 h 392"/>
                  <a:gd name="T56" fmla="*/ 399 w 399"/>
                  <a:gd name="T5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9" h="392">
                    <a:moveTo>
                      <a:pt x="397" y="7"/>
                    </a:moveTo>
                    <a:lnTo>
                      <a:pt x="198" y="200"/>
                    </a:lnTo>
                    <a:lnTo>
                      <a:pt x="392" y="12"/>
                    </a:lnTo>
                    <a:lnTo>
                      <a:pt x="360" y="109"/>
                    </a:lnTo>
                    <a:lnTo>
                      <a:pt x="360" y="109"/>
                    </a:lnTo>
                    <a:lnTo>
                      <a:pt x="359" y="109"/>
                    </a:lnTo>
                    <a:lnTo>
                      <a:pt x="21" y="372"/>
                    </a:lnTo>
                    <a:lnTo>
                      <a:pt x="1" y="392"/>
                    </a:lnTo>
                    <a:lnTo>
                      <a:pt x="0" y="392"/>
                    </a:lnTo>
                    <a:lnTo>
                      <a:pt x="1" y="392"/>
                    </a:lnTo>
                    <a:lnTo>
                      <a:pt x="2" y="391"/>
                    </a:lnTo>
                    <a:lnTo>
                      <a:pt x="5" y="389"/>
                    </a:lnTo>
                    <a:lnTo>
                      <a:pt x="5" y="389"/>
                    </a:lnTo>
                    <a:lnTo>
                      <a:pt x="345" y="124"/>
                    </a:lnTo>
                    <a:lnTo>
                      <a:pt x="345" y="124"/>
                    </a:lnTo>
                    <a:lnTo>
                      <a:pt x="362" y="110"/>
                    </a:lnTo>
                    <a:lnTo>
                      <a:pt x="362" y="110"/>
                    </a:lnTo>
                    <a:lnTo>
                      <a:pt x="363" y="109"/>
                    </a:lnTo>
                    <a:lnTo>
                      <a:pt x="375" y="73"/>
                    </a:lnTo>
                    <a:lnTo>
                      <a:pt x="396" y="10"/>
                    </a:lnTo>
                    <a:lnTo>
                      <a:pt x="397" y="8"/>
                    </a:lnTo>
                    <a:lnTo>
                      <a:pt x="397" y="7"/>
                    </a:lnTo>
                    <a:moveTo>
                      <a:pt x="399" y="0"/>
                    </a:moveTo>
                    <a:lnTo>
                      <a:pt x="397" y="2"/>
                    </a:lnTo>
                    <a:lnTo>
                      <a:pt x="396" y="4"/>
                    </a:lnTo>
                    <a:lnTo>
                      <a:pt x="394" y="4"/>
                    </a:lnTo>
                    <a:lnTo>
                      <a:pt x="397" y="4"/>
                    </a:lnTo>
                    <a:lnTo>
                      <a:pt x="397" y="4"/>
                    </a:lnTo>
                    <a:lnTo>
                      <a:pt x="3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1" name="Freeform 372"/>
              <p:cNvSpPr>
                <a:spLocks noEditPoints="1"/>
              </p:cNvSpPr>
              <p:nvPr/>
            </p:nvSpPr>
            <p:spPr bwMode="auto">
              <a:xfrm>
                <a:off x="1906" y="1640"/>
                <a:ext cx="841" cy="389"/>
              </a:xfrm>
              <a:custGeom>
                <a:avLst/>
                <a:gdLst>
                  <a:gd name="T0" fmla="*/ 549 w 841"/>
                  <a:gd name="T1" fmla="*/ 49 h 389"/>
                  <a:gd name="T2" fmla="*/ 831 w 841"/>
                  <a:gd name="T3" fmla="*/ 4 h 389"/>
                  <a:gd name="T4" fmla="*/ 440 w 841"/>
                  <a:gd name="T5" fmla="*/ 385 h 389"/>
                  <a:gd name="T6" fmla="*/ 10 w 841"/>
                  <a:gd name="T7" fmla="*/ 136 h 389"/>
                  <a:gd name="T8" fmla="*/ 549 w 841"/>
                  <a:gd name="T9" fmla="*/ 49 h 389"/>
                  <a:gd name="T10" fmla="*/ 841 w 841"/>
                  <a:gd name="T11" fmla="*/ 0 h 389"/>
                  <a:gd name="T12" fmla="*/ 838 w 841"/>
                  <a:gd name="T13" fmla="*/ 0 h 389"/>
                  <a:gd name="T14" fmla="*/ 835 w 841"/>
                  <a:gd name="T15" fmla="*/ 0 h 389"/>
                  <a:gd name="T16" fmla="*/ 834 w 841"/>
                  <a:gd name="T17" fmla="*/ 1 h 389"/>
                  <a:gd name="T18" fmla="*/ 834 w 841"/>
                  <a:gd name="T19" fmla="*/ 1 h 389"/>
                  <a:gd name="T20" fmla="*/ 407 w 841"/>
                  <a:gd name="T21" fmla="*/ 69 h 389"/>
                  <a:gd name="T22" fmla="*/ 4 w 841"/>
                  <a:gd name="T23" fmla="*/ 134 h 389"/>
                  <a:gd name="T24" fmla="*/ 3 w 841"/>
                  <a:gd name="T25" fmla="*/ 134 h 389"/>
                  <a:gd name="T26" fmla="*/ 0 w 841"/>
                  <a:gd name="T27" fmla="*/ 134 h 389"/>
                  <a:gd name="T28" fmla="*/ 2 w 841"/>
                  <a:gd name="T29" fmla="*/ 135 h 389"/>
                  <a:gd name="T30" fmla="*/ 3 w 841"/>
                  <a:gd name="T31" fmla="*/ 135 h 389"/>
                  <a:gd name="T32" fmla="*/ 4 w 841"/>
                  <a:gd name="T33" fmla="*/ 137 h 389"/>
                  <a:gd name="T34" fmla="*/ 24 w 841"/>
                  <a:gd name="T35" fmla="*/ 148 h 389"/>
                  <a:gd name="T36" fmla="*/ 437 w 841"/>
                  <a:gd name="T37" fmla="*/ 387 h 389"/>
                  <a:gd name="T38" fmla="*/ 440 w 841"/>
                  <a:gd name="T39" fmla="*/ 389 h 389"/>
                  <a:gd name="T40" fmla="*/ 441 w 841"/>
                  <a:gd name="T41" fmla="*/ 388 h 389"/>
                  <a:gd name="T42" fmla="*/ 442 w 841"/>
                  <a:gd name="T43" fmla="*/ 388 h 389"/>
                  <a:gd name="T44" fmla="*/ 462 w 841"/>
                  <a:gd name="T45" fmla="*/ 368 h 389"/>
                  <a:gd name="T46" fmla="*/ 639 w 841"/>
                  <a:gd name="T47" fmla="*/ 196 h 389"/>
                  <a:gd name="T48" fmla="*/ 838 w 841"/>
                  <a:gd name="T49" fmla="*/ 3 h 389"/>
                  <a:gd name="T50" fmla="*/ 838 w 841"/>
                  <a:gd name="T51" fmla="*/ 3 h 389"/>
                  <a:gd name="T52" fmla="*/ 841 w 841"/>
                  <a:gd name="T53"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1" h="389">
                    <a:moveTo>
                      <a:pt x="549" y="49"/>
                    </a:moveTo>
                    <a:lnTo>
                      <a:pt x="831" y="4"/>
                    </a:lnTo>
                    <a:lnTo>
                      <a:pt x="440" y="385"/>
                    </a:lnTo>
                    <a:lnTo>
                      <a:pt x="10" y="136"/>
                    </a:lnTo>
                    <a:lnTo>
                      <a:pt x="549" y="49"/>
                    </a:lnTo>
                    <a:close/>
                    <a:moveTo>
                      <a:pt x="841" y="0"/>
                    </a:moveTo>
                    <a:lnTo>
                      <a:pt x="838" y="0"/>
                    </a:lnTo>
                    <a:lnTo>
                      <a:pt x="835" y="0"/>
                    </a:lnTo>
                    <a:lnTo>
                      <a:pt x="834" y="1"/>
                    </a:lnTo>
                    <a:lnTo>
                      <a:pt x="834" y="1"/>
                    </a:lnTo>
                    <a:lnTo>
                      <a:pt x="407" y="69"/>
                    </a:lnTo>
                    <a:lnTo>
                      <a:pt x="4" y="134"/>
                    </a:lnTo>
                    <a:lnTo>
                      <a:pt x="3" y="134"/>
                    </a:lnTo>
                    <a:lnTo>
                      <a:pt x="0" y="134"/>
                    </a:lnTo>
                    <a:lnTo>
                      <a:pt x="2" y="135"/>
                    </a:lnTo>
                    <a:lnTo>
                      <a:pt x="3" y="135"/>
                    </a:lnTo>
                    <a:lnTo>
                      <a:pt x="4" y="137"/>
                    </a:lnTo>
                    <a:lnTo>
                      <a:pt x="24" y="148"/>
                    </a:lnTo>
                    <a:lnTo>
                      <a:pt x="437" y="387"/>
                    </a:lnTo>
                    <a:lnTo>
                      <a:pt x="440" y="389"/>
                    </a:lnTo>
                    <a:lnTo>
                      <a:pt x="441" y="388"/>
                    </a:lnTo>
                    <a:lnTo>
                      <a:pt x="442" y="388"/>
                    </a:lnTo>
                    <a:lnTo>
                      <a:pt x="462" y="368"/>
                    </a:lnTo>
                    <a:lnTo>
                      <a:pt x="639" y="196"/>
                    </a:lnTo>
                    <a:lnTo>
                      <a:pt x="838" y="3"/>
                    </a:lnTo>
                    <a:lnTo>
                      <a:pt x="838" y="3"/>
                    </a:lnTo>
                    <a:lnTo>
                      <a:pt x="84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373"/>
              <p:cNvSpPr>
                <a:spLocks noEditPoints="1"/>
              </p:cNvSpPr>
              <p:nvPr/>
            </p:nvSpPr>
            <p:spPr bwMode="auto">
              <a:xfrm>
                <a:off x="1906" y="1640"/>
                <a:ext cx="841" cy="389"/>
              </a:xfrm>
              <a:custGeom>
                <a:avLst/>
                <a:gdLst>
                  <a:gd name="T0" fmla="*/ 549 w 841"/>
                  <a:gd name="T1" fmla="*/ 49 h 389"/>
                  <a:gd name="T2" fmla="*/ 831 w 841"/>
                  <a:gd name="T3" fmla="*/ 4 h 389"/>
                  <a:gd name="T4" fmla="*/ 440 w 841"/>
                  <a:gd name="T5" fmla="*/ 385 h 389"/>
                  <a:gd name="T6" fmla="*/ 10 w 841"/>
                  <a:gd name="T7" fmla="*/ 136 h 389"/>
                  <a:gd name="T8" fmla="*/ 549 w 841"/>
                  <a:gd name="T9" fmla="*/ 49 h 389"/>
                  <a:gd name="T10" fmla="*/ 841 w 841"/>
                  <a:gd name="T11" fmla="*/ 0 h 389"/>
                  <a:gd name="T12" fmla="*/ 838 w 841"/>
                  <a:gd name="T13" fmla="*/ 0 h 389"/>
                  <a:gd name="T14" fmla="*/ 835 w 841"/>
                  <a:gd name="T15" fmla="*/ 0 h 389"/>
                  <a:gd name="T16" fmla="*/ 834 w 841"/>
                  <a:gd name="T17" fmla="*/ 1 h 389"/>
                  <a:gd name="T18" fmla="*/ 834 w 841"/>
                  <a:gd name="T19" fmla="*/ 1 h 389"/>
                  <a:gd name="T20" fmla="*/ 407 w 841"/>
                  <a:gd name="T21" fmla="*/ 69 h 389"/>
                  <a:gd name="T22" fmla="*/ 4 w 841"/>
                  <a:gd name="T23" fmla="*/ 134 h 389"/>
                  <a:gd name="T24" fmla="*/ 3 w 841"/>
                  <a:gd name="T25" fmla="*/ 134 h 389"/>
                  <a:gd name="T26" fmla="*/ 0 w 841"/>
                  <a:gd name="T27" fmla="*/ 134 h 389"/>
                  <a:gd name="T28" fmla="*/ 2 w 841"/>
                  <a:gd name="T29" fmla="*/ 135 h 389"/>
                  <a:gd name="T30" fmla="*/ 3 w 841"/>
                  <a:gd name="T31" fmla="*/ 135 h 389"/>
                  <a:gd name="T32" fmla="*/ 4 w 841"/>
                  <a:gd name="T33" fmla="*/ 137 h 389"/>
                  <a:gd name="T34" fmla="*/ 24 w 841"/>
                  <a:gd name="T35" fmla="*/ 148 h 389"/>
                  <a:gd name="T36" fmla="*/ 437 w 841"/>
                  <a:gd name="T37" fmla="*/ 387 h 389"/>
                  <a:gd name="T38" fmla="*/ 440 w 841"/>
                  <a:gd name="T39" fmla="*/ 389 h 389"/>
                  <a:gd name="T40" fmla="*/ 441 w 841"/>
                  <a:gd name="T41" fmla="*/ 388 h 389"/>
                  <a:gd name="T42" fmla="*/ 442 w 841"/>
                  <a:gd name="T43" fmla="*/ 388 h 389"/>
                  <a:gd name="T44" fmla="*/ 462 w 841"/>
                  <a:gd name="T45" fmla="*/ 368 h 389"/>
                  <a:gd name="T46" fmla="*/ 639 w 841"/>
                  <a:gd name="T47" fmla="*/ 196 h 389"/>
                  <a:gd name="T48" fmla="*/ 838 w 841"/>
                  <a:gd name="T49" fmla="*/ 3 h 389"/>
                  <a:gd name="T50" fmla="*/ 838 w 841"/>
                  <a:gd name="T51" fmla="*/ 3 h 389"/>
                  <a:gd name="T52" fmla="*/ 841 w 841"/>
                  <a:gd name="T53"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1" h="389">
                    <a:moveTo>
                      <a:pt x="549" y="49"/>
                    </a:moveTo>
                    <a:lnTo>
                      <a:pt x="831" y="4"/>
                    </a:lnTo>
                    <a:lnTo>
                      <a:pt x="440" y="385"/>
                    </a:lnTo>
                    <a:lnTo>
                      <a:pt x="10" y="136"/>
                    </a:lnTo>
                    <a:lnTo>
                      <a:pt x="549" y="49"/>
                    </a:lnTo>
                    <a:moveTo>
                      <a:pt x="841" y="0"/>
                    </a:moveTo>
                    <a:lnTo>
                      <a:pt x="838" y="0"/>
                    </a:lnTo>
                    <a:lnTo>
                      <a:pt x="835" y="0"/>
                    </a:lnTo>
                    <a:lnTo>
                      <a:pt x="834" y="1"/>
                    </a:lnTo>
                    <a:lnTo>
                      <a:pt x="834" y="1"/>
                    </a:lnTo>
                    <a:lnTo>
                      <a:pt x="407" y="69"/>
                    </a:lnTo>
                    <a:lnTo>
                      <a:pt x="4" y="134"/>
                    </a:lnTo>
                    <a:lnTo>
                      <a:pt x="3" y="134"/>
                    </a:lnTo>
                    <a:lnTo>
                      <a:pt x="0" y="134"/>
                    </a:lnTo>
                    <a:lnTo>
                      <a:pt x="2" y="135"/>
                    </a:lnTo>
                    <a:lnTo>
                      <a:pt x="3" y="135"/>
                    </a:lnTo>
                    <a:lnTo>
                      <a:pt x="4" y="137"/>
                    </a:lnTo>
                    <a:lnTo>
                      <a:pt x="24" y="148"/>
                    </a:lnTo>
                    <a:lnTo>
                      <a:pt x="437" y="387"/>
                    </a:lnTo>
                    <a:lnTo>
                      <a:pt x="440" y="389"/>
                    </a:lnTo>
                    <a:lnTo>
                      <a:pt x="441" y="388"/>
                    </a:lnTo>
                    <a:lnTo>
                      <a:pt x="442" y="388"/>
                    </a:lnTo>
                    <a:lnTo>
                      <a:pt x="462" y="368"/>
                    </a:lnTo>
                    <a:lnTo>
                      <a:pt x="639" y="196"/>
                    </a:lnTo>
                    <a:lnTo>
                      <a:pt x="838" y="3"/>
                    </a:lnTo>
                    <a:lnTo>
                      <a:pt x="838" y="3"/>
                    </a:lnTo>
                    <a:lnTo>
                      <a:pt x="8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374"/>
              <p:cNvSpPr>
                <a:spLocks noEditPoints="1"/>
              </p:cNvSpPr>
              <p:nvPr/>
            </p:nvSpPr>
            <p:spPr bwMode="auto">
              <a:xfrm>
                <a:off x="4046" y="3462"/>
                <a:ext cx="281" cy="103"/>
              </a:xfrm>
              <a:custGeom>
                <a:avLst/>
                <a:gdLst>
                  <a:gd name="T0" fmla="*/ 29 w 281"/>
                  <a:gd name="T1" fmla="*/ 34 h 103"/>
                  <a:gd name="T2" fmla="*/ 89 w 281"/>
                  <a:gd name="T3" fmla="*/ 103 h 103"/>
                  <a:gd name="T4" fmla="*/ 89 w 281"/>
                  <a:gd name="T5" fmla="*/ 103 h 103"/>
                  <a:gd name="T6" fmla="*/ 29 w 281"/>
                  <a:gd name="T7" fmla="*/ 34 h 103"/>
                  <a:gd name="T8" fmla="*/ 30 w 281"/>
                  <a:gd name="T9" fmla="*/ 30 h 103"/>
                  <a:gd name="T10" fmla="*/ 92 w 281"/>
                  <a:gd name="T11" fmla="*/ 101 h 103"/>
                  <a:gd name="T12" fmla="*/ 92 w 281"/>
                  <a:gd name="T13" fmla="*/ 101 h 103"/>
                  <a:gd name="T14" fmla="*/ 30 w 281"/>
                  <a:gd name="T15" fmla="*/ 30 h 103"/>
                  <a:gd name="T16" fmla="*/ 6 w 281"/>
                  <a:gd name="T17" fmla="*/ 2 h 103"/>
                  <a:gd name="T18" fmla="*/ 9 w 281"/>
                  <a:gd name="T19" fmla="*/ 6 h 103"/>
                  <a:gd name="T20" fmla="*/ 153 w 281"/>
                  <a:gd name="T21" fmla="*/ 43 h 103"/>
                  <a:gd name="T22" fmla="*/ 278 w 281"/>
                  <a:gd name="T23" fmla="*/ 75 h 103"/>
                  <a:gd name="T24" fmla="*/ 280 w 281"/>
                  <a:gd name="T25" fmla="*/ 75 h 103"/>
                  <a:gd name="T26" fmla="*/ 279 w 281"/>
                  <a:gd name="T27" fmla="*/ 74 h 103"/>
                  <a:gd name="T28" fmla="*/ 281 w 281"/>
                  <a:gd name="T29" fmla="*/ 74 h 103"/>
                  <a:gd name="T30" fmla="*/ 279 w 281"/>
                  <a:gd name="T31" fmla="*/ 72 h 103"/>
                  <a:gd name="T32" fmla="*/ 6 w 281"/>
                  <a:gd name="T33" fmla="*/ 2 h 103"/>
                  <a:gd name="T34" fmla="*/ 0 w 281"/>
                  <a:gd name="T35" fmla="*/ 0 h 103"/>
                  <a:gd name="T36" fmla="*/ 3 w 281"/>
                  <a:gd name="T37" fmla="*/ 3 h 103"/>
                  <a:gd name="T38" fmla="*/ 3 w 281"/>
                  <a:gd name="T39" fmla="*/ 2 h 103"/>
                  <a:gd name="T40" fmla="*/ 4 w 281"/>
                  <a:gd name="T41" fmla="*/ 2 h 103"/>
                  <a:gd name="T42" fmla="*/ 3 w 281"/>
                  <a:gd name="T43" fmla="*/ 1 h 103"/>
                  <a:gd name="T44" fmla="*/ 0 w 281"/>
                  <a:gd name="T4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1" h="103">
                    <a:moveTo>
                      <a:pt x="29" y="34"/>
                    </a:moveTo>
                    <a:lnTo>
                      <a:pt x="89" y="103"/>
                    </a:lnTo>
                    <a:lnTo>
                      <a:pt x="89" y="103"/>
                    </a:lnTo>
                    <a:lnTo>
                      <a:pt x="29" y="34"/>
                    </a:lnTo>
                    <a:close/>
                    <a:moveTo>
                      <a:pt x="30" y="30"/>
                    </a:moveTo>
                    <a:lnTo>
                      <a:pt x="92" y="101"/>
                    </a:lnTo>
                    <a:lnTo>
                      <a:pt x="92" y="101"/>
                    </a:lnTo>
                    <a:lnTo>
                      <a:pt x="30" y="30"/>
                    </a:lnTo>
                    <a:close/>
                    <a:moveTo>
                      <a:pt x="6" y="2"/>
                    </a:moveTo>
                    <a:lnTo>
                      <a:pt x="9" y="6"/>
                    </a:lnTo>
                    <a:lnTo>
                      <a:pt x="153" y="43"/>
                    </a:lnTo>
                    <a:lnTo>
                      <a:pt x="278" y="75"/>
                    </a:lnTo>
                    <a:lnTo>
                      <a:pt x="280" y="75"/>
                    </a:lnTo>
                    <a:lnTo>
                      <a:pt x="279" y="74"/>
                    </a:lnTo>
                    <a:lnTo>
                      <a:pt x="281" y="74"/>
                    </a:lnTo>
                    <a:lnTo>
                      <a:pt x="279" y="72"/>
                    </a:lnTo>
                    <a:lnTo>
                      <a:pt x="6" y="2"/>
                    </a:lnTo>
                    <a:close/>
                    <a:moveTo>
                      <a:pt x="0" y="0"/>
                    </a:moveTo>
                    <a:lnTo>
                      <a:pt x="3" y="3"/>
                    </a:lnTo>
                    <a:lnTo>
                      <a:pt x="3" y="2"/>
                    </a:lnTo>
                    <a:lnTo>
                      <a:pt x="4" y="2"/>
                    </a:lnTo>
                    <a:lnTo>
                      <a:pt x="3"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375"/>
              <p:cNvSpPr>
                <a:spLocks noEditPoints="1"/>
              </p:cNvSpPr>
              <p:nvPr/>
            </p:nvSpPr>
            <p:spPr bwMode="auto">
              <a:xfrm>
                <a:off x="4046" y="3462"/>
                <a:ext cx="281" cy="103"/>
              </a:xfrm>
              <a:custGeom>
                <a:avLst/>
                <a:gdLst>
                  <a:gd name="T0" fmla="*/ 29 w 281"/>
                  <a:gd name="T1" fmla="*/ 34 h 103"/>
                  <a:gd name="T2" fmla="*/ 89 w 281"/>
                  <a:gd name="T3" fmla="*/ 103 h 103"/>
                  <a:gd name="T4" fmla="*/ 89 w 281"/>
                  <a:gd name="T5" fmla="*/ 103 h 103"/>
                  <a:gd name="T6" fmla="*/ 29 w 281"/>
                  <a:gd name="T7" fmla="*/ 34 h 103"/>
                  <a:gd name="T8" fmla="*/ 30 w 281"/>
                  <a:gd name="T9" fmla="*/ 30 h 103"/>
                  <a:gd name="T10" fmla="*/ 92 w 281"/>
                  <a:gd name="T11" fmla="*/ 101 h 103"/>
                  <a:gd name="T12" fmla="*/ 92 w 281"/>
                  <a:gd name="T13" fmla="*/ 101 h 103"/>
                  <a:gd name="T14" fmla="*/ 30 w 281"/>
                  <a:gd name="T15" fmla="*/ 30 h 103"/>
                  <a:gd name="T16" fmla="*/ 6 w 281"/>
                  <a:gd name="T17" fmla="*/ 2 h 103"/>
                  <a:gd name="T18" fmla="*/ 9 w 281"/>
                  <a:gd name="T19" fmla="*/ 6 h 103"/>
                  <a:gd name="T20" fmla="*/ 153 w 281"/>
                  <a:gd name="T21" fmla="*/ 43 h 103"/>
                  <a:gd name="T22" fmla="*/ 278 w 281"/>
                  <a:gd name="T23" fmla="*/ 75 h 103"/>
                  <a:gd name="T24" fmla="*/ 280 w 281"/>
                  <a:gd name="T25" fmla="*/ 75 h 103"/>
                  <a:gd name="T26" fmla="*/ 279 w 281"/>
                  <a:gd name="T27" fmla="*/ 74 h 103"/>
                  <a:gd name="T28" fmla="*/ 281 w 281"/>
                  <a:gd name="T29" fmla="*/ 74 h 103"/>
                  <a:gd name="T30" fmla="*/ 279 w 281"/>
                  <a:gd name="T31" fmla="*/ 72 h 103"/>
                  <a:gd name="T32" fmla="*/ 6 w 281"/>
                  <a:gd name="T33" fmla="*/ 2 h 103"/>
                  <a:gd name="T34" fmla="*/ 0 w 281"/>
                  <a:gd name="T35" fmla="*/ 0 h 103"/>
                  <a:gd name="T36" fmla="*/ 3 w 281"/>
                  <a:gd name="T37" fmla="*/ 3 h 103"/>
                  <a:gd name="T38" fmla="*/ 3 w 281"/>
                  <a:gd name="T39" fmla="*/ 2 h 103"/>
                  <a:gd name="T40" fmla="*/ 4 w 281"/>
                  <a:gd name="T41" fmla="*/ 2 h 103"/>
                  <a:gd name="T42" fmla="*/ 3 w 281"/>
                  <a:gd name="T43" fmla="*/ 1 h 103"/>
                  <a:gd name="T44" fmla="*/ 0 w 281"/>
                  <a:gd name="T4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1" h="103">
                    <a:moveTo>
                      <a:pt x="29" y="34"/>
                    </a:moveTo>
                    <a:lnTo>
                      <a:pt x="89" y="103"/>
                    </a:lnTo>
                    <a:lnTo>
                      <a:pt x="89" y="103"/>
                    </a:lnTo>
                    <a:lnTo>
                      <a:pt x="29" y="34"/>
                    </a:lnTo>
                    <a:moveTo>
                      <a:pt x="30" y="30"/>
                    </a:moveTo>
                    <a:lnTo>
                      <a:pt x="92" y="101"/>
                    </a:lnTo>
                    <a:lnTo>
                      <a:pt x="92" y="101"/>
                    </a:lnTo>
                    <a:lnTo>
                      <a:pt x="30" y="30"/>
                    </a:lnTo>
                    <a:moveTo>
                      <a:pt x="6" y="2"/>
                    </a:moveTo>
                    <a:lnTo>
                      <a:pt x="9" y="6"/>
                    </a:lnTo>
                    <a:lnTo>
                      <a:pt x="153" y="43"/>
                    </a:lnTo>
                    <a:lnTo>
                      <a:pt x="278" y="75"/>
                    </a:lnTo>
                    <a:lnTo>
                      <a:pt x="280" y="75"/>
                    </a:lnTo>
                    <a:lnTo>
                      <a:pt x="279" y="74"/>
                    </a:lnTo>
                    <a:lnTo>
                      <a:pt x="281" y="74"/>
                    </a:lnTo>
                    <a:lnTo>
                      <a:pt x="279" y="72"/>
                    </a:lnTo>
                    <a:lnTo>
                      <a:pt x="6" y="2"/>
                    </a:lnTo>
                    <a:moveTo>
                      <a:pt x="0" y="0"/>
                    </a:moveTo>
                    <a:lnTo>
                      <a:pt x="3" y="3"/>
                    </a:lnTo>
                    <a:lnTo>
                      <a:pt x="3" y="2"/>
                    </a:lnTo>
                    <a:lnTo>
                      <a:pt x="4" y="2"/>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Freeform 376"/>
              <p:cNvSpPr>
                <a:spLocks noEditPoints="1"/>
              </p:cNvSpPr>
              <p:nvPr/>
            </p:nvSpPr>
            <p:spPr bwMode="auto">
              <a:xfrm>
                <a:off x="4116" y="3535"/>
                <a:ext cx="221" cy="189"/>
              </a:xfrm>
              <a:custGeom>
                <a:avLst/>
                <a:gdLst>
                  <a:gd name="T0" fmla="*/ 1 w 221"/>
                  <a:gd name="T1" fmla="*/ 186 h 189"/>
                  <a:gd name="T2" fmla="*/ 1 w 221"/>
                  <a:gd name="T3" fmla="*/ 187 h 189"/>
                  <a:gd name="T4" fmla="*/ 0 w 221"/>
                  <a:gd name="T5" fmla="*/ 188 h 189"/>
                  <a:gd name="T6" fmla="*/ 0 w 221"/>
                  <a:gd name="T7" fmla="*/ 188 h 189"/>
                  <a:gd name="T8" fmla="*/ 0 w 221"/>
                  <a:gd name="T9" fmla="*/ 189 h 189"/>
                  <a:gd name="T10" fmla="*/ 2 w 221"/>
                  <a:gd name="T11" fmla="*/ 188 h 189"/>
                  <a:gd name="T12" fmla="*/ 1 w 221"/>
                  <a:gd name="T13" fmla="*/ 186 h 189"/>
                  <a:gd name="T14" fmla="*/ 20 w 221"/>
                  <a:gd name="T15" fmla="*/ 36 h 189"/>
                  <a:gd name="T16" fmla="*/ 20 w 221"/>
                  <a:gd name="T17" fmla="*/ 36 h 189"/>
                  <a:gd name="T18" fmla="*/ 1 w 221"/>
                  <a:gd name="T19" fmla="*/ 181 h 189"/>
                  <a:gd name="T20" fmla="*/ 1 w 221"/>
                  <a:gd name="T21" fmla="*/ 181 h 189"/>
                  <a:gd name="T22" fmla="*/ 20 w 221"/>
                  <a:gd name="T23" fmla="*/ 36 h 189"/>
                  <a:gd name="T24" fmla="*/ 24 w 221"/>
                  <a:gd name="T25" fmla="*/ 32 h 189"/>
                  <a:gd name="T26" fmla="*/ 24 w 221"/>
                  <a:gd name="T27" fmla="*/ 32 h 189"/>
                  <a:gd name="T28" fmla="*/ 20 w 221"/>
                  <a:gd name="T29" fmla="*/ 62 h 189"/>
                  <a:gd name="T30" fmla="*/ 24 w 221"/>
                  <a:gd name="T31" fmla="*/ 32 h 189"/>
                  <a:gd name="T32" fmla="*/ 210 w 221"/>
                  <a:gd name="T33" fmla="*/ 2 h 189"/>
                  <a:gd name="T34" fmla="*/ 208 w 221"/>
                  <a:gd name="T35" fmla="*/ 2 h 189"/>
                  <a:gd name="T36" fmla="*/ 208 w 221"/>
                  <a:gd name="T37" fmla="*/ 2 h 189"/>
                  <a:gd name="T38" fmla="*/ 24 w 221"/>
                  <a:gd name="T39" fmla="*/ 29 h 189"/>
                  <a:gd name="T40" fmla="*/ 24 w 221"/>
                  <a:gd name="T41" fmla="*/ 29 h 189"/>
                  <a:gd name="T42" fmla="*/ 26 w 221"/>
                  <a:gd name="T43" fmla="*/ 29 h 189"/>
                  <a:gd name="T44" fmla="*/ 25 w 221"/>
                  <a:gd name="T45" fmla="*/ 31 h 189"/>
                  <a:gd name="T46" fmla="*/ 25 w 221"/>
                  <a:gd name="T47" fmla="*/ 32 h 189"/>
                  <a:gd name="T48" fmla="*/ 210 w 221"/>
                  <a:gd name="T49" fmla="*/ 5 h 189"/>
                  <a:gd name="T50" fmla="*/ 210 w 221"/>
                  <a:gd name="T51" fmla="*/ 5 h 189"/>
                  <a:gd name="T52" fmla="*/ 124 w 221"/>
                  <a:gd name="T53" fmla="*/ 79 h 189"/>
                  <a:gd name="T54" fmla="*/ 5 w 221"/>
                  <a:gd name="T55" fmla="*/ 182 h 189"/>
                  <a:gd name="T56" fmla="*/ 4 w 221"/>
                  <a:gd name="T57" fmla="*/ 187 h 189"/>
                  <a:gd name="T58" fmla="*/ 68 w 221"/>
                  <a:gd name="T59" fmla="*/ 131 h 189"/>
                  <a:gd name="T60" fmla="*/ 215 w 221"/>
                  <a:gd name="T61" fmla="*/ 5 h 189"/>
                  <a:gd name="T62" fmla="*/ 216 w 221"/>
                  <a:gd name="T63" fmla="*/ 5 h 189"/>
                  <a:gd name="T64" fmla="*/ 215 w 221"/>
                  <a:gd name="T65" fmla="*/ 4 h 189"/>
                  <a:gd name="T66" fmla="*/ 213 w 221"/>
                  <a:gd name="T67" fmla="*/ 4 h 189"/>
                  <a:gd name="T68" fmla="*/ 213 w 221"/>
                  <a:gd name="T69" fmla="*/ 3 h 189"/>
                  <a:gd name="T70" fmla="*/ 210 w 221"/>
                  <a:gd name="T71" fmla="*/ 2 h 189"/>
                  <a:gd name="T72" fmla="*/ 221 w 221"/>
                  <a:gd name="T73" fmla="*/ 0 h 189"/>
                  <a:gd name="T74" fmla="*/ 219 w 221"/>
                  <a:gd name="T75" fmla="*/ 0 h 189"/>
                  <a:gd name="T76" fmla="*/ 219 w 221"/>
                  <a:gd name="T77" fmla="*/ 0 h 189"/>
                  <a:gd name="T78" fmla="*/ 219 w 221"/>
                  <a:gd name="T79" fmla="*/ 1 h 189"/>
                  <a:gd name="T80" fmla="*/ 220 w 221"/>
                  <a:gd name="T81" fmla="*/ 1 h 189"/>
                  <a:gd name="T82" fmla="*/ 221 w 221"/>
                  <a:gd name="T83"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189">
                    <a:moveTo>
                      <a:pt x="1" y="186"/>
                    </a:moveTo>
                    <a:lnTo>
                      <a:pt x="1" y="187"/>
                    </a:lnTo>
                    <a:lnTo>
                      <a:pt x="0" y="188"/>
                    </a:lnTo>
                    <a:lnTo>
                      <a:pt x="0" y="188"/>
                    </a:lnTo>
                    <a:lnTo>
                      <a:pt x="0" y="189"/>
                    </a:lnTo>
                    <a:lnTo>
                      <a:pt x="2" y="188"/>
                    </a:lnTo>
                    <a:lnTo>
                      <a:pt x="1" y="186"/>
                    </a:lnTo>
                    <a:close/>
                    <a:moveTo>
                      <a:pt x="20" y="36"/>
                    </a:moveTo>
                    <a:lnTo>
                      <a:pt x="20" y="36"/>
                    </a:lnTo>
                    <a:lnTo>
                      <a:pt x="1" y="181"/>
                    </a:lnTo>
                    <a:lnTo>
                      <a:pt x="1" y="181"/>
                    </a:lnTo>
                    <a:lnTo>
                      <a:pt x="20" y="36"/>
                    </a:lnTo>
                    <a:close/>
                    <a:moveTo>
                      <a:pt x="24" y="32"/>
                    </a:moveTo>
                    <a:lnTo>
                      <a:pt x="24" y="32"/>
                    </a:lnTo>
                    <a:lnTo>
                      <a:pt x="20" y="62"/>
                    </a:lnTo>
                    <a:lnTo>
                      <a:pt x="24" y="32"/>
                    </a:lnTo>
                    <a:close/>
                    <a:moveTo>
                      <a:pt x="210" y="2"/>
                    </a:moveTo>
                    <a:lnTo>
                      <a:pt x="208" y="2"/>
                    </a:lnTo>
                    <a:lnTo>
                      <a:pt x="208" y="2"/>
                    </a:lnTo>
                    <a:lnTo>
                      <a:pt x="24" y="29"/>
                    </a:lnTo>
                    <a:lnTo>
                      <a:pt x="24" y="29"/>
                    </a:lnTo>
                    <a:lnTo>
                      <a:pt x="26" y="29"/>
                    </a:lnTo>
                    <a:lnTo>
                      <a:pt x="25" y="31"/>
                    </a:lnTo>
                    <a:lnTo>
                      <a:pt x="25" y="32"/>
                    </a:lnTo>
                    <a:lnTo>
                      <a:pt x="210" y="5"/>
                    </a:lnTo>
                    <a:lnTo>
                      <a:pt x="210" y="5"/>
                    </a:lnTo>
                    <a:lnTo>
                      <a:pt x="124" y="79"/>
                    </a:lnTo>
                    <a:lnTo>
                      <a:pt x="5" y="182"/>
                    </a:lnTo>
                    <a:lnTo>
                      <a:pt x="4" y="187"/>
                    </a:lnTo>
                    <a:lnTo>
                      <a:pt x="68" y="131"/>
                    </a:lnTo>
                    <a:lnTo>
                      <a:pt x="215" y="5"/>
                    </a:lnTo>
                    <a:lnTo>
                      <a:pt x="216" y="5"/>
                    </a:lnTo>
                    <a:lnTo>
                      <a:pt x="215" y="4"/>
                    </a:lnTo>
                    <a:lnTo>
                      <a:pt x="213" y="4"/>
                    </a:lnTo>
                    <a:lnTo>
                      <a:pt x="213" y="3"/>
                    </a:lnTo>
                    <a:lnTo>
                      <a:pt x="210" y="2"/>
                    </a:lnTo>
                    <a:close/>
                    <a:moveTo>
                      <a:pt x="221" y="0"/>
                    </a:moveTo>
                    <a:lnTo>
                      <a:pt x="219" y="0"/>
                    </a:lnTo>
                    <a:lnTo>
                      <a:pt x="219" y="0"/>
                    </a:lnTo>
                    <a:lnTo>
                      <a:pt x="219" y="1"/>
                    </a:lnTo>
                    <a:lnTo>
                      <a:pt x="220" y="1"/>
                    </a:lnTo>
                    <a:lnTo>
                      <a:pt x="22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377"/>
              <p:cNvSpPr>
                <a:spLocks noEditPoints="1"/>
              </p:cNvSpPr>
              <p:nvPr/>
            </p:nvSpPr>
            <p:spPr bwMode="auto">
              <a:xfrm>
                <a:off x="4116" y="3535"/>
                <a:ext cx="221" cy="189"/>
              </a:xfrm>
              <a:custGeom>
                <a:avLst/>
                <a:gdLst>
                  <a:gd name="T0" fmla="*/ 1 w 221"/>
                  <a:gd name="T1" fmla="*/ 186 h 189"/>
                  <a:gd name="T2" fmla="*/ 1 w 221"/>
                  <a:gd name="T3" fmla="*/ 187 h 189"/>
                  <a:gd name="T4" fmla="*/ 0 w 221"/>
                  <a:gd name="T5" fmla="*/ 188 h 189"/>
                  <a:gd name="T6" fmla="*/ 0 w 221"/>
                  <a:gd name="T7" fmla="*/ 188 h 189"/>
                  <a:gd name="T8" fmla="*/ 0 w 221"/>
                  <a:gd name="T9" fmla="*/ 189 h 189"/>
                  <a:gd name="T10" fmla="*/ 2 w 221"/>
                  <a:gd name="T11" fmla="*/ 188 h 189"/>
                  <a:gd name="T12" fmla="*/ 1 w 221"/>
                  <a:gd name="T13" fmla="*/ 186 h 189"/>
                  <a:gd name="T14" fmla="*/ 20 w 221"/>
                  <a:gd name="T15" fmla="*/ 36 h 189"/>
                  <a:gd name="T16" fmla="*/ 20 w 221"/>
                  <a:gd name="T17" fmla="*/ 36 h 189"/>
                  <a:gd name="T18" fmla="*/ 1 w 221"/>
                  <a:gd name="T19" fmla="*/ 181 h 189"/>
                  <a:gd name="T20" fmla="*/ 1 w 221"/>
                  <a:gd name="T21" fmla="*/ 181 h 189"/>
                  <a:gd name="T22" fmla="*/ 20 w 221"/>
                  <a:gd name="T23" fmla="*/ 36 h 189"/>
                  <a:gd name="T24" fmla="*/ 24 w 221"/>
                  <a:gd name="T25" fmla="*/ 32 h 189"/>
                  <a:gd name="T26" fmla="*/ 24 w 221"/>
                  <a:gd name="T27" fmla="*/ 32 h 189"/>
                  <a:gd name="T28" fmla="*/ 20 w 221"/>
                  <a:gd name="T29" fmla="*/ 62 h 189"/>
                  <a:gd name="T30" fmla="*/ 24 w 221"/>
                  <a:gd name="T31" fmla="*/ 32 h 189"/>
                  <a:gd name="T32" fmla="*/ 210 w 221"/>
                  <a:gd name="T33" fmla="*/ 2 h 189"/>
                  <a:gd name="T34" fmla="*/ 208 w 221"/>
                  <a:gd name="T35" fmla="*/ 2 h 189"/>
                  <a:gd name="T36" fmla="*/ 208 w 221"/>
                  <a:gd name="T37" fmla="*/ 2 h 189"/>
                  <a:gd name="T38" fmla="*/ 24 w 221"/>
                  <a:gd name="T39" fmla="*/ 29 h 189"/>
                  <a:gd name="T40" fmla="*/ 24 w 221"/>
                  <a:gd name="T41" fmla="*/ 29 h 189"/>
                  <a:gd name="T42" fmla="*/ 26 w 221"/>
                  <a:gd name="T43" fmla="*/ 29 h 189"/>
                  <a:gd name="T44" fmla="*/ 25 w 221"/>
                  <a:gd name="T45" fmla="*/ 31 h 189"/>
                  <a:gd name="T46" fmla="*/ 25 w 221"/>
                  <a:gd name="T47" fmla="*/ 32 h 189"/>
                  <a:gd name="T48" fmla="*/ 210 w 221"/>
                  <a:gd name="T49" fmla="*/ 5 h 189"/>
                  <a:gd name="T50" fmla="*/ 210 w 221"/>
                  <a:gd name="T51" fmla="*/ 5 h 189"/>
                  <a:gd name="T52" fmla="*/ 124 w 221"/>
                  <a:gd name="T53" fmla="*/ 79 h 189"/>
                  <a:gd name="T54" fmla="*/ 5 w 221"/>
                  <a:gd name="T55" fmla="*/ 182 h 189"/>
                  <a:gd name="T56" fmla="*/ 4 w 221"/>
                  <a:gd name="T57" fmla="*/ 187 h 189"/>
                  <a:gd name="T58" fmla="*/ 68 w 221"/>
                  <a:gd name="T59" fmla="*/ 131 h 189"/>
                  <a:gd name="T60" fmla="*/ 215 w 221"/>
                  <a:gd name="T61" fmla="*/ 5 h 189"/>
                  <a:gd name="T62" fmla="*/ 216 w 221"/>
                  <a:gd name="T63" fmla="*/ 5 h 189"/>
                  <a:gd name="T64" fmla="*/ 215 w 221"/>
                  <a:gd name="T65" fmla="*/ 4 h 189"/>
                  <a:gd name="T66" fmla="*/ 213 w 221"/>
                  <a:gd name="T67" fmla="*/ 4 h 189"/>
                  <a:gd name="T68" fmla="*/ 213 w 221"/>
                  <a:gd name="T69" fmla="*/ 3 h 189"/>
                  <a:gd name="T70" fmla="*/ 210 w 221"/>
                  <a:gd name="T71" fmla="*/ 2 h 189"/>
                  <a:gd name="T72" fmla="*/ 221 w 221"/>
                  <a:gd name="T73" fmla="*/ 0 h 189"/>
                  <a:gd name="T74" fmla="*/ 219 w 221"/>
                  <a:gd name="T75" fmla="*/ 0 h 189"/>
                  <a:gd name="T76" fmla="*/ 219 w 221"/>
                  <a:gd name="T77" fmla="*/ 0 h 189"/>
                  <a:gd name="T78" fmla="*/ 219 w 221"/>
                  <a:gd name="T79" fmla="*/ 1 h 189"/>
                  <a:gd name="T80" fmla="*/ 220 w 221"/>
                  <a:gd name="T81" fmla="*/ 1 h 189"/>
                  <a:gd name="T82" fmla="*/ 221 w 221"/>
                  <a:gd name="T83"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189">
                    <a:moveTo>
                      <a:pt x="1" y="186"/>
                    </a:moveTo>
                    <a:lnTo>
                      <a:pt x="1" y="187"/>
                    </a:lnTo>
                    <a:lnTo>
                      <a:pt x="0" y="188"/>
                    </a:lnTo>
                    <a:lnTo>
                      <a:pt x="0" y="188"/>
                    </a:lnTo>
                    <a:lnTo>
                      <a:pt x="0" y="189"/>
                    </a:lnTo>
                    <a:lnTo>
                      <a:pt x="2" y="188"/>
                    </a:lnTo>
                    <a:lnTo>
                      <a:pt x="1" y="186"/>
                    </a:lnTo>
                    <a:moveTo>
                      <a:pt x="20" y="36"/>
                    </a:moveTo>
                    <a:lnTo>
                      <a:pt x="20" y="36"/>
                    </a:lnTo>
                    <a:lnTo>
                      <a:pt x="1" y="181"/>
                    </a:lnTo>
                    <a:lnTo>
                      <a:pt x="1" y="181"/>
                    </a:lnTo>
                    <a:lnTo>
                      <a:pt x="20" y="36"/>
                    </a:lnTo>
                    <a:moveTo>
                      <a:pt x="24" y="32"/>
                    </a:moveTo>
                    <a:lnTo>
                      <a:pt x="24" y="32"/>
                    </a:lnTo>
                    <a:lnTo>
                      <a:pt x="20" y="62"/>
                    </a:lnTo>
                    <a:lnTo>
                      <a:pt x="24" y="32"/>
                    </a:lnTo>
                    <a:moveTo>
                      <a:pt x="210" y="2"/>
                    </a:moveTo>
                    <a:lnTo>
                      <a:pt x="208" y="2"/>
                    </a:lnTo>
                    <a:lnTo>
                      <a:pt x="208" y="2"/>
                    </a:lnTo>
                    <a:lnTo>
                      <a:pt x="24" y="29"/>
                    </a:lnTo>
                    <a:lnTo>
                      <a:pt x="24" y="29"/>
                    </a:lnTo>
                    <a:lnTo>
                      <a:pt x="26" y="29"/>
                    </a:lnTo>
                    <a:lnTo>
                      <a:pt x="25" y="31"/>
                    </a:lnTo>
                    <a:lnTo>
                      <a:pt x="25" y="32"/>
                    </a:lnTo>
                    <a:lnTo>
                      <a:pt x="210" y="5"/>
                    </a:lnTo>
                    <a:lnTo>
                      <a:pt x="210" y="5"/>
                    </a:lnTo>
                    <a:lnTo>
                      <a:pt x="124" y="79"/>
                    </a:lnTo>
                    <a:lnTo>
                      <a:pt x="5" y="182"/>
                    </a:lnTo>
                    <a:lnTo>
                      <a:pt x="4" y="187"/>
                    </a:lnTo>
                    <a:lnTo>
                      <a:pt x="68" y="131"/>
                    </a:lnTo>
                    <a:lnTo>
                      <a:pt x="215" y="5"/>
                    </a:lnTo>
                    <a:lnTo>
                      <a:pt x="216" y="5"/>
                    </a:lnTo>
                    <a:lnTo>
                      <a:pt x="215" y="4"/>
                    </a:lnTo>
                    <a:lnTo>
                      <a:pt x="213" y="4"/>
                    </a:lnTo>
                    <a:lnTo>
                      <a:pt x="213" y="3"/>
                    </a:lnTo>
                    <a:lnTo>
                      <a:pt x="210" y="2"/>
                    </a:lnTo>
                    <a:moveTo>
                      <a:pt x="221" y="0"/>
                    </a:moveTo>
                    <a:lnTo>
                      <a:pt x="219" y="0"/>
                    </a:lnTo>
                    <a:lnTo>
                      <a:pt x="219" y="0"/>
                    </a:lnTo>
                    <a:lnTo>
                      <a:pt x="219" y="1"/>
                    </a:lnTo>
                    <a:lnTo>
                      <a:pt x="220" y="1"/>
                    </a:lnTo>
                    <a:lnTo>
                      <a:pt x="2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378"/>
              <p:cNvSpPr>
                <a:spLocks noEditPoints="1"/>
              </p:cNvSpPr>
              <p:nvPr/>
            </p:nvSpPr>
            <p:spPr bwMode="auto">
              <a:xfrm>
                <a:off x="3952" y="3463"/>
                <a:ext cx="189" cy="123"/>
              </a:xfrm>
              <a:custGeom>
                <a:avLst/>
                <a:gdLst>
                  <a:gd name="T0" fmla="*/ 1 w 189"/>
                  <a:gd name="T1" fmla="*/ 122 h 123"/>
                  <a:gd name="T2" fmla="*/ 0 w 189"/>
                  <a:gd name="T3" fmla="*/ 123 h 123"/>
                  <a:gd name="T4" fmla="*/ 3 w 189"/>
                  <a:gd name="T5" fmla="*/ 122 h 123"/>
                  <a:gd name="T6" fmla="*/ 3 w 189"/>
                  <a:gd name="T7" fmla="*/ 122 h 123"/>
                  <a:gd name="T8" fmla="*/ 1 w 189"/>
                  <a:gd name="T9" fmla="*/ 122 h 123"/>
                  <a:gd name="T10" fmla="*/ 182 w 189"/>
                  <a:gd name="T11" fmla="*/ 105 h 123"/>
                  <a:gd name="T12" fmla="*/ 95 w 189"/>
                  <a:gd name="T13" fmla="*/ 114 h 123"/>
                  <a:gd name="T14" fmla="*/ 182 w 189"/>
                  <a:gd name="T15" fmla="*/ 105 h 123"/>
                  <a:gd name="T16" fmla="*/ 182 w 189"/>
                  <a:gd name="T17" fmla="*/ 105 h 123"/>
                  <a:gd name="T18" fmla="*/ 189 w 189"/>
                  <a:gd name="T19" fmla="*/ 103 h 123"/>
                  <a:gd name="T20" fmla="*/ 188 w 189"/>
                  <a:gd name="T21" fmla="*/ 103 h 123"/>
                  <a:gd name="T22" fmla="*/ 188 w 189"/>
                  <a:gd name="T23" fmla="*/ 104 h 123"/>
                  <a:gd name="T24" fmla="*/ 188 w 189"/>
                  <a:gd name="T25" fmla="*/ 104 h 123"/>
                  <a:gd name="T26" fmla="*/ 189 w 189"/>
                  <a:gd name="T27" fmla="*/ 104 h 123"/>
                  <a:gd name="T28" fmla="*/ 189 w 189"/>
                  <a:gd name="T29" fmla="*/ 104 h 123"/>
                  <a:gd name="T30" fmla="*/ 189 w 189"/>
                  <a:gd name="T31" fmla="*/ 103 h 123"/>
                  <a:gd name="T32" fmla="*/ 97 w 189"/>
                  <a:gd name="T33" fmla="*/ 3 h 123"/>
                  <a:gd name="T34" fmla="*/ 99 w 189"/>
                  <a:gd name="T35" fmla="*/ 2 h 123"/>
                  <a:gd name="T36" fmla="*/ 97 w 189"/>
                  <a:gd name="T37" fmla="*/ 3 h 123"/>
                  <a:gd name="T38" fmla="*/ 99 w 189"/>
                  <a:gd name="T39" fmla="*/ 0 h 123"/>
                  <a:gd name="T40" fmla="*/ 98 w 189"/>
                  <a:gd name="T41" fmla="*/ 1 h 123"/>
                  <a:gd name="T42" fmla="*/ 97 w 189"/>
                  <a:gd name="T43" fmla="*/ 1 h 123"/>
                  <a:gd name="T44" fmla="*/ 97 w 189"/>
                  <a:gd name="T45" fmla="*/ 2 h 123"/>
                  <a:gd name="T46" fmla="*/ 97 w 189"/>
                  <a:gd name="T47" fmla="*/ 2 h 123"/>
                  <a:gd name="T48" fmla="*/ 5 w 189"/>
                  <a:gd name="T49" fmla="*/ 118 h 123"/>
                  <a:gd name="T50" fmla="*/ 5 w 189"/>
                  <a:gd name="T51" fmla="*/ 118 h 123"/>
                  <a:gd name="T52" fmla="*/ 3 w 189"/>
                  <a:gd name="T53" fmla="*/ 119 h 123"/>
                  <a:gd name="T54" fmla="*/ 113 w 189"/>
                  <a:gd name="T55" fmla="*/ 109 h 123"/>
                  <a:gd name="T56" fmla="*/ 8 w 189"/>
                  <a:gd name="T57" fmla="*/ 119 h 123"/>
                  <a:gd name="T58" fmla="*/ 7 w 189"/>
                  <a:gd name="T59" fmla="*/ 119 h 123"/>
                  <a:gd name="T60" fmla="*/ 99 w 189"/>
                  <a:gd name="T61" fmla="*/ 5 h 123"/>
                  <a:gd name="T62" fmla="*/ 99 w 189"/>
                  <a:gd name="T63" fmla="*/ 5 h 123"/>
                  <a:gd name="T64" fmla="*/ 123 w 189"/>
                  <a:gd name="T65" fmla="*/ 33 h 123"/>
                  <a:gd name="T66" fmla="*/ 183 w 189"/>
                  <a:gd name="T67" fmla="*/ 102 h 123"/>
                  <a:gd name="T68" fmla="*/ 185 w 189"/>
                  <a:gd name="T69" fmla="*/ 102 h 123"/>
                  <a:gd name="T70" fmla="*/ 186 w 189"/>
                  <a:gd name="T71" fmla="*/ 100 h 123"/>
                  <a:gd name="T72" fmla="*/ 124 w 189"/>
                  <a:gd name="T73" fmla="*/ 29 h 123"/>
                  <a:gd name="T74" fmla="*/ 103 w 189"/>
                  <a:gd name="T75" fmla="*/ 5 h 123"/>
                  <a:gd name="T76" fmla="*/ 100 w 189"/>
                  <a:gd name="T77" fmla="*/ 1 h 123"/>
                  <a:gd name="T78" fmla="*/ 99 w 189"/>
                  <a:gd name="T7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9" h="123">
                    <a:moveTo>
                      <a:pt x="1" y="122"/>
                    </a:moveTo>
                    <a:lnTo>
                      <a:pt x="0" y="123"/>
                    </a:lnTo>
                    <a:lnTo>
                      <a:pt x="3" y="122"/>
                    </a:lnTo>
                    <a:lnTo>
                      <a:pt x="3" y="122"/>
                    </a:lnTo>
                    <a:lnTo>
                      <a:pt x="1" y="122"/>
                    </a:lnTo>
                    <a:close/>
                    <a:moveTo>
                      <a:pt x="182" y="105"/>
                    </a:moveTo>
                    <a:lnTo>
                      <a:pt x="95" y="114"/>
                    </a:lnTo>
                    <a:lnTo>
                      <a:pt x="182" y="105"/>
                    </a:lnTo>
                    <a:lnTo>
                      <a:pt x="182" y="105"/>
                    </a:lnTo>
                    <a:close/>
                    <a:moveTo>
                      <a:pt x="189" y="103"/>
                    </a:moveTo>
                    <a:lnTo>
                      <a:pt x="188" y="103"/>
                    </a:lnTo>
                    <a:lnTo>
                      <a:pt x="188" y="104"/>
                    </a:lnTo>
                    <a:lnTo>
                      <a:pt x="188" y="104"/>
                    </a:lnTo>
                    <a:lnTo>
                      <a:pt x="189" y="104"/>
                    </a:lnTo>
                    <a:lnTo>
                      <a:pt x="189" y="104"/>
                    </a:lnTo>
                    <a:lnTo>
                      <a:pt x="189" y="103"/>
                    </a:lnTo>
                    <a:close/>
                    <a:moveTo>
                      <a:pt x="97" y="3"/>
                    </a:moveTo>
                    <a:lnTo>
                      <a:pt x="99" y="2"/>
                    </a:lnTo>
                    <a:lnTo>
                      <a:pt x="97" y="3"/>
                    </a:lnTo>
                    <a:close/>
                    <a:moveTo>
                      <a:pt x="99" y="0"/>
                    </a:moveTo>
                    <a:lnTo>
                      <a:pt x="98" y="1"/>
                    </a:lnTo>
                    <a:lnTo>
                      <a:pt x="97" y="1"/>
                    </a:lnTo>
                    <a:lnTo>
                      <a:pt x="97" y="2"/>
                    </a:lnTo>
                    <a:lnTo>
                      <a:pt x="97" y="2"/>
                    </a:lnTo>
                    <a:lnTo>
                      <a:pt x="5" y="118"/>
                    </a:lnTo>
                    <a:lnTo>
                      <a:pt x="5" y="118"/>
                    </a:lnTo>
                    <a:lnTo>
                      <a:pt x="3" y="119"/>
                    </a:lnTo>
                    <a:lnTo>
                      <a:pt x="113" y="109"/>
                    </a:lnTo>
                    <a:lnTo>
                      <a:pt x="8" y="119"/>
                    </a:lnTo>
                    <a:lnTo>
                      <a:pt x="7" y="119"/>
                    </a:lnTo>
                    <a:lnTo>
                      <a:pt x="99" y="5"/>
                    </a:lnTo>
                    <a:lnTo>
                      <a:pt x="99" y="5"/>
                    </a:lnTo>
                    <a:lnTo>
                      <a:pt x="123" y="33"/>
                    </a:lnTo>
                    <a:lnTo>
                      <a:pt x="183" y="102"/>
                    </a:lnTo>
                    <a:lnTo>
                      <a:pt x="185" y="102"/>
                    </a:lnTo>
                    <a:lnTo>
                      <a:pt x="186" y="100"/>
                    </a:lnTo>
                    <a:lnTo>
                      <a:pt x="124" y="29"/>
                    </a:lnTo>
                    <a:lnTo>
                      <a:pt x="103" y="5"/>
                    </a:lnTo>
                    <a:lnTo>
                      <a:pt x="100" y="1"/>
                    </a:lnTo>
                    <a:lnTo>
                      <a:pt x="9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379"/>
              <p:cNvSpPr>
                <a:spLocks noEditPoints="1"/>
              </p:cNvSpPr>
              <p:nvPr/>
            </p:nvSpPr>
            <p:spPr bwMode="auto">
              <a:xfrm>
                <a:off x="3952" y="3463"/>
                <a:ext cx="189" cy="123"/>
              </a:xfrm>
              <a:custGeom>
                <a:avLst/>
                <a:gdLst>
                  <a:gd name="T0" fmla="*/ 1 w 189"/>
                  <a:gd name="T1" fmla="*/ 122 h 123"/>
                  <a:gd name="T2" fmla="*/ 0 w 189"/>
                  <a:gd name="T3" fmla="*/ 123 h 123"/>
                  <a:gd name="T4" fmla="*/ 3 w 189"/>
                  <a:gd name="T5" fmla="*/ 122 h 123"/>
                  <a:gd name="T6" fmla="*/ 3 w 189"/>
                  <a:gd name="T7" fmla="*/ 122 h 123"/>
                  <a:gd name="T8" fmla="*/ 1 w 189"/>
                  <a:gd name="T9" fmla="*/ 122 h 123"/>
                  <a:gd name="T10" fmla="*/ 182 w 189"/>
                  <a:gd name="T11" fmla="*/ 105 h 123"/>
                  <a:gd name="T12" fmla="*/ 95 w 189"/>
                  <a:gd name="T13" fmla="*/ 114 h 123"/>
                  <a:gd name="T14" fmla="*/ 182 w 189"/>
                  <a:gd name="T15" fmla="*/ 105 h 123"/>
                  <a:gd name="T16" fmla="*/ 182 w 189"/>
                  <a:gd name="T17" fmla="*/ 105 h 123"/>
                  <a:gd name="T18" fmla="*/ 189 w 189"/>
                  <a:gd name="T19" fmla="*/ 103 h 123"/>
                  <a:gd name="T20" fmla="*/ 188 w 189"/>
                  <a:gd name="T21" fmla="*/ 103 h 123"/>
                  <a:gd name="T22" fmla="*/ 188 w 189"/>
                  <a:gd name="T23" fmla="*/ 104 h 123"/>
                  <a:gd name="T24" fmla="*/ 188 w 189"/>
                  <a:gd name="T25" fmla="*/ 104 h 123"/>
                  <a:gd name="T26" fmla="*/ 189 w 189"/>
                  <a:gd name="T27" fmla="*/ 104 h 123"/>
                  <a:gd name="T28" fmla="*/ 189 w 189"/>
                  <a:gd name="T29" fmla="*/ 104 h 123"/>
                  <a:gd name="T30" fmla="*/ 189 w 189"/>
                  <a:gd name="T31" fmla="*/ 103 h 123"/>
                  <a:gd name="T32" fmla="*/ 97 w 189"/>
                  <a:gd name="T33" fmla="*/ 3 h 123"/>
                  <a:gd name="T34" fmla="*/ 99 w 189"/>
                  <a:gd name="T35" fmla="*/ 2 h 123"/>
                  <a:gd name="T36" fmla="*/ 97 w 189"/>
                  <a:gd name="T37" fmla="*/ 3 h 123"/>
                  <a:gd name="T38" fmla="*/ 99 w 189"/>
                  <a:gd name="T39" fmla="*/ 0 h 123"/>
                  <a:gd name="T40" fmla="*/ 98 w 189"/>
                  <a:gd name="T41" fmla="*/ 1 h 123"/>
                  <a:gd name="T42" fmla="*/ 97 w 189"/>
                  <a:gd name="T43" fmla="*/ 1 h 123"/>
                  <a:gd name="T44" fmla="*/ 97 w 189"/>
                  <a:gd name="T45" fmla="*/ 2 h 123"/>
                  <a:gd name="T46" fmla="*/ 97 w 189"/>
                  <a:gd name="T47" fmla="*/ 2 h 123"/>
                  <a:gd name="T48" fmla="*/ 5 w 189"/>
                  <a:gd name="T49" fmla="*/ 118 h 123"/>
                  <a:gd name="T50" fmla="*/ 5 w 189"/>
                  <a:gd name="T51" fmla="*/ 118 h 123"/>
                  <a:gd name="T52" fmla="*/ 3 w 189"/>
                  <a:gd name="T53" fmla="*/ 119 h 123"/>
                  <a:gd name="T54" fmla="*/ 113 w 189"/>
                  <a:gd name="T55" fmla="*/ 109 h 123"/>
                  <a:gd name="T56" fmla="*/ 8 w 189"/>
                  <a:gd name="T57" fmla="*/ 119 h 123"/>
                  <a:gd name="T58" fmla="*/ 7 w 189"/>
                  <a:gd name="T59" fmla="*/ 119 h 123"/>
                  <a:gd name="T60" fmla="*/ 99 w 189"/>
                  <a:gd name="T61" fmla="*/ 5 h 123"/>
                  <a:gd name="T62" fmla="*/ 99 w 189"/>
                  <a:gd name="T63" fmla="*/ 5 h 123"/>
                  <a:gd name="T64" fmla="*/ 123 w 189"/>
                  <a:gd name="T65" fmla="*/ 33 h 123"/>
                  <a:gd name="T66" fmla="*/ 183 w 189"/>
                  <a:gd name="T67" fmla="*/ 102 h 123"/>
                  <a:gd name="T68" fmla="*/ 185 w 189"/>
                  <a:gd name="T69" fmla="*/ 102 h 123"/>
                  <a:gd name="T70" fmla="*/ 186 w 189"/>
                  <a:gd name="T71" fmla="*/ 100 h 123"/>
                  <a:gd name="T72" fmla="*/ 124 w 189"/>
                  <a:gd name="T73" fmla="*/ 29 h 123"/>
                  <a:gd name="T74" fmla="*/ 103 w 189"/>
                  <a:gd name="T75" fmla="*/ 5 h 123"/>
                  <a:gd name="T76" fmla="*/ 100 w 189"/>
                  <a:gd name="T77" fmla="*/ 1 h 123"/>
                  <a:gd name="T78" fmla="*/ 99 w 189"/>
                  <a:gd name="T7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9" h="123">
                    <a:moveTo>
                      <a:pt x="1" y="122"/>
                    </a:moveTo>
                    <a:lnTo>
                      <a:pt x="0" y="123"/>
                    </a:lnTo>
                    <a:lnTo>
                      <a:pt x="3" y="122"/>
                    </a:lnTo>
                    <a:lnTo>
                      <a:pt x="3" y="122"/>
                    </a:lnTo>
                    <a:lnTo>
                      <a:pt x="1" y="122"/>
                    </a:lnTo>
                    <a:moveTo>
                      <a:pt x="182" y="105"/>
                    </a:moveTo>
                    <a:lnTo>
                      <a:pt x="95" y="114"/>
                    </a:lnTo>
                    <a:lnTo>
                      <a:pt x="182" y="105"/>
                    </a:lnTo>
                    <a:lnTo>
                      <a:pt x="182" y="105"/>
                    </a:lnTo>
                    <a:moveTo>
                      <a:pt x="189" y="103"/>
                    </a:moveTo>
                    <a:lnTo>
                      <a:pt x="188" y="103"/>
                    </a:lnTo>
                    <a:lnTo>
                      <a:pt x="188" y="104"/>
                    </a:lnTo>
                    <a:lnTo>
                      <a:pt x="188" y="104"/>
                    </a:lnTo>
                    <a:lnTo>
                      <a:pt x="189" y="104"/>
                    </a:lnTo>
                    <a:lnTo>
                      <a:pt x="189" y="104"/>
                    </a:lnTo>
                    <a:lnTo>
                      <a:pt x="189" y="103"/>
                    </a:lnTo>
                    <a:moveTo>
                      <a:pt x="97" y="3"/>
                    </a:moveTo>
                    <a:lnTo>
                      <a:pt x="99" y="2"/>
                    </a:lnTo>
                    <a:lnTo>
                      <a:pt x="97" y="3"/>
                    </a:lnTo>
                    <a:moveTo>
                      <a:pt x="99" y="0"/>
                    </a:moveTo>
                    <a:lnTo>
                      <a:pt x="98" y="1"/>
                    </a:lnTo>
                    <a:lnTo>
                      <a:pt x="97" y="1"/>
                    </a:lnTo>
                    <a:lnTo>
                      <a:pt x="97" y="2"/>
                    </a:lnTo>
                    <a:lnTo>
                      <a:pt x="97" y="2"/>
                    </a:lnTo>
                    <a:lnTo>
                      <a:pt x="5" y="118"/>
                    </a:lnTo>
                    <a:lnTo>
                      <a:pt x="5" y="118"/>
                    </a:lnTo>
                    <a:lnTo>
                      <a:pt x="3" y="119"/>
                    </a:lnTo>
                    <a:lnTo>
                      <a:pt x="113" y="109"/>
                    </a:lnTo>
                    <a:lnTo>
                      <a:pt x="8" y="119"/>
                    </a:lnTo>
                    <a:lnTo>
                      <a:pt x="7" y="119"/>
                    </a:lnTo>
                    <a:lnTo>
                      <a:pt x="99" y="5"/>
                    </a:lnTo>
                    <a:lnTo>
                      <a:pt x="99" y="5"/>
                    </a:lnTo>
                    <a:lnTo>
                      <a:pt x="123" y="33"/>
                    </a:lnTo>
                    <a:lnTo>
                      <a:pt x="183" y="102"/>
                    </a:lnTo>
                    <a:lnTo>
                      <a:pt x="185" y="102"/>
                    </a:lnTo>
                    <a:lnTo>
                      <a:pt x="186" y="100"/>
                    </a:lnTo>
                    <a:lnTo>
                      <a:pt x="124" y="29"/>
                    </a:lnTo>
                    <a:lnTo>
                      <a:pt x="103" y="5"/>
                    </a:lnTo>
                    <a:lnTo>
                      <a:pt x="100" y="1"/>
                    </a:lnTo>
                    <a:lnTo>
                      <a:pt x="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380"/>
              <p:cNvSpPr>
                <a:spLocks noEditPoints="1"/>
              </p:cNvSpPr>
              <p:nvPr/>
            </p:nvSpPr>
            <p:spPr bwMode="auto">
              <a:xfrm>
                <a:off x="4063" y="3561"/>
                <a:ext cx="78" cy="164"/>
              </a:xfrm>
              <a:custGeom>
                <a:avLst/>
                <a:gdLst>
                  <a:gd name="T0" fmla="*/ 73 w 78"/>
                  <a:gd name="T1" fmla="*/ 10 h 164"/>
                  <a:gd name="T2" fmla="*/ 73 w 78"/>
                  <a:gd name="T3" fmla="*/ 10 h 164"/>
                  <a:gd name="T4" fmla="*/ 54 w 78"/>
                  <a:gd name="T5" fmla="*/ 155 h 164"/>
                  <a:gd name="T6" fmla="*/ 4 w 78"/>
                  <a:gd name="T7" fmla="*/ 89 h 164"/>
                  <a:gd name="T8" fmla="*/ 2 w 78"/>
                  <a:gd name="T9" fmla="*/ 87 h 164"/>
                  <a:gd name="T10" fmla="*/ 3 w 78"/>
                  <a:gd name="T11" fmla="*/ 86 h 164"/>
                  <a:gd name="T12" fmla="*/ 73 w 78"/>
                  <a:gd name="T13" fmla="*/ 10 h 164"/>
                  <a:gd name="T14" fmla="*/ 77 w 78"/>
                  <a:gd name="T15" fmla="*/ 5 h 164"/>
                  <a:gd name="T16" fmla="*/ 2 w 78"/>
                  <a:gd name="T17" fmla="*/ 88 h 164"/>
                  <a:gd name="T18" fmla="*/ 1 w 78"/>
                  <a:gd name="T19" fmla="*/ 89 h 164"/>
                  <a:gd name="T20" fmla="*/ 0 w 78"/>
                  <a:gd name="T21" fmla="*/ 88 h 164"/>
                  <a:gd name="T22" fmla="*/ 2 w 78"/>
                  <a:gd name="T23" fmla="*/ 90 h 164"/>
                  <a:gd name="T24" fmla="*/ 2 w 78"/>
                  <a:gd name="T25" fmla="*/ 90 h 164"/>
                  <a:gd name="T26" fmla="*/ 53 w 78"/>
                  <a:gd name="T27" fmla="*/ 159 h 164"/>
                  <a:gd name="T28" fmla="*/ 53 w 78"/>
                  <a:gd name="T29" fmla="*/ 159 h 164"/>
                  <a:gd name="T30" fmla="*/ 53 w 78"/>
                  <a:gd name="T31" fmla="*/ 159 h 164"/>
                  <a:gd name="T32" fmla="*/ 54 w 78"/>
                  <a:gd name="T33" fmla="*/ 160 h 164"/>
                  <a:gd name="T34" fmla="*/ 55 w 78"/>
                  <a:gd name="T35" fmla="*/ 162 h 164"/>
                  <a:gd name="T36" fmla="*/ 56 w 78"/>
                  <a:gd name="T37" fmla="*/ 164 h 164"/>
                  <a:gd name="T38" fmla="*/ 57 w 78"/>
                  <a:gd name="T39" fmla="*/ 162 h 164"/>
                  <a:gd name="T40" fmla="*/ 57 w 78"/>
                  <a:gd name="T41" fmla="*/ 161 h 164"/>
                  <a:gd name="T42" fmla="*/ 58 w 78"/>
                  <a:gd name="T43" fmla="*/ 156 h 164"/>
                  <a:gd name="T44" fmla="*/ 73 w 78"/>
                  <a:gd name="T45" fmla="*/ 36 h 164"/>
                  <a:gd name="T46" fmla="*/ 77 w 78"/>
                  <a:gd name="T47" fmla="*/ 6 h 164"/>
                  <a:gd name="T48" fmla="*/ 77 w 78"/>
                  <a:gd name="T49" fmla="*/ 5 h 164"/>
                  <a:gd name="T50" fmla="*/ 78 w 78"/>
                  <a:gd name="T51" fmla="*/ 0 h 164"/>
                  <a:gd name="T52" fmla="*/ 75 w 78"/>
                  <a:gd name="T53" fmla="*/ 2 h 164"/>
                  <a:gd name="T54" fmla="*/ 75 w 78"/>
                  <a:gd name="T55" fmla="*/ 2 h 164"/>
                  <a:gd name="T56" fmla="*/ 74 w 78"/>
                  <a:gd name="T57" fmla="*/ 4 h 164"/>
                  <a:gd name="T58" fmla="*/ 77 w 78"/>
                  <a:gd name="T59" fmla="*/ 3 h 164"/>
                  <a:gd name="T60" fmla="*/ 77 w 78"/>
                  <a:gd name="T61" fmla="*/ 3 h 164"/>
                  <a:gd name="T62" fmla="*/ 78 w 78"/>
                  <a:gd name="T6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164">
                    <a:moveTo>
                      <a:pt x="73" y="10"/>
                    </a:moveTo>
                    <a:lnTo>
                      <a:pt x="73" y="10"/>
                    </a:lnTo>
                    <a:lnTo>
                      <a:pt x="54" y="155"/>
                    </a:lnTo>
                    <a:lnTo>
                      <a:pt x="4" y="89"/>
                    </a:lnTo>
                    <a:lnTo>
                      <a:pt x="2" y="87"/>
                    </a:lnTo>
                    <a:lnTo>
                      <a:pt x="3" y="86"/>
                    </a:lnTo>
                    <a:lnTo>
                      <a:pt x="73" y="10"/>
                    </a:lnTo>
                    <a:close/>
                    <a:moveTo>
                      <a:pt x="77" y="5"/>
                    </a:moveTo>
                    <a:lnTo>
                      <a:pt x="2" y="88"/>
                    </a:lnTo>
                    <a:lnTo>
                      <a:pt x="1" y="89"/>
                    </a:lnTo>
                    <a:lnTo>
                      <a:pt x="0" y="88"/>
                    </a:lnTo>
                    <a:lnTo>
                      <a:pt x="2" y="90"/>
                    </a:lnTo>
                    <a:lnTo>
                      <a:pt x="2" y="90"/>
                    </a:lnTo>
                    <a:lnTo>
                      <a:pt x="53" y="159"/>
                    </a:lnTo>
                    <a:lnTo>
                      <a:pt x="53" y="159"/>
                    </a:lnTo>
                    <a:lnTo>
                      <a:pt x="53" y="159"/>
                    </a:lnTo>
                    <a:lnTo>
                      <a:pt x="54" y="160"/>
                    </a:lnTo>
                    <a:lnTo>
                      <a:pt x="55" y="162"/>
                    </a:lnTo>
                    <a:lnTo>
                      <a:pt x="56" y="164"/>
                    </a:lnTo>
                    <a:lnTo>
                      <a:pt x="57" y="162"/>
                    </a:lnTo>
                    <a:lnTo>
                      <a:pt x="57" y="161"/>
                    </a:lnTo>
                    <a:lnTo>
                      <a:pt x="58" y="156"/>
                    </a:lnTo>
                    <a:lnTo>
                      <a:pt x="73" y="36"/>
                    </a:lnTo>
                    <a:lnTo>
                      <a:pt x="77" y="6"/>
                    </a:lnTo>
                    <a:lnTo>
                      <a:pt x="77" y="5"/>
                    </a:lnTo>
                    <a:close/>
                    <a:moveTo>
                      <a:pt x="78" y="0"/>
                    </a:moveTo>
                    <a:lnTo>
                      <a:pt x="75" y="2"/>
                    </a:lnTo>
                    <a:lnTo>
                      <a:pt x="75" y="2"/>
                    </a:lnTo>
                    <a:lnTo>
                      <a:pt x="74" y="4"/>
                    </a:lnTo>
                    <a:lnTo>
                      <a:pt x="77" y="3"/>
                    </a:lnTo>
                    <a:lnTo>
                      <a:pt x="77" y="3"/>
                    </a:lnTo>
                    <a:lnTo>
                      <a:pt x="7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Freeform 381"/>
              <p:cNvSpPr>
                <a:spLocks noEditPoints="1"/>
              </p:cNvSpPr>
              <p:nvPr/>
            </p:nvSpPr>
            <p:spPr bwMode="auto">
              <a:xfrm>
                <a:off x="4063" y="3561"/>
                <a:ext cx="78" cy="164"/>
              </a:xfrm>
              <a:custGeom>
                <a:avLst/>
                <a:gdLst>
                  <a:gd name="T0" fmla="*/ 73 w 78"/>
                  <a:gd name="T1" fmla="*/ 10 h 164"/>
                  <a:gd name="T2" fmla="*/ 73 w 78"/>
                  <a:gd name="T3" fmla="*/ 10 h 164"/>
                  <a:gd name="T4" fmla="*/ 54 w 78"/>
                  <a:gd name="T5" fmla="*/ 155 h 164"/>
                  <a:gd name="T6" fmla="*/ 4 w 78"/>
                  <a:gd name="T7" fmla="*/ 89 h 164"/>
                  <a:gd name="T8" fmla="*/ 2 w 78"/>
                  <a:gd name="T9" fmla="*/ 87 h 164"/>
                  <a:gd name="T10" fmla="*/ 3 w 78"/>
                  <a:gd name="T11" fmla="*/ 86 h 164"/>
                  <a:gd name="T12" fmla="*/ 73 w 78"/>
                  <a:gd name="T13" fmla="*/ 10 h 164"/>
                  <a:gd name="T14" fmla="*/ 77 w 78"/>
                  <a:gd name="T15" fmla="*/ 5 h 164"/>
                  <a:gd name="T16" fmla="*/ 2 w 78"/>
                  <a:gd name="T17" fmla="*/ 88 h 164"/>
                  <a:gd name="T18" fmla="*/ 1 w 78"/>
                  <a:gd name="T19" fmla="*/ 89 h 164"/>
                  <a:gd name="T20" fmla="*/ 0 w 78"/>
                  <a:gd name="T21" fmla="*/ 88 h 164"/>
                  <a:gd name="T22" fmla="*/ 2 w 78"/>
                  <a:gd name="T23" fmla="*/ 90 h 164"/>
                  <a:gd name="T24" fmla="*/ 2 w 78"/>
                  <a:gd name="T25" fmla="*/ 90 h 164"/>
                  <a:gd name="T26" fmla="*/ 53 w 78"/>
                  <a:gd name="T27" fmla="*/ 159 h 164"/>
                  <a:gd name="T28" fmla="*/ 53 w 78"/>
                  <a:gd name="T29" fmla="*/ 159 h 164"/>
                  <a:gd name="T30" fmla="*/ 53 w 78"/>
                  <a:gd name="T31" fmla="*/ 159 h 164"/>
                  <a:gd name="T32" fmla="*/ 54 w 78"/>
                  <a:gd name="T33" fmla="*/ 160 h 164"/>
                  <a:gd name="T34" fmla="*/ 55 w 78"/>
                  <a:gd name="T35" fmla="*/ 162 h 164"/>
                  <a:gd name="T36" fmla="*/ 56 w 78"/>
                  <a:gd name="T37" fmla="*/ 164 h 164"/>
                  <a:gd name="T38" fmla="*/ 57 w 78"/>
                  <a:gd name="T39" fmla="*/ 162 h 164"/>
                  <a:gd name="T40" fmla="*/ 57 w 78"/>
                  <a:gd name="T41" fmla="*/ 161 h 164"/>
                  <a:gd name="T42" fmla="*/ 58 w 78"/>
                  <a:gd name="T43" fmla="*/ 156 h 164"/>
                  <a:gd name="T44" fmla="*/ 73 w 78"/>
                  <a:gd name="T45" fmla="*/ 36 h 164"/>
                  <a:gd name="T46" fmla="*/ 77 w 78"/>
                  <a:gd name="T47" fmla="*/ 6 h 164"/>
                  <a:gd name="T48" fmla="*/ 77 w 78"/>
                  <a:gd name="T49" fmla="*/ 5 h 164"/>
                  <a:gd name="T50" fmla="*/ 78 w 78"/>
                  <a:gd name="T51" fmla="*/ 0 h 164"/>
                  <a:gd name="T52" fmla="*/ 75 w 78"/>
                  <a:gd name="T53" fmla="*/ 2 h 164"/>
                  <a:gd name="T54" fmla="*/ 75 w 78"/>
                  <a:gd name="T55" fmla="*/ 2 h 164"/>
                  <a:gd name="T56" fmla="*/ 74 w 78"/>
                  <a:gd name="T57" fmla="*/ 4 h 164"/>
                  <a:gd name="T58" fmla="*/ 77 w 78"/>
                  <a:gd name="T59" fmla="*/ 3 h 164"/>
                  <a:gd name="T60" fmla="*/ 77 w 78"/>
                  <a:gd name="T61" fmla="*/ 3 h 164"/>
                  <a:gd name="T62" fmla="*/ 78 w 78"/>
                  <a:gd name="T6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164">
                    <a:moveTo>
                      <a:pt x="73" y="10"/>
                    </a:moveTo>
                    <a:lnTo>
                      <a:pt x="73" y="10"/>
                    </a:lnTo>
                    <a:lnTo>
                      <a:pt x="54" y="155"/>
                    </a:lnTo>
                    <a:lnTo>
                      <a:pt x="4" y="89"/>
                    </a:lnTo>
                    <a:lnTo>
                      <a:pt x="2" y="87"/>
                    </a:lnTo>
                    <a:lnTo>
                      <a:pt x="3" y="86"/>
                    </a:lnTo>
                    <a:lnTo>
                      <a:pt x="73" y="10"/>
                    </a:lnTo>
                    <a:moveTo>
                      <a:pt x="77" y="5"/>
                    </a:moveTo>
                    <a:lnTo>
                      <a:pt x="2" y="88"/>
                    </a:lnTo>
                    <a:lnTo>
                      <a:pt x="1" y="89"/>
                    </a:lnTo>
                    <a:lnTo>
                      <a:pt x="0" y="88"/>
                    </a:lnTo>
                    <a:lnTo>
                      <a:pt x="2" y="90"/>
                    </a:lnTo>
                    <a:lnTo>
                      <a:pt x="2" y="90"/>
                    </a:lnTo>
                    <a:lnTo>
                      <a:pt x="53" y="159"/>
                    </a:lnTo>
                    <a:lnTo>
                      <a:pt x="53" y="159"/>
                    </a:lnTo>
                    <a:lnTo>
                      <a:pt x="53" y="159"/>
                    </a:lnTo>
                    <a:lnTo>
                      <a:pt x="54" y="160"/>
                    </a:lnTo>
                    <a:lnTo>
                      <a:pt x="55" y="162"/>
                    </a:lnTo>
                    <a:lnTo>
                      <a:pt x="56" y="164"/>
                    </a:lnTo>
                    <a:lnTo>
                      <a:pt x="57" y="162"/>
                    </a:lnTo>
                    <a:lnTo>
                      <a:pt x="57" y="161"/>
                    </a:lnTo>
                    <a:lnTo>
                      <a:pt x="58" y="156"/>
                    </a:lnTo>
                    <a:lnTo>
                      <a:pt x="73" y="36"/>
                    </a:lnTo>
                    <a:lnTo>
                      <a:pt x="77" y="6"/>
                    </a:lnTo>
                    <a:lnTo>
                      <a:pt x="77" y="5"/>
                    </a:lnTo>
                    <a:moveTo>
                      <a:pt x="78" y="0"/>
                    </a:moveTo>
                    <a:lnTo>
                      <a:pt x="75" y="2"/>
                    </a:lnTo>
                    <a:lnTo>
                      <a:pt x="75" y="2"/>
                    </a:lnTo>
                    <a:lnTo>
                      <a:pt x="74" y="4"/>
                    </a:lnTo>
                    <a:lnTo>
                      <a:pt x="77" y="3"/>
                    </a:lnTo>
                    <a:lnTo>
                      <a:pt x="77" y="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382"/>
              <p:cNvSpPr>
                <a:spLocks noEditPoints="1"/>
              </p:cNvSpPr>
              <p:nvPr/>
            </p:nvSpPr>
            <p:spPr bwMode="auto">
              <a:xfrm>
                <a:off x="3951" y="3564"/>
                <a:ext cx="191" cy="86"/>
              </a:xfrm>
              <a:custGeom>
                <a:avLst/>
                <a:gdLst>
                  <a:gd name="T0" fmla="*/ 96 w 191"/>
                  <a:gd name="T1" fmla="*/ 13 h 86"/>
                  <a:gd name="T2" fmla="*/ 183 w 191"/>
                  <a:gd name="T3" fmla="*/ 4 h 86"/>
                  <a:gd name="T4" fmla="*/ 113 w 191"/>
                  <a:gd name="T5" fmla="*/ 82 h 86"/>
                  <a:gd name="T6" fmla="*/ 112 w 191"/>
                  <a:gd name="T7" fmla="*/ 82 h 86"/>
                  <a:gd name="T8" fmla="*/ 112 w 191"/>
                  <a:gd name="T9" fmla="*/ 82 h 86"/>
                  <a:gd name="T10" fmla="*/ 10 w 191"/>
                  <a:gd name="T11" fmla="*/ 21 h 86"/>
                  <a:gd name="T12" fmla="*/ 96 w 191"/>
                  <a:gd name="T13" fmla="*/ 13 h 86"/>
                  <a:gd name="T14" fmla="*/ 191 w 191"/>
                  <a:gd name="T15" fmla="*/ 0 h 86"/>
                  <a:gd name="T16" fmla="*/ 189 w 191"/>
                  <a:gd name="T17" fmla="*/ 0 h 86"/>
                  <a:gd name="T18" fmla="*/ 186 w 191"/>
                  <a:gd name="T19" fmla="*/ 1 h 86"/>
                  <a:gd name="T20" fmla="*/ 184 w 191"/>
                  <a:gd name="T21" fmla="*/ 1 h 86"/>
                  <a:gd name="T22" fmla="*/ 184 w 191"/>
                  <a:gd name="T23" fmla="*/ 1 h 86"/>
                  <a:gd name="T24" fmla="*/ 114 w 191"/>
                  <a:gd name="T25" fmla="*/ 8 h 86"/>
                  <a:gd name="T26" fmla="*/ 4 w 191"/>
                  <a:gd name="T27" fmla="*/ 18 h 86"/>
                  <a:gd name="T28" fmla="*/ 2 w 191"/>
                  <a:gd name="T29" fmla="*/ 18 h 86"/>
                  <a:gd name="T30" fmla="*/ 2 w 191"/>
                  <a:gd name="T31" fmla="*/ 18 h 86"/>
                  <a:gd name="T32" fmla="*/ 2 w 191"/>
                  <a:gd name="T33" fmla="*/ 18 h 86"/>
                  <a:gd name="T34" fmla="*/ 0 w 191"/>
                  <a:gd name="T35" fmla="*/ 19 h 86"/>
                  <a:gd name="T36" fmla="*/ 2 w 191"/>
                  <a:gd name="T37" fmla="*/ 20 h 86"/>
                  <a:gd name="T38" fmla="*/ 2 w 191"/>
                  <a:gd name="T39" fmla="*/ 20 h 86"/>
                  <a:gd name="T40" fmla="*/ 2 w 191"/>
                  <a:gd name="T41" fmla="*/ 21 h 86"/>
                  <a:gd name="T42" fmla="*/ 4 w 191"/>
                  <a:gd name="T43" fmla="*/ 21 h 86"/>
                  <a:gd name="T44" fmla="*/ 5 w 191"/>
                  <a:gd name="T45" fmla="*/ 22 h 86"/>
                  <a:gd name="T46" fmla="*/ 10 w 191"/>
                  <a:gd name="T47" fmla="*/ 25 h 86"/>
                  <a:gd name="T48" fmla="*/ 107 w 191"/>
                  <a:gd name="T49" fmla="*/ 82 h 86"/>
                  <a:gd name="T50" fmla="*/ 112 w 191"/>
                  <a:gd name="T51" fmla="*/ 85 h 86"/>
                  <a:gd name="T52" fmla="*/ 113 w 191"/>
                  <a:gd name="T53" fmla="*/ 86 h 86"/>
                  <a:gd name="T54" fmla="*/ 114 w 191"/>
                  <a:gd name="T55" fmla="*/ 85 h 86"/>
                  <a:gd name="T56" fmla="*/ 189 w 191"/>
                  <a:gd name="T57" fmla="*/ 2 h 86"/>
                  <a:gd name="T58" fmla="*/ 190 w 191"/>
                  <a:gd name="T59" fmla="*/ 2 h 86"/>
                  <a:gd name="T60" fmla="*/ 191 w 191"/>
                  <a:gd name="T6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1" h="86">
                    <a:moveTo>
                      <a:pt x="96" y="13"/>
                    </a:moveTo>
                    <a:lnTo>
                      <a:pt x="183" y="4"/>
                    </a:lnTo>
                    <a:lnTo>
                      <a:pt x="113" y="82"/>
                    </a:lnTo>
                    <a:lnTo>
                      <a:pt x="112" y="82"/>
                    </a:lnTo>
                    <a:lnTo>
                      <a:pt x="112" y="82"/>
                    </a:lnTo>
                    <a:lnTo>
                      <a:pt x="10" y="21"/>
                    </a:lnTo>
                    <a:lnTo>
                      <a:pt x="96" y="13"/>
                    </a:lnTo>
                    <a:close/>
                    <a:moveTo>
                      <a:pt x="191" y="0"/>
                    </a:moveTo>
                    <a:lnTo>
                      <a:pt x="189" y="0"/>
                    </a:lnTo>
                    <a:lnTo>
                      <a:pt x="186" y="1"/>
                    </a:lnTo>
                    <a:lnTo>
                      <a:pt x="184" y="1"/>
                    </a:lnTo>
                    <a:lnTo>
                      <a:pt x="184" y="1"/>
                    </a:lnTo>
                    <a:lnTo>
                      <a:pt x="114" y="8"/>
                    </a:lnTo>
                    <a:lnTo>
                      <a:pt x="4" y="18"/>
                    </a:lnTo>
                    <a:lnTo>
                      <a:pt x="2" y="18"/>
                    </a:lnTo>
                    <a:lnTo>
                      <a:pt x="2" y="18"/>
                    </a:lnTo>
                    <a:lnTo>
                      <a:pt x="2" y="18"/>
                    </a:lnTo>
                    <a:lnTo>
                      <a:pt x="0" y="19"/>
                    </a:lnTo>
                    <a:lnTo>
                      <a:pt x="2" y="20"/>
                    </a:lnTo>
                    <a:lnTo>
                      <a:pt x="2" y="20"/>
                    </a:lnTo>
                    <a:lnTo>
                      <a:pt x="2" y="21"/>
                    </a:lnTo>
                    <a:lnTo>
                      <a:pt x="4" y="21"/>
                    </a:lnTo>
                    <a:lnTo>
                      <a:pt x="5" y="22"/>
                    </a:lnTo>
                    <a:lnTo>
                      <a:pt x="10" y="25"/>
                    </a:lnTo>
                    <a:lnTo>
                      <a:pt x="107" y="82"/>
                    </a:lnTo>
                    <a:lnTo>
                      <a:pt x="112" y="85"/>
                    </a:lnTo>
                    <a:lnTo>
                      <a:pt x="113" y="86"/>
                    </a:lnTo>
                    <a:lnTo>
                      <a:pt x="114" y="85"/>
                    </a:lnTo>
                    <a:lnTo>
                      <a:pt x="189" y="2"/>
                    </a:lnTo>
                    <a:lnTo>
                      <a:pt x="190" y="2"/>
                    </a:lnTo>
                    <a:lnTo>
                      <a:pt x="19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383"/>
              <p:cNvSpPr>
                <a:spLocks noEditPoints="1"/>
              </p:cNvSpPr>
              <p:nvPr/>
            </p:nvSpPr>
            <p:spPr bwMode="auto">
              <a:xfrm>
                <a:off x="3951" y="3564"/>
                <a:ext cx="191" cy="86"/>
              </a:xfrm>
              <a:custGeom>
                <a:avLst/>
                <a:gdLst>
                  <a:gd name="T0" fmla="*/ 96 w 191"/>
                  <a:gd name="T1" fmla="*/ 13 h 86"/>
                  <a:gd name="T2" fmla="*/ 183 w 191"/>
                  <a:gd name="T3" fmla="*/ 4 h 86"/>
                  <a:gd name="T4" fmla="*/ 113 w 191"/>
                  <a:gd name="T5" fmla="*/ 82 h 86"/>
                  <a:gd name="T6" fmla="*/ 112 w 191"/>
                  <a:gd name="T7" fmla="*/ 82 h 86"/>
                  <a:gd name="T8" fmla="*/ 112 w 191"/>
                  <a:gd name="T9" fmla="*/ 82 h 86"/>
                  <a:gd name="T10" fmla="*/ 10 w 191"/>
                  <a:gd name="T11" fmla="*/ 21 h 86"/>
                  <a:gd name="T12" fmla="*/ 96 w 191"/>
                  <a:gd name="T13" fmla="*/ 13 h 86"/>
                  <a:gd name="T14" fmla="*/ 191 w 191"/>
                  <a:gd name="T15" fmla="*/ 0 h 86"/>
                  <a:gd name="T16" fmla="*/ 189 w 191"/>
                  <a:gd name="T17" fmla="*/ 0 h 86"/>
                  <a:gd name="T18" fmla="*/ 186 w 191"/>
                  <a:gd name="T19" fmla="*/ 1 h 86"/>
                  <a:gd name="T20" fmla="*/ 184 w 191"/>
                  <a:gd name="T21" fmla="*/ 1 h 86"/>
                  <a:gd name="T22" fmla="*/ 184 w 191"/>
                  <a:gd name="T23" fmla="*/ 1 h 86"/>
                  <a:gd name="T24" fmla="*/ 114 w 191"/>
                  <a:gd name="T25" fmla="*/ 8 h 86"/>
                  <a:gd name="T26" fmla="*/ 4 w 191"/>
                  <a:gd name="T27" fmla="*/ 18 h 86"/>
                  <a:gd name="T28" fmla="*/ 2 w 191"/>
                  <a:gd name="T29" fmla="*/ 18 h 86"/>
                  <a:gd name="T30" fmla="*/ 2 w 191"/>
                  <a:gd name="T31" fmla="*/ 18 h 86"/>
                  <a:gd name="T32" fmla="*/ 2 w 191"/>
                  <a:gd name="T33" fmla="*/ 18 h 86"/>
                  <a:gd name="T34" fmla="*/ 0 w 191"/>
                  <a:gd name="T35" fmla="*/ 19 h 86"/>
                  <a:gd name="T36" fmla="*/ 2 w 191"/>
                  <a:gd name="T37" fmla="*/ 20 h 86"/>
                  <a:gd name="T38" fmla="*/ 2 w 191"/>
                  <a:gd name="T39" fmla="*/ 20 h 86"/>
                  <a:gd name="T40" fmla="*/ 2 w 191"/>
                  <a:gd name="T41" fmla="*/ 21 h 86"/>
                  <a:gd name="T42" fmla="*/ 4 w 191"/>
                  <a:gd name="T43" fmla="*/ 21 h 86"/>
                  <a:gd name="T44" fmla="*/ 5 w 191"/>
                  <a:gd name="T45" fmla="*/ 22 h 86"/>
                  <a:gd name="T46" fmla="*/ 10 w 191"/>
                  <a:gd name="T47" fmla="*/ 25 h 86"/>
                  <a:gd name="T48" fmla="*/ 107 w 191"/>
                  <a:gd name="T49" fmla="*/ 82 h 86"/>
                  <a:gd name="T50" fmla="*/ 112 w 191"/>
                  <a:gd name="T51" fmla="*/ 85 h 86"/>
                  <a:gd name="T52" fmla="*/ 113 w 191"/>
                  <a:gd name="T53" fmla="*/ 86 h 86"/>
                  <a:gd name="T54" fmla="*/ 114 w 191"/>
                  <a:gd name="T55" fmla="*/ 85 h 86"/>
                  <a:gd name="T56" fmla="*/ 189 w 191"/>
                  <a:gd name="T57" fmla="*/ 2 h 86"/>
                  <a:gd name="T58" fmla="*/ 190 w 191"/>
                  <a:gd name="T59" fmla="*/ 2 h 86"/>
                  <a:gd name="T60" fmla="*/ 191 w 191"/>
                  <a:gd name="T6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1" h="86">
                    <a:moveTo>
                      <a:pt x="96" y="13"/>
                    </a:moveTo>
                    <a:lnTo>
                      <a:pt x="183" y="4"/>
                    </a:lnTo>
                    <a:lnTo>
                      <a:pt x="113" y="82"/>
                    </a:lnTo>
                    <a:lnTo>
                      <a:pt x="112" y="82"/>
                    </a:lnTo>
                    <a:lnTo>
                      <a:pt x="112" y="82"/>
                    </a:lnTo>
                    <a:lnTo>
                      <a:pt x="10" y="21"/>
                    </a:lnTo>
                    <a:lnTo>
                      <a:pt x="96" y="13"/>
                    </a:lnTo>
                    <a:moveTo>
                      <a:pt x="191" y="0"/>
                    </a:moveTo>
                    <a:lnTo>
                      <a:pt x="189" y="0"/>
                    </a:lnTo>
                    <a:lnTo>
                      <a:pt x="186" y="1"/>
                    </a:lnTo>
                    <a:lnTo>
                      <a:pt x="184" y="1"/>
                    </a:lnTo>
                    <a:lnTo>
                      <a:pt x="184" y="1"/>
                    </a:lnTo>
                    <a:lnTo>
                      <a:pt x="114" y="8"/>
                    </a:lnTo>
                    <a:lnTo>
                      <a:pt x="4" y="18"/>
                    </a:lnTo>
                    <a:lnTo>
                      <a:pt x="2" y="18"/>
                    </a:lnTo>
                    <a:lnTo>
                      <a:pt x="2" y="18"/>
                    </a:lnTo>
                    <a:lnTo>
                      <a:pt x="2" y="18"/>
                    </a:lnTo>
                    <a:lnTo>
                      <a:pt x="0" y="19"/>
                    </a:lnTo>
                    <a:lnTo>
                      <a:pt x="2" y="20"/>
                    </a:lnTo>
                    <a:lnTo>
                      <a:pt x="2" y="20"/>
                    </a:lnTo>
                    <a:lnTo>
                      <a:pt x="2" y="21"/>
                    </a:lnTo>
                    <a:lnTo>
                      <a:pt x="4" y="21"/>
                    </a:lnTo>
                    <a:lnTo>
                      <a:pt x="5" y="22"/>
                    </a:lnTo>
                    <a:lnTo>
                      <a:pt x="10" y="25"/>
                    </a:lnTo>
                    <a:lnTo>
                      <a:pt x="107" y="82"/>
                    </a:lnTo>
                    <a:lnTo>
                      <a:pt x="112" y="85"/>
                    </a:lnTo>
                    <a:lnTo>
                      <a:pt x="113" y="86"/>
                    </a:lnTo>
                    <a:lnTo>
                      <a:pt x="114" y="85"/>
                    </a:lnTo>
                    <a:lnTo>
                      <a:pt x="189" y="2"/>
                    </a:lnTo>
                    <a:lnTo>
                      <a:pt x="190" y="2"/>
                    </a:lnTo>
                    <a:lnTo>
                      <a:pt x="1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384"/>
              <p:cNvSpPr>
                <a:spLocks noEditPoints="1"/>
              </p:cNvSpPr>
              <p:nvPr/>
            </p:nvSpPr>
            <p:spPr bwMode="auto">
              <a:xfrm>
                <a:off x="5331" y="1301"/>
                <a:ext cx="282" cy="288"/>
              </a:xfrm>
              <a:custGeom>
                <a:avLst/>
                <a:gdLst>
                  <a:gd name="T0" fmla="*/ 191 w 282"/>
                  <a:gd name="T1" fmla="*/ 288 h 288"/>
                  <a:gd name="T2" fmla="*/ 202 w 282"/>
                  <a:gd name="T3" fmla="*/ 288 h 288"/>
                  <a:gd name="T4" fmla="*/ 202 w 282"/>
                  <a:gd name="T5" fmla="*/ 288 h 288"/>
                  <a:gd name="T6" fmla="*/ 202 w 282"/>
                  <a:gd name="T7" fmla="*/ 288 h 288"/>
                  <a:gd name="T8" fmla="*/ 191 w 282"/>
                  <a:gd name="T9" fmla="*/ 288 h 288"/>
                  <a:gd name="T10" fmla="*/ 208 w 282"/>
                  <a:gd name="T11" fmla="*/ 287 h 288"/>
                  <a:gd name="T12" fmla="*/ 207 w 282"/>
                  <a:gd name="T13" fmla="*/ 288 h 288"/>
                  <a:gd name="T14" fmla="*/ 208 w 282"/>
                  <a:gd name="T15" fmla="*/ 288 h 288"/>
                  <a:gd name="T16" fmla="*/ 208 w 282"/>
                  <a:gd name="T17" fmla="*/ 287 h 288"/>
                  <a:gd name="T18" fmla="*/ 280 w 282"/>
                  <a:gd name="T19" fmla="*/ 6 h 288"/>
                  <a:gd name="T20" fmla="*/ 4 w 282"/>
                  <a:gd name="T21" fmla="*/ 284 h 288"/>
                  <a:gd name="T22" fmla="*/ 4 w 282"/>
                  <a:gd name="T23" fmla="*/ 284 h 288"/>
                  <a:gd name="T24" fmla="*/ 276 w 282"/>
                  <a:gd name="T25" fmla="*/ 10 h 288"/>
                  <a:gd name="T26" fmla="*/ 276 w 282"/>
                  <a:gd name="T27" fmla="*/ 10 h 288"/>
                  <a:gd name="T28" fmla="*/ 235 w 282"/>
                  <a:gd name="T29" fmla="*/ 169 h 288"/>
                  <a:gd name="T30" fmla="*/ 205 w 282"/>
                  <a:gd name="T31" fmla="*/ 284 h 288"/>
                  <a:gd name="T32" fmla="*/ 205 w 282"/>
                  <a:gd name="T33" fmla="*/ 285 h 288"/>
                  <a:gd name="T34" fmla="*/ 204 w 282"/>
                  <a:gd name="T35" fmla="*/ 285 h 288"/>
                  <a:gd name="T36" fmla="*/ 102 w 282"/>
                  <a:gd name="T37" fmla="*/ 284 h 288"/>
                  <a:gd name="T38" fmla="*/ 206 w 282"/>
                  <a:gd name="T39" fmla="*/ 285 h 288"/>
                  <a:gd name="T40" fmla="*/ 208 w 282"/>
                  <a:gd name="T41" fmla="*/ 285 h 288"/>
                  <a:gd name="T42" fmla="*/ 280 w 282"/>
                  <a:gd name="T43" fmla="*/ 8 h 288"/>
                  <a:gd name="T44" fmla="*/ 280 w 282"/>
                  <a:gd name="T45" fmla="*/ 6 h 288"/>
                  <a:gd name="T46" fmla="*/ 280 w 282"/>
                  <a:gd name="T47" fmla="*/ 6 h 288"/>
                  <a:gd name="T48" fmla="*/ 276 w 282"/>
                  <a:gd name="T49" fmla="*/ 6 h 288"/>
                  <a:gd name="T50" fmla="*/ 0 w 282"/>
                  <a:gd name="T51" fmla="*/ 283 h 288"/>
                  <a:gd name="T52" fmla="*/ 0 w 282"/>
                  <a:gd name="T53" fmla="*/ 283 h 288"/>
                  <a:gd name="T54" fmla="*/ 276 w 282"/>
                  <a:gd name="T55" fmla="*/ 6 h 288"/>
                  <a:gd name="T56" fmla="*/ 282 w 282"/>
                  <a:gd name="T57" fmla="*/ 0 h 288"/>
                  <a:gd name="T58" fmla="*/ 280 w 282"/>
                  <a:gd name="T59" fmla="*/ 3 h 288"/>
                  <a:gd name="T60" fmla="*/ 279 w 282"/>
                  <a:gd name="T61" fmla="*/ 3 h 288"/>
                  <a:gd name="T62" fmla="*/ 280 w 282"/>
                  <a:gd name="T63" fmla="*/ 3 h 288"/>
                  <a:gd name="T64" fmla="*/ 281 w 282"/>
                  <a:gd name="T65" fmla="*/ 4 h 288"/>
                  <a:gd name="T66" fmla="*/ 282 w 282"/>
                  <a:gd name="T6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88">
                    <a:moveTo>
                      <a:pt x="191" y="288"/>
                    </a:moveTo>
                    <a:lnTo>
                      <a:pt x="202" y="288"/>
                    </a:lnTo>
                    <a:lnTo>
                      <a:pt x="202" y="288"/>
                    </a:lnTo>
                    <a:lnTo>
                      <a:pt x="202" y="288"/>
                    </a:lnTo>
                    <a:lnTo>
                      <a:pt x="191" y="288"/>
                    </a:lnTo>
                    <a:close/>
                    <a:moveTo>
                      <a:pt x="208" y="287"/>
                    </a:moveTo>
                    <a:lnTo>
                      <a:pt x="207" y="288"/>
                    </a:lnTo>
                    <a:lnTo>
                      <a:pt x="208" y="288"/>
                    </a:lnTo>
                    <a:lnTo>
                      <a:pt x="208" y="287"/>
                    </a:lnTo>
                    <a:close/>
                    <a:moveTo>
                      <a:pt x="280" y="6"/>
                    </a:moveTo>
                    <a:lnTo>
                      <a:pt x="4" y="284"/>
                    </a:lnTo>
                    <a:lnTo>
                      <a:pt x="4" y="284"/>
                    </a:lnTo>
                    <a:lnTo>
                      <a:pt x="276" y="10"/>
                    </a:lnTo>
                    <a:lnTo>
                      <a:pt x="276" y="10"/>
                    </a:lnTo>
                    <a:lnTo>
                      <a:pt x="235" y="169"/>
                    </a:lnTo>
                    <a:lnTo>
                      <a:pt x="205" y="284"/>
                    </a:lnTo>
                    <a:lnTo>
                      <a:pt x="205" y="285"/>
                    </a:lnTo>
                    <a:lnTo>
                      <a:pt x="204" y="285"/>
                    </a:lnTo>
                    <a:lnTo>
                      <a:pt x="102" y="284"/>
                    </a:lnTo>
                    <a:lnTo>
                      <a:pt x="206" y="285"/>
                    </a:lnTo>
                    <a:lnTo>
                      <a:pt x="208" y="285"/>
                    </a:lnTo>
                    <a:lnTo>
                      <a:pt x="280" y="8"/>
                    </a:lnTo>
                    <a:lnTo>
                      <a:pt x="280" y="6"/>
                    </a:lnTo>
                    <a:lnTo>
                      <a:pt x="280" y="6"/>
                    </a:lnTo>
                    <a:close/>
                    <a:moveTo>
                      <a:pt x="276" y="6"/>
                    </a:moveTo>
                    <a:lnTo>
                      <a:pt x="0" y="283"/>
                    </a:lnTo>
                    <a:lnTo>
                      <a:pt x="0" y="283"/>
                    </a:lnTo>
                    <a:lnTo>
                      <a:pt x="276" y="6"/>
                    </a:lnTo>
                    <a:close/>
                    <a:moveTo>
                      <a:pt x="282" y="0"/>
                    </a:moveTo>
                    <a:lnTo>
                      <a:pt x="280" y="3"/>
                    </a:lnTo>
                    <a:lnTo>
                      <a:pt x="279" y="3"/>
                    </a:lnTo>
                    <a:lnTo>
                      <a:pt x="280" y="3"/>
                    </a:lnTo>
                    <a:lnTo>
                      <a:pt x="281" y="4"/>
                    </a:lnTo>
                    <a:lnTo>
                      <a:pt x="28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385"/>
              <p:cNvSpPr>
                <a:spLocks noEditPoints="1"/>
              </p:cNvSpPr>
              <p:nvPr/>
            </p:nvSpPr>
            <p:spPr bwMode="auto">
              <a:xfrm>
                <a:off x="5331" y="1301"/>
                <a:ext cx="282" cy="288"/>
              </a:xfrm>
              <a:custGeom>
                <a:avLst/>
                <a:gdLst>
                  <a:gd name="T0" fmla="*/ 191 w 282"/>
                  <a:gd name="T1" fmla="*/ 288 h 288"/>
                  <a:gd name="T2" fmla="*/ 202 w 282"/>
                  <a:gd name="T3" fmla="*/ 288 h 288"/>
                  <a:gd name="T4" fmla="*/ 202 w 282"/>
                  <a:gd name="T5" fmla="*/ 288 h 288"/>
                  <a:gd name="T6" fmla="*/ 202 w 282"/>
                  <a:gd name="T7" fmla="*/ 288 h 288"/>
                  <a:gd name="T8" fmla="*/ 191 w 282"/>
                  <a:gd name="T9" fmla="*/ 288 h 288"/>
                  <a:gd name="T10" fmla="*/ 208 w 282"/>
                  <a:gd name="T11" fmla="*/ 287 h 288"/>
                  <a:gd name="T12" fmla="*/ 207 w 282"/>
                  <a:gd name="T13" fmla="*/ 288 h 288"/>
                  <a:gd name="T14" fmla="*/ 208 w 282"/>
                  <a:gd name="T15" fmla="*/ 288 h 288"/>
                  <a:gd name="T16" fmla="*/ 208 w 282"/>
                  <a:gd name="T17" fmla="*/ 287 h 288"/>
                  <a:gd name="T18" fmla="*/ 280 w 282"/>
                  <a:gd name="T19" fmla="*/ 6 h 288"/>
                  <a:gd name="T20" fmla="*/ 4 w 282"/>
                  <a:gd name="T21" fmla="*/ 284 h 288"/>
                  <a:gd name="T22" fmla="*/ 4 w 282"/>
                  <a:gd name="T23" fmla="*/ 284 h 288"/>
                  <a:gd name="T24" fmla="*/ 276 w 282"/>
                  <a:gd name="T25" fmla="*/ 10 h 288"/>
                  <a:gd name="T26" fmla="*/ 276 w 282"/>
                  <a:gd name="T27" fmla="*/ 10 h 288"/>
                  <a:gd name="T28" fmla="*/ 235 w 282"/>
                  <a:gd name="T29" fmla="*/ 169 h 288"/>
                  <a:gd name="T30" fmla="*/ 205 w 282"/>
                  <a:gd name="T31" fmla="*/ 284 h 288"/>
                  <a:gd name="T32" fmla="*/ 205 w 282"/>
                  <a:gd name="T33" fmla="*/ 285 h 288"/>
                  <a:gd name="T34" fmla="*/ 204 w 282"/>
                  <a:gd name="T35" fmla="*/ 285 h 288"/>
                  <a:gd name="T36" fmla="*/ 102 w 282"/>
                  <a:gd name="T37" fmla="*/ 284 h 288"/>
                  <a:gd name="T38" fmla="*/ 206 w 282"/>
                  <a:gd name="T39" fmla="*/ 285 h 288"/>
                  <a:gd name="T40" fmla="*/ 208 w 282"/>
                  <a:gd name="T41" fmla="*/ 285 h 288"/>
                  <a:gd name="T42" fmla="*/ 280 w 282"/>
                  <a:gd name="T43" fmla="*/ 8 h 288"/>
                  <a:gd name="T44" fmla="*/ 280 w 282"/>
                  <a:gd name="T45" fmla="*/ 6 h 288"/>
                  <a:gd name="T46" fmla="*/ 280 w 282"/>
                  <a:gd name="T47" fmla="*/ 6 h 288"/>
                  <a:gd name="T48" fmla="*/ 276 w 282"/>
                  <a:gd name="T49" fmla="*/ 6 h 288"/>
                  <a:gd name="T50" fmla="*/ 0 w 282"/>
                  <a:gd name="T51" fmla="*/ 283 h 288"/>
                  <a:gd name="T52" fmla="*/ 0 w 282"/>
                  <a:gd name="T53" fmla="*/ 283 h 288"/>
                  <a:gd name="T54" fmla="*/ 276 w 282"/>
                  <a:gd name="T55" fmla="*/ 6 h 288"/>
                  <a:gd name="T56" fmla="*/ 282 w 282"/>
                  <a:gd name="T57" fmla="*/ 0 h 288"/>
                  <a:gd name="T58" fmla="*/ 280 w 282"/>
                  <a:gd name="T59" fmla="*/ 3 h 288"/>
                  <a:gd name="T60" fmla="*/ 279 w 282"/>
                  <a:gd name="T61" fmla="*/ 3 h 288"/>
                  <a:gd name="T62" fmla="*/ 280 w 282"/>
                  <a:gd name="T63" fmla="*/ 3 h 288"/>
                  <a:gd name="T64" fmla="*/ 281 w 282"/>
                  <a:gd name="T65" fmla="*/ 4 h 288"/>
                  <a:gd name="T66" fmla="*/ 282 w 282"/>
                  <a:gd name="T6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88">
                    <a:moveTo>
                      <a:pt x="191" y="288"/>
                    </a:moveTo>
                    <a:lnTo>
                      <a:pt x="202" y="288"/>
                    </a:lnTo>
                    <a:lnTo>
                      <a:pt x="202" y="288"/>
                    </a:lnTo>
                    <a:lnTo>
                      <a:pt x="202" y="288"/>
                    </a:lnTo>
                    <a:lnTo>
                      <a:pt x="191" y="288"/>
                    </a:lnTo>
                    <a:moveTo>
                      <a:pt x="208" y="287"/>
                    </a:moveTo>
                    <a:lnTo>
                      <a:pt x="207" y="288"/>
                    </a:lnTo>
                    <a:lnTo>
                      <a:pt x="208" y="288"/>
                    </a:lnTo>
                    <a:lnTo>
                      <a:pt x="208" y="287"/>
                    </a:lnTo>
                    <a:moveTo>
                      <a:pt x="280" y="6"/>
                    </a:moveTo>
                    <a:lnTo>
                      <a:pt x="4" y="284"/>
                    </a:lnTo>
                    <a:lnTo>
                      <a:pt x="4" y="284"/>
                    </a:lnTo>
                    <a:lnTo>
                      <a:pt x="276" y="10"/>
                    </a:lnTo>
                    <a:lnTo>
                      <a:pt x="276" y="10"/>
                    </a:lnTo>
                    <a:lnTo>
                      <a:pt x="235" y="169"/>
                    </a:lnTo>
                    <a:lnTo>
                      <a:pt x="205" y="284"/>
                    </a:lnTo>
                    <a:lnTo>
                      <a:pt x="205" y="285"/>
                    </a:lnTo>
                    <a:lnTo>
                      <a:pt x="204" y="285"/>
                    </a:lnTo>
                    <a:lnTo>
                      <a:pt x="102" y="284"/>
                    </a:lnTo>
                    <a:lnTo>
                      <a:pt x="206" y="285"/>
                    </a:lnTo>
                    <a:lnTo>
                      <a:pt x="208" y="285"/>
                    </a:lnTo>
                    <a:lnTo>
                      <a:pt x="280" y="8"/>
                    </a:lnTo>
                    <a:lnTo>
                      <a:pt x="280" y="6"/>
                    </a:lnTo>
                    <a:lnTo>
                      <a:pt x="280" y="6"/>
                    </a:lnTo>
                    <a:moveTo>
                      <a:pt x="276" y="6"/>
                    </a:moveTo>
                    <a:lnTo>
                      <a:pt x="0" y="283"/>
                    </a:lnTo>
                    <a:lnTo>
                      <a:pt x="0" y="283"/>
                    </a:lnTo>
                    <a:lnTo>
                      <a:pt x="276" y="6"/>
                    </a:lnTo>
                    <a:moveTo>
                      <a:pt x="282" y="0"/>
                    </a:moveTo>
                    <a:lnTo>
                      <a:pt x="280" y="3"/>
                    </a:lnTo>
                    <a:lnTo>
                      <a:pt x="279" y="3"/>
                    </a:lnTo>
                    <a:lnTo>
                      <a:pt x="280" y="3"/>
                    </a:lnTo>
                    <a:lnTo>
                      <a:pt x="281" y="4"/>
                    </a:lnTo>
                    <a:lnTo>
                      <a:pt x="28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386"/>
              <p:cNvSpPr>
                <a:spLocks noEditPoints="1"/>
              </p:cNvSpPr>
              <p:nvPr/>
            </p:nvSpPr>
            <p:spPr bwMode="auto">
              <a:xfrm>
                <a:off x="5195" y="1293"/>
                <a:ext cx="419" cy="292"/>
              </a:xfrm>
              <a:custGeom>
                <a:avLst/>
                <a:gdLst>
                  <a:gd name="T0" fmla="*/ 412 w 419"/>
                  <a:gd name="T1" fmla="*/ 14 h 292"/>
                  <a:gd name="T2" fmla="*/ 136 w 419"/>
                  <a:gd name="T3" fmla="*/ 291 h 292"/>
                  <a:gd name="T4" fmla="*/ 136 w 419"/>
                  <a:gd name="T5" fmla="*/ 291 h 292"/>
                  <a:gd name="T6" fmla="*/ 138 w 419"/>
                  <a:gd name="T7" fmla="*/ 289 h 292"/>
                  <a:gd name="T8" fmla="*/ 137 w 419"/>
                  <a:gd name="T9" fmla="*/ 292 h 292"/>
                  <a:gd name="T10" fmla="*/ 140 w 419"/>
                  <a:gd name="T11" fmla="*/ 292 h 292"/>
                  <a:gd name="T12" fmla="*/ 416 w 419"/>
                  <a:gd name="T13" fmla="*/ 14 h 292"/>
                  <a:gd name="T14" fmla="*/ 412 w 419"/>
                  <a:gd name="T15" fmla="*/ 14 h 292"/>
                  <a:gd name="T16" fmla="*/ 416 w 419"/>
                  <a:gd name="T17" fmla="*/ 11 h 292"/>
                  <a:gd name="T18" fmla="*/ 416 w 419"/>
                  <a:gd name="T19" fmla="*/ 12 h 292"/>
                  <a:gd name="T20" fmla="*/ 418 w 419"/>
                  <a:gd name="T21" fmla="*/ 12 h 292"/>
                  <a:gd name="T22" fmla="*/ 419 w 419"/>
                  <a:gd name="T23" fmla="*/ 12 h 292"/>
                  <a:gd name="T24" fmla="*/ 417 w 419"/>
                  <a:gd name="T25" fmla="*/ 12 h 292"/>
                  <a:gd name="T26" fmla="*/ 416 w 419"/>
                  <a:gd name="T27" fmla="*/ 11 h 292"/>
                  <a:gd name="T28" fmla="*/ 0 w 419"/>
                  <a:gd name="T29" fmla="*/ 0 h 292"/>
                  <a:gd name="T30" fmla="*/ 21 w 419"/>
                  <a:gd name="T31" fmla="*/ 48 h 292"/>
                  <a:gd name="T32" fmla="*/ 0 w 419"/>
                  <a:gd name="T33" fmla="*/ 0 h 292"/>
                  <a:gd name="T34" fmla="*/ 38 w 419"/>
                  <a:gd name="T35" fmla="*/ 2 h 292"/>
                  <a:gd name="T36" fmla="*/ 0 w 419"/>
                  <a:gd name="T37"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9" h="292">
                    <a:moveTo>
                      <a:pt x="412" y="14"/>
                    </a:moveTo>
                    <a:lnTo>
                      <a:pt x="136" y="291"/>
                    </a:lnTo>
                    <a:lnTo>
                      <a:pt x="136" y="291"/>
                    </a:lnTo>
                    <a:lnTo>
                      <a:pt x="138" y="289"/>
                    </a:lnTo>
                    <a:lnTo>
                      <a:pt x="137" y="292"/>
                    </a:lnTo>
                    <a:lnTo>
                      <a:pt x="140" y="292"/>
                    </a:lnTo>
                    <a:lnTo>
                      <a:pt x="416" y="14"/>
                    </a:lnTo>
                    <a:lnTo>
                      <a:pt x="412" y="14"/>
                    </a:lnTo>
                    <a:close/>
                    <a:moveTo>
                      <a:pt x="416" y="11"/>
                    </a:moveTo>
                    <a:lnTo>
                      <a:pt x="416" y="12"/>
                    </a:lnTo>
                    <a:lnTo>
                      <a:pt x="418" y="12"/>
                    </a:lnTo>
                    <a:lnTo>
                      <a:pt x="419" y="12"/>
                    </a:lnTo>
                    <a:lnTo>
                      <a:pt x="417" y="12"/>
                    </a:lnTo>
                    <a:lnTo>
                      <a:pt x="416" y="11"/>
                    </a:lnTo>
                    <a:close/>
                    <a:moveTo>
                      <a:pt x="0" y="0"/>
                    </a:moveTo>
                    <a:lnTo>
                      <a:pt x="21" y="48"/>
                    </a:lnTo>
                    <a:lnTo>
                      <a:pt x="0" y="0"/>
                    </a:lnTo>
                    <a:lnTo>
                      <a:pt x="38"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387"/>
              <p:cNvSpPr>
                <a:spLocks noEditPoints="1"/>
              </p:cNvSpPr>
              <p:nvPr/>
            </p:nvSpPr>
            <p:spPr bwMode="auto">
              <a:xfrm>
                <a:off x="5195" y="1293"/>
                <a:ext cx="419" cy="292"/>
              </a:xfrm>
              <a:custGeom>
                <a:avLst/>
                <a:gdLst>
                  <a:gd name="T0" fmla="*/ 412 w 419"/>
                  <a:gd name="T1" fmla="*/ 14 h 292"/>
                  <a:gd name="T2" fmla="*/ 136 w 419"/>
                  <a:gd name="T3" fmla="*/ 291 h 292"/>
                  <a:gd name="T4" fmla="*/ 136 w 419"/>
                  <a:gd name="T5" fmla="*/ 291 h 292"/>
                  <a:gd name="T6" fmla="*/ 138 w 419"/>
                  <a:gd name="T7" fmla="*/ 289 h 292"/>
                  <a:gd name="T8" fmla="*/ 137 w 419"/>
                  <a:gd name="T9" fmla="*/ 292 h 292"/>
                  <a:gd name="T10" fmla="*/ 140 w 419"/>
                  <a:gd name="T11" fmla="*/ 292 h 292"/>
                  <a:gd name="T12" fmla="*/ 416 w 419"/>
                  <a:gd name="T13" fmla="*/ 14 h 292"/>
                  <a:gd name="T14" fmla="*/ 412 w 419"/>
                  <a:gd name="T15" fmla="*/ 14 h 292"/>
                  <a:gd name="T16" fmla="*/ 416 w 419"/>
                  <a:gd name="T17" fmla="*/ 11 h 292"/>
                  <a:gd name="T18" fmla="*/ 416 w 419"/>
                  <a:gd name="T19" fmla="*/ 12 h 292"/>
                  <a:gd name="T20" fmla="*/ 418 w 419"/>
                  <a:gd name="T21" fmla="*/ 12 h 292"/>
                  <a:gd name="T22" fmla="*/ 419 w 419"/>
                  <a:gd name="T23" fmla="*/ 12 h 292"/>
                  <a:gd name="T24" fmla="*/ 417 w 419"/>
                  <a:gd name="T25" fmla="*/ 12 h 292"/>
                  <a:gd name="T26" fmla="*/ 416 w 419"/>
                  <a:gd name="T27" fmla="*/ 11 h 292"/>
                  <a:gd name="T28" fmla="*/ 0 w 419"/>
                  <a:gd name="T29" fmla="*/ 0 h 292"/>
                  <a:gd name="T30" fmla="*/ 21 w 419"/>
                  <a:gd name="T31" fmla="*/ 48 h 292"/>
                  <a:gd name="T32" fmla="*/ 0 w 419"/>
                  <a:gd name="T33" fmla="*/ 0 h 292"/>
                  <a:gd name="T34" fmla="*/ 38 w 419"/>
                  <a:gd name="T35" fmla="*/ 2 h 292"/>
                  <a:gd name="T36" fmla="*/ 0 w 419"/>
                  <a:gd name="T37"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9" h="292">
                    <a:moveTo>
                      <a:pt x="412" y="14"/>
                    </a:moveTo>
                    <a:lnTo>
                      <a:pt x="136" y="291"/>
                    </a:lnTo>
                    <a:lnTo>
                      <a:pt x="136" y="291"/>
                    </a:lnTo>
                    <a:lnTo>
                      <a:pt x="138" y="289"/>
                    </a:lnTo>
                    <a:lnTo>
                      <a:pt x="137" y="292"/>
                    </a:lnTo>
                    <a:lnTo>
                      <a:pt x="140" y="292"/>
                    </a:lnTo>
                    <a:lnTo>
                      <a:pt x="416" y="14"/>
                    </a:lnTo>
                    <a:lnTo>
                      <a:pt x="412" y="14"/>
                    </a:lnTo>
                    <a:moveTo>
                      <a:pt x="416" y="11"/>
                    </a:moveTo>
                    <a:lnTo>
                      <a:pt x="416" y="12"/>
                    </a:lnTo>
                    <a:lnTo>
                      <a:pt x="418" y="12"/>
                    </a:lnTo>
                    <a:lnTo>
                      <a:pt x="419" y="12"/>
                    </a:lnTo>
                    <a:lnTo>
                      <a:pt x="417" y="12"/>
                    </a:lnTo>
                    <a:lnTo>
                      <a:pt x="416" y="11"/>
                    </a:lnTo>
                    <a:moveTo>
                      <a:pt x="0" y="0"/>
                    </a:moveTo>
                    <a:lnTo>
                      <a:pt x="21" y="48"/>
                    </a:lnTo>
                    <a:lnTo>
                      <a:pt x="0" y="0"/>
                    </a:lnTo>
                    <a:lnTo>
                      <a:pt x="38"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388"/>
              <p:cNvSpPr>
                <a:spLocks noEditPoints="1"/>
              </p:cNvSpPr>
              <p:nvPr/>
            </p:nvSpPr>
            <p:spPr bwMode="auto">
              <a:xfrm>
                <a:off x="5283" y="1585"/>
                <a:ext cx="259" cy="221"/>
              </a:xfrm>
              <a:custGeom>
                <a:avLst/>
                <a:gdLst>
                  <a:gd name="T0" fmla="*/ 42 w 259"/>
                  <a:gd name="T1" fmla="*/ 19 h 221"/>
                  <a:gd name="T2" fmla="*/ 0 w 259"/>
                  <a:gd name="T3" fmla="*/ 221 h 221"/>
                  <a:gd name="T4" fmla="*/ 0 w 259"/>
                  <a:gd name="T5" fmla="*/ 221 h 221"/>
                  <a:gd name="T6" fmla="*/ 42 w 259"/>
                  <a:gd name="T7" fmla="*/ 19 h 221"/>
                  <a:gd name="T8" fmla="*/ 254 w 259"/>
                  <a:gd name="T9" fmla="*/ 3 h 221"/>
                  <a:gd name="T10" fmla="*/ 254 w 259"/>
                  <a:gd name="T11" fmla="*/ 1 h 221"/>
                  <a:gd name="T12" fmla="*/ 254 w 259"/>
                  <a:gd name="T13" fmla="*/ 3 h 221"/>
                  <a:gd name="T14" fmla="*/ 253 w 259"/>
                  <a:gd name="T15" fmla="*/ 1 h 221"/>
                  <a:gd name="T16" fmla="*/ 254 w 259"/>
                  <a:gd name="T17" fmla="*/ 3 h 221"/>
                  <a:gd name="T18" fmla="*/ 49 w 259"/>
                  <a:gd name="T19" fmla="*/ 0 h 221"/>
                  <a:gd name="T20" fmla="*/ 49 w 259"/>
                  <a:gd name="T21" fmla="*/ 2 h 221"/>
                  <a:gd name="T22" fmla="*/ 49 w 259"/>
                  <a:gd name="T23" fmla="*/ 3 h 221"/>
                  <a:gd name="T24" fmla="*/ 49 w 259"/>
                  <a:gd name="T25" fmla="*/ 3 h 221"/>
                  <a:gd name="T26" fmla="*/ 48 w 259"/>
                  <a:gd name="T27" fmla="*/ 3 h 221"/>
                  <a:gd name="T28" fmla="*/ 239 w 259"/>
                  <a:gd name="T29" fmla="*/ 4 h 221"/>
                  <a:gd name="T30" fmla="*/ 250 w 259"/>
                  <a:gd name="T31" fmla="*/ 4 h 221"/>
                  <a:gd name="T32" fmla="*/ 250 w 259"/>
                  <a:gd name="T33" fmla="*/ 4 h 221"/>
                  <a:gd name="T34" fmla="*/ 3 w 259"/>
                  <a:gd name="T35" fmla="*/ 219 h 221"/>
                  <a:gd name="T36" fmla="*/ 3 w 259"/>
                  <a:gd name="T37" fmla="*/ 221 h 221"/>
                  <a:gd name="T38" fmla="*/ 4 w 259"/>
                  <a:gd name="T39" fmla="*/ 221 h 221"/>
                  <a:gd name="T40" fmla="*/ 3 w 259"/>
                  <a:gd name="T41" fmla="*/ 221 h 221"/>
                  <a:gd name="T42" fmla="*/ 5 w 259"/>
                  <a:gd name="T43" fmla="*/ 221 h 221"/>
                  <a:gd name="T44" fmla="*/ 143 w 259"/>
                  <a:gd name="T45" fmla="*/ 101 h 221"/>
                  <a:gd name="T46" fmla="*/ 253 w 259"/>
                  <a:gd name="T47" fmla="*/ 6 h 221"/>
                  <a:gd name="T48" fmla="*/ 253 w 259"/>
                  <a:gd name="T49" fmla="*/ 6 h 221"/>
                  <a:gd name="T50" fmla="*/ 255 w 259"/>
                  <a:gd name="T51" fmla="*/ 4 h 221"/>
                  <a:gd name="T52" fmla="*/ 256 w 259"/>
                  <a:gd name="T53" fmla="*/ 3 h 221"/>
                  <a:gd name="T54" fmla="*/ 256 w 259"/>
                  <a:gd name="T55" fmla="*/ 3 h 221"/>
                  <a:gd name="T56" fmla="*/ 258 w 259"/>
                  <a:gd name="T57" fmla="*/ 1 h 221"/>
                  <a:gd name="T58" fmla="*/ 258 w 259"/>
                  <a:gd name="T59" fmla="*/ 1 h 221"/>
                  <a:gd name="T60" fmla="*/ 259 w 259"/>
                  <a:gd name="T61" fmla="*/ 1 h 221"/>
                  <a:gd name="T62" fmla="*/ 256 w 259"/>
                  <a:gd name="T63" fmla="*/ 1 h 221"/>
                  <a:gd name="T64" fmla="*/ 254 w 259"/>
                  <a:gd name="T65" fmla="*/ 1 h 221"/>
                  <a:gd name="T66" fmla="*/ 150 w 259"/>
                  <a:gd name="T67" fmla="*/ 0 h 221"/>
                  <a:gd name="T68" fmla="*/ 52 w 259"/>
                  <a:gd name="T69" fmla="*/ 0 h 221"/>
                  <a:gd name="T70" fmla="*/ 52 w 259"/>
                  <a:gd name="T71" fmla="*/ 0 h 221"/>
                  <a:gd name="T72" fmla="*/ 49 w 259"/>
                  <a:gd name="T7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9" h="221">
                    <a:moveTo>
                      <a:pt x="42" y="19"/>
                    </a:moveTo>
                    <a:lnTo>
                      <a:pt x="0" y="221"/>
                    </a:lnTo>
                    <a:lnTo>
                      <a:pt x="0" y="221"/>
                    </a:lnTo>
                    <a:lnTo>
                      <a:pt x="42" y="19"/>
                    </a:lnTo>
                    <a:close/>
                    <a:moveTo>
                      <a:pt x="254" y="3"/>
                    </a:moveTo>
                    <a:lnTo>
                      <a:pt x="254" y="1"/>
                    </a:lnTo>
                    <a:lnTo>
                      <a:pt x="254" y="3"/>
                    </a:lnTo>
                    <a:lnTo>
                      <a:pt x="253" y="1"/>
                    </a:lnTo>
                    <a:lnTo>
                      <a:pt x="254" y="3"/>
                    </a:lnTo>
                    <a:close/>
                    <a:moveTo>
                      <a:pt x="49" y="0"/>
                    </a:moveTo>
                    <a:lnTo>
                      <a:pt x="49" y="2"/>
                    </a:lnTo>
                    <a:lnTo>
                      <a:pt x="49" y="3"/>
                    </a:lnTo>
                    <a:lnTo>
                      <a:pt x="49" y="3"/>
                    </a:lnTo>
                    <a:lnTo>
                      <a:pt x="48" y="3"/>
                    </a:lnTo>
                    <a:lnTo>
                      <a:pt x="239" y="4"/>
                    </a:lnTo>
                    <a:lnTo>
                      <a:pt x="250" y="4"/>
                    </a:lnTo>
                    <a:lnTo>
                      <a:pt x="250" y="4"/>
                    </a:lnTo>
                    <a:lnTo>
                      <a:pt x="3" y="219"/>
                    </a:lnTo>
                    <a:lnTo>
                      <a:pt x="3" y="221"/>
                    </a:lnTo>
                    <a:lnTo>
                      <a:pt x="4" y="221"/>
                    </a:lnTo>
                    <a:lnTo>
                      <a:pt x="3" y="221"/>
                    </a:lnTo>
                    <a:lnTo>
                      <a:pt x="5" y="221"/>
                    </a:lnTo>
                    <a:lnTo>
                      <a:pt x="143" y="101"/>
                    </a:lnTo>
                    <a:lnTo>
                      <a:pt x="253" y="6"/>
                    </a:lnTo>
                    <a:lnTo>
                      <a:pt x="253" y="6"/>
                    </a:lnTo>
                    <a:lnTo>
                      <a:pt x="255" y="4"/>
                    </a:lnTo>
                    <a:lnTo>
                      <a:pt x="256" y="3"/>
                    </a:lnTo>
                    <a:lnTo>
                      <a:pt x="256" y="3"/>
                    </a:lnTo>
                    <a:lnTo>
                      <a:pt x="258" y="1"/>
                    </a:lnTo>
                    <a:lnTo>
                      <a:pt x="258" y="1"/>
                    </a:lnTo>
                    <a:lnTo>
                      <a:pt x="259" y="1"/>
                    </a:lnTo>
                    <a:lnTo>
                      <a:pt x="256" y="1"/>
                    </a:lnTo>
                    <a:lnTo>
                      <a:pt x="254" y="1"/>
                    </a:lnTo>
                    <a:lnTo>
                      <a:pt x="150" y="0"/>
                    </a:lnTo>
                    <a:lnTo>
                      <a:pt x="52" y="0"/>
                    </a:lnTo>
                    <a:lnTo>
                      <a:pt x="52" y="0"/>
                    </a:lnTo>
                    <a:lnTo>
                      <a:pt x="4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389"/>
              <p:cNvSpPr>
                <a:spLocks noEditPoints="1"/>
              </p:cNvSpPr>
              <p:nvPr/>
            </p:nvSpPr>
            <p:spPr bwMode="auto">
              <a:xfrm>
                <a:off x="5283" y="1585"/>
                <a:ext cx="259" cy="221"/>
              </a:xfrm>
              <a:custGeom>
                <a:avLst/>
                <a:gdLst>
                  <a:gd name="T0" fmla="*/ 42 w 259"/>
                  <a:gd name="T1" fmla="*/ 19 h 221"/>
                  <a:gd name="T2" fmla="*/ 0 w 259"/>
                  <a:gd name="T3" fmla="*/ 221 h 221"/>
                  <a:gd name="T4" fmla="*/ 0 w 259"/>
                  <a:gd name="T5" fmla="*/ 221 h 221"/>
                  <a:gd name="T6" fmla="*/ 42 w 259"/>
                  <a:gd name="T7" fmla="*/ 19 h 221"/>
                  <a:gd name="T8" fmla="*/ 254 w 259"/>
                  <a:gd name="T9" fmla="*/ 3 h 221"/>
                  <a:gd name="T10" fmla="*/ 254 w 259"/>
                  <a:gd name="T11" fmla="*/ 1 h 221"/>
                  <a:gd name="T12" fmla="*/ 254 w 259"/>
                  <a:gd name="T13" fmla="*/ 3 h 221"/>
                  <a:gd name="T14" fmla="*/ 253 w 259"/>
                  <a:gd name="T15" fmla="*/ 1 h 221"/>
                  <a:gd name="T16" fmla="*/ 254 w 259"/>
                  <a:gd name="T17" fmla="*/ 3 h 221"/>
                  <a:gd name="T18" fmla="*/ 49 w 259"/>
                  <a:gd name="T19" fmla="*/ 0 h 221"/>
                  <a:gd name="T20" fmla="*/ 49 w 259"/>
                  <a:gd name="T21" fmla="*/ 2 h 221"/>
                  <a:gd name="T22" fmla="*/ 49 w 259"/>
                  <a:gd name="T23" fmla="*/ 3 h 221"/>
                  <a:gd name="T24" fmla="*/ 49 w 259"/>
                  <a:gd name="T25" fmla="*/ 3 h 221"/>
                  <a:gd name="T26" fmla="*/ 48 w 259"/>
                  <a:gd name="T27" fmla="*/ 3 h 221"/>
                  <a:gd name="T28" fmla="*/ 239 w 259"/>
                  <a:gd name="T29" fmla="*/ 4 h 221"/>
                  <a:gd name="T30" fmla="*/ 250 w 259"/>
                  <a:gd name="T31" fmla="*/ 4 h 221"/>
                  <a:gd name="T32" fmla="*/ 250 w 259"/>
                  <a:gd name="T33" fmla="*/ 4 h 221"/>
                  <a:gd name="T34" fmla="*/ 3 w 259"/>
                  <a:gd name="T35" fmla="*/ 219 h 221"/>
                  <a:gd name="T36" fmla="*/ 3 w 259"/>
                  <a:gd name="T37" fmla="*/ 221 h 221"/>
                  <a:gd name="T38" fmla="*/ 4 w 259"/>
                  <a:gd name="T39" fmla="*/ 221 h 221"/>
                  <a:gd name="T40" fmla="*/ 3 w 259"/>
                  <a:gd name="T41" fmla="*/ 221 h 221"/>
                  <a:gd name="T42" fmla="*/ 5 w 259"/>
                  <a:gd name="T43" fmla="*/ 221 h 221"/>
                  <a:gd name="T44" fmla="*/ 143 w 259"/>
                  <a:gd name="T45" fmla="*/ 101 h 221"/>
                  <a:gd name="T46" fmla="*/ 253 w 259"/>
                  <a:gd name="T47" fmla="*/ 6 h 221"/>
                  <a:gd name="T48" fmla="*/ 253 w 259"/>
                  <a:gd name="T49" fmla="*/ 6 h 221"/>
                  <a:gd name="T50" fmla="*/ 255 w 259"/>
                  <a:gd name="T51" fmla="*/ 4 h 221"/>
                  <a:gd name="T52" fmla="*/ 256 w 259"/>
                  <a:gd name="T53" fmla="*/ 3 h 221"/>
                  <a:gd name="T54" fmla="*/ 256 w 259"/>
                  <a:gd name="T55" fmla="*/ 3 h 221"/>
                  <a:gd name="T56" fmla="*/ 258 w 259"/>
                  <a:gd name="T57" fmla="*/ 1 h 221"/>
                  <a:gd name="T58" fmla="*/ 258 w 259"/>
                  <a:gd name="T59" fmla="*/ 1 h 221"/>
                  <a:gd name="T60" fmla="*/ 259 w 259"/>
                  <a:gd name="T61" fmla="*/ 1 h 221"/>
                  <a:gd name="T62" fmla="*/ 256 w 259"/>
                  <a:gd name="T63" fmla="*/ 1 h 221"/>
                  <a:gd name="T64" fmla="*/ 254 w 259"/>
                  <a:gd name="T65" fmla="*/ 1 h 221"/>
                  <a:gd name="T66" fmla="*/ 150 w 259"/>
                  <a:gd name="T67" fmla="*/ 0 h 221"/>
                  <a:gd name="T68" fmla="*/ 52 w 259"/>
                  <a:gd name="T69" fmla="*/ 0 h 221"/>
                  <a:gd name="T70" fmla="*/ 52 w 259"/>
                  <a:gd name="T71" fmla="*/ 0 h 221"/>
                  <a:gd name="T72" fmla="*/ 49 w 259"/>
                  <a:gd name="T7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9" h="221">
                    <a:moveTo>
                      <a:pt x="42" y="19"/>
                    </a:moveTo>
                    <a:lnTo>
                      <a:pt x="0" y="221"/>
                    </a:lnTo>
                    <a:lnTo>
                      <a:pt x="0" y="221"/>
                    </a:lnTo>
                    <a:lnTo>
                      <a:pt x="42" y="19"/>
                    </a:lnTo>
                    <a:moveTo>
                      <a:pt x="254" y="3"/>
                    </a:moveTo>
                    <a:lnTo>
                      <a:pt x="254" y="1"/>
                    </a:lnTo>
                    <a:lnTo>
                      <a:pt x="254" y="3"/>
                    </a:lnTo>
                    <a:lnTo>
                      <a:pt x="253" y="1"/>
                    </a:lnTo>
                    <a:lnTo>
                      <a:pt x="254" y="3"/>
                    </a:lnTo>
                    <a:moveTo>
                      <a:pt x="49" y="0"/>
                    </a:moveTo>
                    <a:lnTo>
                      <a:pt x="49" y="2"/>
                    </a:lnTo>
                    <a:lnTo>
                      <a:pt x="49" y="3"/>
                    </a:lnTo>
                    <a:lnTo>
                      <a:pt x="49" y="3"/>
                    </a:lnTo>
                    <a:lnTo>
                      <a:pt x="48" y="3"/>
                    </a:lnTo>
                    <a:lnTo>
                      <a:pt x="239" y="4"/>
                    </a:lnTo>
                    <a:lnTo>
                      <a:pt x="250" y="4"/>
                    </a:lnTo>
                    <a:lnTo>
                      <a:pt x="250" y="4"/>
                    </a:lnTo>
                    <a:lnTo>
                      <a:pt x="3" y="219"/>
                    </a:lnTo>
                    <a:lnTo>
                      <a:pt x="3" y="221"/>
                    </a:lnTo>
                    <a:lnTo>
                      <a:pt x="4" y="221"/>
                    </a:lnTo>
                    <a:lnTo>
                      <a:pt x="3" y="221"/>
                    </a:lnTo>
                    <a:lnTo>
                      <a:pt x="5" y="221"/>
                    </a:lnTo>
                    <a:lnTo>
                      <a:pt x="143" y="101"/>
                    </a:lnTo>
                    <a:lnTo>
                      <a:pt x="253" y="6"/>
                    </a:lnTo>
                    <a:lnTo>
                      <a:pt x="253" y="6"/>
                    </a:lnTo>
                    <a:lnTo>
                      <a:pt x="255" y="4"/>
                    </a:lnTo>
                    <a:lnTo>
                      <a:pt x="256" y="3"/>
                    </a:lnTo>
                    <a:lnTo>
                      <a:pt x="256" y="3"/>
                    </a:lnTo>
                    <a:lnTo>
                      <a:pt x="258" y="1"/>
                    </a:lnTo>
                    <a:lnTo>
                      <a:pt x="258" y="1"/>
                    </a:lnTo>
                    <a:lnTo>
                      <a:pt x="259" y="1"/>
                    </a:lnTo>
                    <a:lnTo>
                      <a:pt x="256" y="1"/>
                    </a:lnTo>
                    <a:lnTo>
                      <a:pt x="254" y="1"/>
                    </a:lnTo>
                    <a:lnTo>
                      <a:pt x="150" y="0"/>
                    </a:lnTo>
                    <a:lnTo>
                      <a:pt x="52" y="0"/>
                    </a:lnTo>
                    <a:lnTo>
                      <a:pt x="52" y="0"/>
                    </a:lnTo>
                    <a:lnTo>
                      <a:pt x="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390"/>
              <p:cNvSpPr>
                <a:spLocks noEditPoints="1"/>
              </p:cNvSpPr>
              <p:nvPr/>
            </p:nvSpPr>
            <p:spPr bwMode="auto">
              <a:xfrm>
                <a:off x="5135" y="1286"/>
                <a:ext cx="197" cy="488"/>
              </a:xfrm>
              <a:custGeom>
                <a:avLst/>
                <a:gdLst>
                  <a:gd name="T0" fmla="*/ 0 w 197"/>
                  <a:gd name="T1" fmla="*/ 484 h 488"/>
                  <a:gd name="T2" fmla="*/ 0 w 197"/>
                  <a:gd name="T3" fmla="*/ 486 h 488"/>
                  <a:gd name="T4" fmla="*/ 0 w 197"/>
                  <a:gd name="T5" fmla="*/ 488 h 488"/>
                  <a:gd name="T6" fmla="*/ 2 w 197"/>
                  <a:gd name="T7" fmla="*/ 485 h 488"/>
                  <a:gd name="T8" fmla="*/ 2 w 197"/>
                  <a:gd name="T9" fmla="*/ 485 h 488"/>
                  <a:gd name="T10" fmla="*/ 0 w 197"/>
                  <a:gd name="T11" fmla="*/ 484 h 488"/>
                  <a:gd name="T12" fmla="*/ 193 w 197"/>
                  <a:gd name="T13" fmla="*/ 306 h 488"/>
                  <a:gd name="T14" fmla="*/ 146 w 197"/>
                  <a:gd name="T15" fmla="*/ 350 h 488"/>
                  <a:gd name="T16" fmla="*/ 193 w 197"/>
                  <a:gd name="T17" fmla="*/ 306 h 488"/>
                  <a:gd name="T18" fmla="*/ 193 w 197"/>
                  <a:gd name="T19" fmla="*/ 306 h 488"/>
                  <a:gd name="T20" fmla="*/ 197 w 197"/>
                  <a:gd name="T21" fmla="*/ 301 h 488"/>
                  <a:gd name="T22" fmla="*/ 197 w 197"/>
                  <a:gd name="T23" fmla="*/ 302 h 488"/>
                  <a:gd name="T24" fmla="*/ 197 w 197"/>
                  <a:gd name="T25" fmla="*/ 302 h 488"/>
                  <a:gd name="T26" fmla="*/ 197 w 197"/>
                  <a:gd name="T27" fmla="*/ 301 h 488"/>
                  <a:gd name="T28" fmla="*/ 4 w 197"/>
                  <a:gd name="T29" fmla="*/ 479 h 488"/>
                  <a:gd name="T30" fmla="*/ 58 w 197"/>
                  <a:gd name="T31" fmla="*/ 12 h 488"/>
                  <a:gd name="T32" fmla="*/ 193 w 197"/>
                  <a:gd name="T33" fmla="*/ 301 h 488"/>
                  <a:gd name="T34" fmla="*/ 4 w 197"/>
                  <a:gd name="T35" fmla="*/ 479 h 488"/>
                  <a:gd name="T36" fmla="*/ 55 w 197"/>
                  <a:gd name="T37" fmla="*/ 7 h 488"/>
                  <a:gd name="T38" fmla="*/ 55 w 197"/>
                  <a:gd name="T39" fmla="*/ 9 h 488"/>
                  <a:gd name="T40" fmla="*/ 0 w 197"/>
                  <a:gd name="T41" fmla="*/ 480 h 488"/>
                  <a:gd name="T42" fmla="*/ 0 w 197"/>
                  <a:gd name="T43" fmla="*/ 483 h 488"/>
                  <a:gd name="T44" fmla="*/ 196 w 197"/>
                  <a:gd name="T45" fmla="*/ 298 h 488"/>
                  <a:gd name="T46" fmla="*/ 196 w 197"/>
                  <a:gd name="T47" fmla="*/ 298 h 488"/>
                  <a:gd name="T48" fmla="*/ 196 w 197"/>
                  <a:gd name="T49" fmla="*/ 298 h 488"/>
                  <a:gd name="T50" fmla="*/ 81 w 197"/>
                  <a:gd name="T51" fmla="*/ 55 h 488"/>
                  <a:gd name="T52" fmla="*/ 60 w 197"/>
                  <a:gd name="T53" fmla="*/ 7 h 488"/>
                  <a:gd name="T54" fmla="*/ 58 w 197"/>
                  <a:gd name="T55" fmla="*/ 7 h 488"/>
                  <a:gd name="T56" fmla="*/ 58 w 197"/>
                  <a:gd name="T57" fmla="*/ 9 h 488"/>
                  <a:gd name="T58" fmla="*/ 56 w 197"/>
                  <a:gd name="T59" fmla="*/ 7 h 488"/>
                  <a:gd name="T60" fmla="*/ 55 w 197"/>
                  <a:gd name="T61" fmla="*/ 7 h 488"/>
                  <a:gd name="T62" fmla="*/ 56 w 197"/>
                  <a:gd name="T63" fmla="*/ 0 h 488"/>
                  <a:gd name="T64" fmla="*/ 56 w 197"/>
                  <a:gd name="T65" fmla="*/ 3 h 488"/>
                  <a:gd name="T66" fmla="*/ 56 w 197"/>
                  <a:gd name="T67" fmla="*/ 3 h 488"/>
                  <a:gd name="T68" fmla="*/ 56 w 197"/>
                  <a:gd name="T69" fmla="*/ 1 h 488"/>
                  <a:gd name="T70" fmla="*/ 56 w 197"/>
                  <a:gd name="T71" fmla="*/ 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7" h="488">
                    <a:moveTo>
                      <a:pt x="0" y="484"/>
                    </a:moveTo>
                    <a:lnTo>
                      <a:pt x="0" y="486"/>
                    </a:lnTo>
                    <a:lnTo>
                      <a:pt x="0" y="488"/>
                    </a:lnTo>
                    <a:lnTo>
                      <a:pt x="2" y="485"/>
                    </a:lnTo>
                    <a:lnTo>
                      <a:pt x="2" y="485"/>
                    </a:lnTo>
                    <a:lnTo>
                      <a:pt x="0" y="484"/>
                    </a:lnTo>
                    <a:close/>
                    <a:moveTo>
                      <a:pt x="193" y="306"/>
                    </a:moveTo>
                    <a:lnTo>
                      <a:pt x="146" y="350"/>
                    </a:lnTo>
                    <a:lnTo>
                      <a:pt x="193" y="306"/>
                    </a:lnTo>
                    <a:lnTo>
                      <a:pt x="193" y="306"/>
                    </a:lnTo>
                    <a:close/>
                    <a:moveTo>
                      <a:pt x="197" y="301"/>
                    </a:moveTo>
                    <a:lnTo>
                      <a:pt x="197" y="302"/>
                    </a:lnTo>
                    <a:lnTo>
                      <a:pt x="197" y="302"/>
                    </a:lnTo>
                    <a:lnTo>
                      <a:pt x="197" y="301"/>
                    </a:lnTo>
                    <a:close/>
                    <a:moveTo>
                      <a:pt x="4" y="479"/>
                    </a:moveTo>
                    <a:lnTo>
                      <a:pt x="58" y="12"/>
                    </a:lnTo>
                    <a:lnTo>
                      <a:pt x="193" y="301"/>
                    </a:lnTo>
                    <a:lnTo>
                      <a:pt x="4" y="479"/>
                    </a:lnTo>
                    <a:close/>
                    <a:moveTo>
                      <a:pt x="55" y="7"/>
                    </a:moveTo>
                    <a:lnTo>
                      <a:pt x="55" y="9"/>
                    </a:lnTo>
                    <a:lnTo>
                      <a:pt x="0" y="480"/>
                    </a:lnTo>
                    <a:lnTo>
                      <a:pt x="0" y="483"/>
                    </a:lnTo>
                    <a:lnTo>
                      <a:pt x="196" y="298"/>
                    </a:lnTo>
                    <a:lnTo>
                      <a:pt x="196" y="298"/>
                    </a:lnTo>
                    <a:lnTo>
                      <a:pt x="196" y="298"/>
                    </a:lnTo>
                    <a:lnTo>
                      <a:pt x="81" y="55"/>
                    </a:lnTo>
                    <a:lnTo>
                      <a:pt x="60" y="7"/>
                    </a:lnTo>
                    <a:lnTo>
                      <a:pt x="58" y="7"/>
                    </a:lnTo>
                    <a:lnTo>
                      <a:pt x="58" y="9"/>
                    </a:lnTo>
                    <a:lnTo>
                      <a:pt x="56" y="7"/>
                    </a:lnTo>
                    <a:lnTo>
                      <a:pt x="55" y="7"/>
                    </a:lnTo>
                    <a:close/>
                    <a:moveTo>
                      <a:pt x="56" y="0"/>
                    </a:moveTo>
                    <a:lnTo>
                      <a:pt x="56" y="3"/>
                    </a:lnTo>
                    <a:lnTo>
                      <a:pt x="56" y="3"/>
                    </a:lnTo>
                    <a:lnTo>
                      <a:pt x="56" y="1"/>
                    </a:lnTo>
                    <a:lnTo>
                      <a:pt x="5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391"/>
              <p:cNvSpPr>
                <a:spLocks noEditPoints="1"/>
              </p:cNvSpPr>
              <p:nvPr/>
            </p:nvSpPr>
            <p:spPr bwMode="auto">
              <a:xfrm>
                <a:off x="5135" y="1286"/>
                <a:ext cx="197" cy="488"/>
              </a:xfrm>
              <a:custGeom>
                <a:avLst/>
                <a:gdLst>
                  <a:gd name="T0" fmla="*/ 0 w 197"/>
                  <a:gd name="T1" fmla="*/ 484 h 488"/>
                  <a:gd name="T2" fmla="*/ 0 w 197"/>
                  <a:gd name="T3" fmla="*/ 486 h 488"/>
                  <a:gd name="T4" fmla="*/ 0 w 197"/>
                  <a:gd name="T5" fmla="*/ 488 h 488"/>
                  <a:gd name="T6" fmla="*/ 2 w 197"/>
                  <a:gd name="T7" fmla="*/ 485 h 488"/>
                  <a:gd name="T8" fmla="*/ 2 w 197"/>
                  <a:gd name="T9" fmla="*/ 485 h 488"/>
                  <a:gd name="T10" fmla="*/ 0 w 197"/>
                  <a:gd name="T11" fmla="*/ 484 h 488"/>
                  <a:gd name="T12" fmla="*/ 193 w 197"/>
                  <a:gd name="T13" fmla="*/ 306 h 488"/>
                  <a:gd name="T14" fmla="*/ 146 w 197"/>
                  <a:gd name="T15" fmla="*/ 350 h 488"/>
                  <a:gd name="T16" fmla="*/ 193 w 197"/>
                  <a:gd name="T17" fmla="*/ 306 h 488"/>
                  <a:gd name="T18" fmla="*/ 193 w 197"/>
                  <a:gd name="T19" fmla="*/ 306 h 488"/>
                  <a:gd name="T20" fmla="*/ 197 w 197"/>
                  <a:gd name="T21" fmla="*/ 301 h 488"/>
                  <a:gd name="T22" fmla="*/ 197 w 197"/>
                  <a:gd name="T23" fmla="*/ 302 h 488"/>
                  <a:gd name="T24" fmla="*/ 197 w 197"/>
                  <a:gd name="T25" fmla="*/ 302 h 488"/>
                  <a:gd name="T26" fmla="*/ 197 w 197"/>
                  <a:gd name="T27" fmla="*/ 301 h 488"/>
                  <a:gd name="T28" fmla="*/ 4 w 197"/>
                  <a:gd name="T29" fmla="*/ 479 h 488"/>
                  <a:gd name="T30" fmla="*/ 58 w 197"/>
                  <a:gd name="T31" fmla="*/ 12 h 488"/>
                  <a:gd name="T32" fmla="*/ 193 w 197"/>
                  <a:gd name="T33" fmla="*/ 301 h 488"/>
                  <a:gd name="T34" fmla="*/ 4 w 197"/>
                  <a:gd name="T35" fmla="*/ 479 h 488"/>
                  <a:gd name="T36" fmla="*/ 55 w 197"/>
                  <a:gd name="T37" fmla="*/ 7 h 488"/>
                  <a:gd name="T38" fmla="*/ 55 w 197"/>
                  <a:gd name="T39" fmla="*/ 9 h 488"/>
                  <a:gd name="T40" fmla="*/ 0 w 197"/>
                  <a:gd name="T41" fmla="*/ 480 h 488"/>
                  <a:gd name="T42" fmla="*/ 0 w 197"/>
                  <a:gd name="T43" fmla="*/ 483 h 488"/>
                  <a:gd name="T44" fmla="*/ 196 w 197"/>
                  <a:gd name="T45" fmla="*/ 298 h 488"/>
                  <a:gd name="T46" fmla="*/ 196 w 197"/>
                  <a:gd name="T47" fmla="*/ 298 h 488"/>
                  <a:gd name="T48" fmla="*/ 196 w 197"/>
                  <a:gd name="T49" fmla="*/ 298 h 488"/>
                  <a:gd name="T50" fmla="*/ 81 w 197"/>
                  <a:gd name="T51" fmla="*/ 55 h 488"/>
                  <a:gd name="T52" fmla="*/ 60 w 197"/>
                  <a:gd name="T53" fmla="*/ 7 h 488"/>
                  <a:gd name="T54" fmla="*/ 58 w 197"/>
                  <a:gd name="T55" fmla="*/ 7 h 488"/>
                  <a:gd name="T56" fmla="*/ 58 w 197"/>
                  <a:gd name="T57" fmla="*/ 9 h 488"/>
                  <a:gd name="T58" fmla="*/ 56 w 197"/>
                  <a:gd name="T59" fmla="*/ 7 h 488"/>
                  <a:gd name="T60" fmla="*/ 55 w 197"/>
                  <a:gd name="T61" fmla="*/ 7 h 488"/>
                  <a:gd name="T62" fmla="*/ 56 w 197"/>
                  <a:gd name="T63" fmla="*/ 0 h 488"/>
                  <a:gd name="T64" fmla="*/ 56 w 197"/>
                  <a:gd name="T65" fmla="*/ 3 h 488"/>
                  <a:gd name="T66" fmla="*/ 56 w 197"/>
                  <a:gd name="T67" fmla="*/ 3 h 488"/>
                  <a:gd name="T68" fmla="*/ 56 w 197"/>
                  <a:gd name="T69" fmla="*/ 1 h 488"/>
                  <a:gd name="T70" fmla="*/ 56 w 197"/>
                  <a:gd name="T71" fmla="*/ 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7" h="488">
                    <a:moveTo>
                      <a:pt x="0" y="484"/>
                    </a:moveTo>
                    <a:lnTo>
                      <a:pt x="0" y="486"/>
                    </a:lnTo>
                    <a:lnTo>
                      <a:pt x="0" y="488"/>
                    </a:lnTo>
                    <a:lnTo>
                      <a:pt x="2" y="485"/>
                    </a:lnTo>
                    <a:lnTo>
                      <a:pt x="2" y="485"/>
                    </a:lnTo>
                    <a:lnTo>
                      <a:pt x="0" y="484"/>
                    </a:lnTo>
                    <a:moveTo>
                      <a:pt x="193" y="306"/>
                    </a:moveTo>
                    <a:lnTo>
                      <a:pt x="146" y="350"/>
                    </a:lnTo>
                    <a:lnTo>
                      <a:pt x="193" y="306"/>
                    </a:lnTo>
                    <a:lnTo>
                      <a:pt x="193" y="306"/>
                    </a:lnTo>
                    <a:moveTo>
                      <a:pt x="197" y="301"/>
                    </a:moveTo>
                    <a:lnTo>
                      <a:pt x="197" y="302"/>
                    </a:lnTo>
                    <a:lnTo>
                      <a:pt x="197" y="302"/>
                    </a:lnTo>
                    <a:lnTo>
                      <a:pt x="197" y="301"/>
                    </a:lnTo>
                    <a:moveTo>
                      <a:pt x="4" y="479"/>
                    </a:moveTo>
                    <a:lnTo>
                      <a:pt x="58" y="12"/>
                    </a:lnTo>
                    <a:lnTo>
                      <a:pt x="193" y="301"/>
                    </a:lnTo>
                    <a:lnTo>
                      <a:pt x="4" y="479"/>
                    </a:lnTo>
                    <a:moveTo>
                      <a:pt x="55" y="7"/>
                    </a:moveTo>
                    <a:lnTo>
                      <a:pt x="55" y="9"/>
                    </a:lnTo>
                    <a:lnTo>
                      <a:pt x="0" y="480"/>
                    </a:lnTo>
                    <a:lnTo>
                      <a:pt x="0" y="483"/>
                    </a:lnTo>
                    <a:lnTo>
                      <a:pt x="196" y="298"/>
                    </a:lnTo>
                    <a:lnTo>
                      <a:pt x="196" y="298"/>
                    </a:lnTo>
                    <a:lnTo>
                      <a:pt x="196" y="298"/>
                    </a:lnTo>
                    <a:lnTo>
                      <a:pt x="81" y="55"/>
                    </a:lnTo>
                    <a:lnTo>
                      <a:pt x="60" y="7"/>
                    </a:lnTo>
                    <a:lnTo>
                      <a:pt x="58" y="7"/>
                    </a:lnTo>
                    <a:lnTo>
                      <a:pt x="58" y="9"/>
                    </a:lnTo>
                    <a:lnTo>
                      <a:pt x="56" y="7"/>
                    </a:lnTo>
                    <a:lnTo>
                      <a:pt x="55" y="7"/>
                    </a:lnTo>
                    <a:moveTo>
                      <a:pt x="56" y="0"/>
                    </a:moveTo>
                    <a:lnTo>
                      <a:pt x="56" y="3"/>
                    </a:lnTo>
                    <a:lnTo>
                      <a:pt x="56" y="3"/>
                    </a:lnTo>
                    <a:lnTo>
                      <a:pt x="56" y="1"/>
                    </a:lnTo>
                    <a:lnTo>
                      <a:pt x="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392"/>
              <p:cNvSpPr>
                <a:spLocks noEditPoints="1"/>
              </p:cNvSpPr>
              <p:nvPr/>
            </p:nvSpPr>
            <p:spPr bwMode="auto">
              <a:xfrm>
                <a:off x="5134" y="1582"/>
                <a:ext cx="199" cy="228"/>
              </a:xfrm>
              <a:custGeom>
                <a:avLst/>
                <a:gdLst>
                  <a:gd name="T0" fmla="*/ 151 w 199"/>
                  <a:gd name="T1" fmla="*/ 228 h 228"/>
                  <a:gd name="T2" fmla="*/ 151 w 199"/>
                  <a:gd name="T3" fmla="*/ 228 h 228"/>
                  <a:gd name="T4" fmla="*/ 150 w 199"/>
                  <a:gd name="T5" fmla="*/ 228 h 228"/>
                  <a:gd name="T6" fmla="*/ 151 w 199"/>
                  <a:gd name="T7" fmla="*/ 228 h 228"/>
                  <a:gd name="T8" fmla="*/ 151 w 199"/>
                  <a:gd name="T9" fmla="*/ 228 h 228"/>
                  <a:gd name="T10" fmla="*/ 151 w 199"/>
                  <a:gd name="T11" fmla="*/ 228 h 228"/>
                  <a:gd name="T12" fmla="*/ 147 w 199"/>
                  <a:gd name="T13" fmla="*/ 54 h 228"/>
                  <a:gd name="T14" fmla="*/ 194 w 199"/>
                  <a:gd name="T15" fmla="*/ 10 h 228"/>
                  <a:gd name="T16" fmla="*/ 191 w 199"/>
                  <a:gd name="T17" fmla="*/ 22 h 228"/>
                  <a:gd name="T18" fmla="*/ 149 w 199"/>
                  <a:gd name="T19" fmla="*/ 224 h 228"/>
                  <a:gd name="T20" fmla="*/ 149 w 199"/>
                  <a:gd name="T21" fmla="*/ 224 h 228"/>
                  <a:gd name="T22" fmla="*/ 6 w 199"/>
                  <a:gd name="T23" fmla="*/ 186 h 228"/>
                  <a:gd name="T24" fmla="*/ 147 w 199"/>
                  <a:gd name="T25" fmla="*/ 54 h 228"/>
                  <a:gd name="T26" fmla="*/ 199 w 199"/>
                  <a:gd name="T27" fmla="*/ 0 h 228"/>
                  <a:gd name="T28" fmla="*/ 197 w 199"/>
                  <a:gd name="T29" fmla="*/ 2 h 228"/>
                  <a:gd name="T30" fmla="*/ 1 w 199"/>
                  <a:gd name="T31" fmla="*/ 187 h 228"/>
                  <a:gd name="T32" fmla="*/ 0 w 199"/>
                  <a:gd name="T33" fmla="*/ 188 h 228"/>
                  <a:gd name="T34" fmla="*/ 1 w 199"/>
                  <a:gd name="T35" fmla="*/ 188 h 228"/>
                  <a:gd name="T36" fmla="*/ 3 w 199"/>
                  <a:gd name="T37" fmla="*/ 189 h 228"/>
                  <a:gd name="T38" fmla="*/ 4 w 199"/>
                  <a:gd name="T39" fmla="*/ 189 h 228"/>
                  <a:gd name="T40" fmla="*/ 141 w 199"/>
                  <a:gd name="T41" fmla="*/ 225 h 228"/>
                  <a:gd name="T42" fmla="*/ 149 w 199"/>
                  <a:gd name="T43" fmla="*/ 224 h 228"/>
                  <a:gd name="T44" fmla="*/ 152 w 199"/>
                  <a:gd name="T45" fmla="*/ 224 h 228"/>
                  <a:gd name="T46" fmla="*/ 152 w 199"/>
                  <a:gd name="T47" fmla="*/ 222 h 228"/>
                  <a:gd name="T48" fmla="*/ 152 w 199"/>
                  <a:gd name="T49" fmla="*/ 222 h 228"/>
                  <a:gd name="T50" fmla="*/ 197 w 199"/>
                  <a:gd name="T51" fmla="*/ 6 h 228"/>
                  <a:gd name="T52" fmla="*/ 198 w 199"/>
                  <a:gd name="T53" fmla="*/ 6 h 228"/>
                  <a:gd name="T54" fmla="*/ 198 w 199"/>
                  <a:gd name="T55" fmla="*/ 5 h 228"/>
                  <a:gd name="T56" fmla="*/ 198 w 199"/>
                  <a:gd name="T57" fmla="*/ 3 h 228"/>
                  <a:gd name="T58" fmla="*/ 199 w 199"/>
                  <a:gd name="T5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 h="228">
                    <a:moveTo>
                      <a:pt x="151" y="228"/>
                    </a:moveTo>
                    <a:lnTo>
                      <a:pt x="151" y="228"/>
                    </a:lnTo>
                    <a:lnTo>
                      <a:pt x="150" y="228"/>
                    </a:lnTo>
                    <a:lnTo>
                      <a:pt x="151" y="228"/>
                    </a:lnTo>
                    <a:lnTo>
                      <a:pt x="151" y="228"/>
                    </a:lnTo>
                    <a:lnTo>
                      <a:pt x="151" y="228"/>
                    </a:lnTo>
                    <a:close/>
                    <a:moveTo>
                      <a:pt x="147" y="54"/>
                    </a:moveTo>
                    <a:lnTo>
                      <a:pt x="194" y="10"/>
                    </a:lnTo>
                    <a:lnTo>
                      <a:pt x="191" y="22"/>
                    </a:lnTo>
                    <a:lnTo>
                      <a:pt x="149" y="224"/>
                    </a:lnTo>
                    <a:lnTo>
                      <a:pt x="149" y="224"/>
                    </a:lnTo>
                    <a:lnTo>
                      <a:pt x="6" y="186"/>
                    </a:lnTo>
                    <a:lnTo>
                      <a:pt x="147" y="54"/>
                    </a:lnTo>
                    <a:close/>
                    <a:moveTo>
                      <a:pt x="199" y="0"/>
                    </a:moveTo>
                    <a:lnTo>
                      <a:pt x="197" y="2"/>
                    </a:lnTo>
                    <a:lnTo>
                      <a:pt x="1" y="187"/>
                    </a:lnTo>
                    <a:lnTo>
                      <a:pt x="0" y="188"/>
                    </a:lnTo>
                    <a:lnTo>
                      <a:pt x="1" y="188"/>
                    </a:lnTo>
                    <a:lnTo>
                      <a:pt x="3" y="189"/>
                    </a:lnTo>
                    <a:lnTo>
                      <a:pt x="4" y="189"/>
                    </a:lnTo>
                    <a:lnTo>
                      <a:pt x="141" y="225"/>
                    </a:lnTo>
                    <a:lnTo>
                      <a:pt x="149" y="224"/>
                    </a:lnTo>
                    <a:lnTo>
                      <a:pt x="152" y="224"/>
                    </a:lnTo>
                    <a:lnTo>
                      <a:pt x="152" y="222"/>
                    </a:lnTo>
                    <a:lnTo>
                      <a:pt x="152" y="222"/>
                    </a:lnTo>
                    <a:lnTo>
                      <a:pt x="197" y="6"/>
                    </a:lnTo>
                    <a:lnTo>
                      <a:pt x="198" y="6"/>
                    </a:lnTo>
                    <a:lnTo>
                      <a:pt x="198" y="5"/>
                    </a:lnTo>
                    <a:lnTo>
                      <a:pt x="198" y="3"/>
                    </a:lnTo>
                    <a:lnTo>
                      <a:pt x="19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393"/>
              <p:cNvSpPr>
                <a:spLocks noEditPoints="1"/>
              </p:cNvSpPr>
              <p:nvPr/>
            </p:nvSpPr>
            <p:spPr bwMode="auto">
              <a:xfrm>
                <a:off x="5134" y="1582"/>
                <a:ext cx="199" cy="228"/>
              </a:xfrm>
              <a:custGeom>
                <a:avLst/>
                <a:gdLst>
                  <a:gd name="T0" fmla="*/ 151 w 199"/>
                  <a:gd name="T1" fmla="*/ 228 h 228"/>
                  <a:gd name="T2" fmla="*/ 151 w 199"/>
                  <a:gd name="T3" fmla="*/ 228 h 228"/>
                  <a:gd name="T4" fmla="*/ 150 w 199"/>
                  <a:gd name="T5" fmla="*/ 228 h 228"/>
                  <a:gd name="T6" fmla="*/ 151 w 199"/>
                  <a:gd name="T7" fmla="*/ 228 h 228"/>
                  <a:gd name="T8" fmla="*/ 151 w 199"/>
                  <a:gd name="T9" fmla="*/ 228 h 228"/>
                  <a:gd name="T10" fmla="*/ 151 w 199"/>
                  <a:gd name="T11" fmla="*/ 228 h 228"/>
                  <a:gd name="T12" fmla="*/ 147 w 199"/>
                  <a:gd name="T13" fmla="*/ 54 h 228"/>
                  <a:gd name="T14" fmla="*/ 194 w 199"/>
                  <a:gd name="T15" fmla="*/ 10 h 228"/>
                  <a:gd name="T16" fmla="*/ 191 w 199"/>
                  <a:gd name="T17" fmla="*/ 22 h 228"/>
                  <a:gd name="T18" fmla="*/ 149 w 199"/>
                  <a:gd name="T19" fmla="*/ 224 h 228"/>
                  <a:gd name="T20" fmla="*/ 149 w 199"/>
                  <a:gd name="T21" fmla="*/ 224 h 228"/>
                  <a:gd name="T22" fmla="*/ 6 w 199"/>
                  <a:gd name="T23" fmla="*/ 186 h 228"/>
                  <a:gd name="T24" fmla="*/ 147 w 199"/>
                  <a:gd name="T25" fmla="*/ 54 h 228"/>
                  <a:gd name="T26" fmla="*/ 199 w 199"/>
                  <a:gd name="T27" fmla="*/ 0 h 228"/>
                  <a:gd name="T28" fmla="*/ 197 w 199"/>
                  <a:gd name="T29" fmla="*/ 2 h 228"/>
                  <a:gd name="T30" fmla="*/ 1 w 199"/>
                  <a:gd name="T31" fmla="*/ 187 h 228"/>
                  <a:gd name="T32" fmla="*/ 0 w 199"/>
                  <a:gd name="T33" fmla="*/ 188 h 228"/>
                  <a:gd name="T34" fmla="*/ 1 w 199"/>
                  <a:gd name="T35" fmla="*/ 188 h 228"/>
                  <a:gd name="T36" fmla="*/ 3 w 199"/>
                  <a:gd name="T37" fmla="*/ 189 h 228"/>
                  <a:gd name="T38" fmla="*/ 4 w 199"/>
                  <a:gd name="T39" fmla="*/ 189 h 228"/>
                  <a:gd name="T40" fmla="*/ 141 w 199"/>
                  <a:gd name="T41" fmla="*/ 225 h 228"/>
                  <a:gd name="T42" fmla="*/ 149 w 199"/>
                  <a:gd name="T43" fmla="*/ 224 h 228"/>
                  <a:gd name="T44" fmla="*/ 152 w 199"/>
                  <a:gd name="T45" fmla="*/ 224 h 228"/>
                  <a:gd name="T46" fmla="*/ 152 w 199"/>
                  <a:gd name="T47" fmla="*/ 222 h 228"/>
                  <a:gd name="T48" fmla="*/ 152 w 199"/>
                  <a:gd name="T49" fmla="*/ 222 h 228"/>
                  <a:gd name="T50" fmla="*/ 197 w 199"/>
                  <a:gd name="T51" fmla="*/ 6 h 228"/>
                  <a:gd name="T52" fmla="*/ 198 w 199"/>
                  <a:gd name="T53" fmla="*/ 6 h 228"/>
                  <a:gd name="T54" fmla="*/ 198 w 199"/>
                  <a:gd name="T55" fmla="*/ 5 h 228"/>
                  <a:gd name="T56" fmla="*/ 198 w 199"/>
                  <a:gd name="T57" fmla="*/ 3 h 228"/>
                  <a:gd name="T58" fmla="*/ 199 w 199"/>
                  <a:gd name="T5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 h="228">
                    <a:moveTo>
                      <a:pt x="151" y="228"/>
                    </a:moveTo>
                    <a:lnTo>
                      <a:pt x="151" y="228"/>
                    </a:lnTo>
                    <a:lnTo>
                      <a:pt x="150" y="228"/>
                    </a:lnTo>
                    <a:lnTo>
                      <a:pt x="151" y="228"/>
                    </a:lnTo>
                    <a:lnTo>
                      <a:pt x="151" y="228"/>
                    </a:lnTo>
                    <a:lnTo>
                      <a:pt x="151" y="228"/>
                    </a:lnTo>
                    <a:moveTo>
                      <a:pt x="147" y="54"/>
                    </a:moveTo>
                    <a:lnTo>
                      <a:pt x="194" y="10"/>
                    </a:lnTo>
                    <a:lnTo>
                      <a:pt x="191" y="22"/>
                    </a:lnTo>
                    <a:lnTo>
                      <a:pt x="149" y="224"/>
                    </a:lnTo>
                    <a:lnTo>
                      <a:pt x="149" y="224"/>
                    </a:lnTo>
                    <a:lnTo>
                      <a:pt x="6" y="186"/>
                    </a:lnTo>
                    <a:lnTo>
                      <a:pt x="147" y="54"/>
                    </a:lnTo>
                    <a:moveTo>
                      <a:pt x="199" y="0"/>
                    </a:moveTo>
                    <a:lnTo>
                      <a:pt x="197" y="2"/>
                    </a:lnTo>
                    <a:lnTo>
                      <a:pt x="1" y="187"/>
                    </a:lnTo>
                    <a:lnTo>
                      <a:pt x="0" y="188"/>
                    </a:lnTo>
                    <a:lnTo>
                      <a:pt x="1" y="188"/>
                    </a:lnTo>
                    <a:lnTo>
                      <a:pt x="3" y="189"/>
                    </a:lnTo>
                    <a:lnTo>
                      <a:pt x="4" y="189"/>
                    </a:lnTo>
                    <a:lnTo>
                      <a:pt x="141" y="225"/>
                    </a:lnTo>
                    <a:lnTo>
                      <a:pt x="149" y="224"/>
                    </a:lnTo>
                    <a:lnTo>
                      <a:pt x="152" y="224"/>
                    </a:lnTo>
                    <a:lnTo>
                      <a:pt x="152" y="222"/>
                    </a:lnTo>
                    <a:lnTo>
                      <a:pt x="152" y="222"/>
                    </a:lnTo>
                    <a:lnTo>
                      <a:pt x="197" y="6"/>
                    </a:lnTo>
                    <a:lnTo>
                      <a:pt x="198" y="6"/>
                    </a:lnTo>
                    <a:lnTo>
                      <a:pt x="198" y="5"/>
                    </a:lnTo>
                    <a:lnTo>
                      <a:pt x="198" y="3"/>
                    </a:lnTo>
                    <a:lnTo>
                      <a:pt x="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394"/>
              <p:cNvSpPr>
                <a:spLocks noEditPoints="1"/>
              </p:cNvSpPr>
              <p:nvPr/>
            </p:nvSpPr>
            <p:spPr bwMode="auto">
              <a:xfrm>
                <a:off x="4384" y="1667"/>
                <a:ext cx="213" cy="259"/>
              </a:xfrm>
              <a:custGeom>
                <a:avLst/>
                <a:gdLst>
                  <a:gd name="T0" fmla="*/ 89 w 213"/>
                  <a:gd name="T1" fmla="*/ 240 h 259"/>
                  <a:gd name="T2" fmla="*/ 79 w 213"/>
                  <a:gd name="T3" fmla="*/ 259 h 259"/>
                  <a:gd name="T4" fmla="*/ 89 w 213"/>
                  <a:gd name="T5" fmla="*/ 240 h 259"/>
                  <a:gd name="T6" fmla="*/ 206 w 213"/>
                  <a:gd name="T7" fmla="*/ 6 h 259"/>
                  <a:gd name="T8" fmla="*/ 205 w 213"/>
                  <a:gd name="T9" fmla="*/ 6 h 259"/>
                  <a:gd name="T10" fmla="*/ 4 w 213"/>
                  <a:gd name="T11" fmla="*/ 167 h 259"/>
                  <a:gd name="T12" fmla="*/ 4 w 213"/>
                  <a:gd name="T13" fmla="*/ 167 h 259"/>
                  <a:gd name="T14" fmla="*/ 0 w 213"/>
                  <a:gd name="T15" fmla="*/ 171 h 259"/>
                  <a:gd name="T16" fmla="*/ 0 w 213"/>
                  <a:gd name="T17" fmla="*/ 171 h 259"/>
                  <a:gd name="T18" fmla="*/ 0 w 213"/>
                  <a:gd name="T19" fmla="*/ 171 h 259"/>
                  <a:gd name="T20" fmla="*/ 0 w 213"/>
                  <a:gd name="T21" fmla="*/ 171 h 259"/>
                  <a:gd name="T22" fmla="*/ 1 w 213"/>
                  <a:gd name="T23" fmla="*/ 170 h 259"/>
                  <a:gd name="T24" fmla="*/ 41 w 213"/>
                  <a:gd name="T25" fmla="*/ 217 h 259"/>
                  <a:gd name="T26" fmla="*/ 4 w 213"/>
                  <a:gd name="T27" fmla="*/ 174 h 259"/>
                  <a:gd name="T28" fmla="*/ 3 w 213"/>
                  <a:gd name="T29" fmla="*/ 172 h 259"/>
                  <a:gd name="T30" fmla="*/ 3 w 213"/>
                  <a:gd name="T31" fmla="*/ 172 h 259"/>
                  <a:gd name="T32" fmla="*/ 5 w 213"/>
                  <a:gd name="T33" fmla="*/ 171 h 259"/>
                  <a:gd name="T34" fmla="*/ 188 w 213"/>
                  <a:gd name="T35" fmla="*/ 24 h 259"/>
                  <a:gd name="T36" fmla="*/ 204 w 213"/>
                  <a:gd name="T37" fmla="*/ 12 h 259"/>
                  <a:gd name="T38" fmla="*/ 76 w 213"/>
                  <a:gd name="T39" fmla="*/ 257 h 259"/>
                  <a:gd name="T40" fmla="*/ 76 w 213"/>
                  <a:gd name="T41" fmla="*/ 257 h 259"/>
                  <a:gd name="T42" fmla="*/ 207 w 213"/>
                  <a:gd name="T43" fmla="*/ 6 h 259"/>
                  <a:gd name="T44" fmla="*/ 206 w 213"/>
                  <a:gd name="T45" fmla="*/ 6 h 259"/>
                  <a:gd name="T46" fmla="*/ 213 w 213"/>
                  <a:gd name="T47" fmla="*/ 0 h 259"/>
                  <a:gd name="T48" fmla="*/ 212 w 213"/>
                  <a:gd name="T49" fmla="*/ 1 h 259"/>
                  <a:gd name="T50" fmla="*/ 208 w 213"/>
                  <a:gd name="T51" fmla="*/ 4 h 259"/>
                  <a:gd name="T52" fmla="*/ 209 w 213"/>
                  <a:gd name="T53" fmla="*/ 5 h 259"/>
                  <a:gd name="T54" fmla="*/ 211 w 213"/>
                  <a:gd name="T55" fmla="*/ 5 h 259"/>
                  <a:gd name="T56" fmla="*/ 211 w 213"/>
                  <a:gd name="T57" fmla="*/ 5 h 259"/>
                  <a:gd name="T58" fmla="*/ 213 w 213"/>
                  <a:gd name="T59"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3" h="259">
                    <a:moveTo>
                      <a:pt x="89" y="240"/>
                    </a:moveTo>
                    <a:lnTo>
                      <a:pt x="79" y="259"/>
                    </a:lnTo>
                    <a:lnTo>
                      <a:pt x="89" y="240"/>
                    </a:lnTo>
                    <a:close/>
                    <a:moveTo>
                      <a:pt x="206" y="6"/>
                    </a:moveTo>
                    <a:lnTo>
                      <a:pt x="205" y="6"/>
                    </a:lnTo>
                    <a:lnTo>
                      <a:pt x="4" y="167"/>
                    </a:lnTo>
                    <a:lnTo>
                      <a:pt x="4" y="167"/>
                    </a:lnTo>
                    <a:lnTo>
                      <a:pt x="0" y="171"/>
                    </a:lnTo>
                    <a:lnTo>
                      <a:pt x="0" y="171"/>
                    </a:lnTo>
                    <a:lnTo>
                      <a:pt x="0" y="171"/>
                    </a:lnTo>
                    <a:lnTo>
                      <a:pt x="0" y="171"/>
                    </a:lnTo>
                    <a:lnTo>
                      <a:pt x="1" y="170"/>
                    </a:lnTo>
                    <a:lnTo>
                      <a:pt x="41" y="217"/>
                    </a:lnTo>
                    <a:lnTo>
                      <a:pt x="4" y="174"/>
                    </a:lnTo>
                    <a:lnTo>
                      <a:pt x="3" y="172"/>
                    </a:lnTo>
                    <a:lnTo>
                      <a:pt x="3" y="172"/>
                    </a:lnTo>
                    <a:lnTo>
                      <a:pt x="5" y="171"/>
                    </a:lnTo>
                    <a:lnTo>
                      <a:pt x="188" y="24"/>
                    </a:lnTo>
                    <a:lnTo>
                      <a:pt x="204" y="12"/>
                    </a:lnTo>
                    <a:lnTo>
                      <a:pt x="76" y="257"/>
                    </a:lnTo>
                    <a:lnTo>
                      <a:pt x="76" y="257"/>
                    </a:lnTo>
                    <a:lnTo>
                      <a:pt x="207" y="6"/>
                    </a:lnTo>
                    <a:lnTo>
                      <a:pt x="206" y="6"/>
                    </a:lnTo>
                    <a:close/>
                    <a:moveTo>
                      <a:pt x="213" y="0"/>
                    </a:moveTo>
                    <a:lnTo>
                      <a:pt x="212" y="1"/>
                    </a:lnTo>
                    <a:lnTo>
                      <a:pt x="208" y="4"/>
                    </a:lnTo>
                    <a:lnTo>
                      <a:pt x="209" y="5"/>
                    </a:lnTo>
                    <a:lnTo>
                      <a:pt x="211" y="5"/>
                    </a:lnTo>
                    <a:lnTo>
                      <a:pt x="211" y="5"/>
                    </a:lnTo>
                    <a:lnTo>
                      <a:pt x="21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395"/>
              <p:cNvSpPr>
                <a:spLocks noEditPoints="1"/>
              </p:cNvSpPr>
              <p:nvPr/>
            </p:nvSpPr>
            <p:spPr bwMode="auto">
              <a:xfrm>
                <a:off x="4384" y="1667"/>
                <a:ext cx="213" cy="259"/>
              </a:xfrm>
              <a:custGeom>
                <a:avLst/>
                <a:gdLst>
                  <a:gd name="T0" fmla="*/ 89 w 213"/>
                  <a:gd name="T1" fmla="*/ 240 h 259"/>
                  <a:gd name="T2" fmla="*/ 79 w 213"/>
                  <a:gd name="T3" fmla="*/ 259 h 259"/>
                  <a:gd name="T4" fmla="*/ 89 w 213"/>
                  <a:gd name="T5" fmla="*/ 240 h 259"/>
                  <a:gd name="T6" fmla="*/ 206 w 213"/>
                  <a:gd name="T7" fmla="*/ 6 h 259"/>
                  <a:gd name="T8" fmla="*/ 205 w 213"/>
                  <a:gd name="T9" fmla="*/ 6 h 259"/>
                  <a:gd name="T10" fmla="*/ 4 w 213"/>
                  <a:gd name="T11" fmla="*/ 167 h 259"/>
                  <a:gd name="T12" fmla="*/ 4 w 213"/>
                  <a:gd name="T13" fmla="*/ 167 h 259"/>
                  <a:gd name="T14" fmla="*/ 0 w 213"/>
                  <a:gd name="T15" fmla="*/ 171 h 259"/>
                  <a:gd name="T16" fmla="*/ 0 w 213"/>
                  <a:gd name="T17" fmla="*/ 171 h 259"/>
                  <a:gd name="T18" fmla="*/ 0 w 213"/>
                  <a:gd name="T19" fmla="*/ 171 h 259"/>
                  <a:gd name="T20" fmla="*/ 0 w 213"/>
                  <a:gd name="T21" fmla="*/ 171 h 259"/>
                  <a:gd name="T22" fmla="*/ 1 w 213"/>
                  <a:gd name="T23" fmla="*/ 170 h 259"/>
                  <a:gd name="T24" fmla="*/ 41 w 213"/>
                  <a:gd name="T25" fmla="*/ 217 h 259"/>
                  <a:gd name="T26" fmla="*/ 4 w 213"/>
                  <a:gd name="T27" fmla="*/ 174 h 259"/>
                  <a:gd name="T28" fmla="*/ 3 w 213"/>
                  <a:gd name="T29" fmla="*/ 172 h 259"/>
                  <a:gd name="T30" fmla="*/ 3 w 213"/>
                  <a:gd name="T31" fmla="*/ 172 h 259"/>
                  <a:gd name="T32" fmla="*/ 5 w 213"/>
                  <a:gd name="T33" fmla="*/ 171 h 259"/>
                  <a:gd name="T34" fmla="*/ 188 w 213"/>
                  <a:gd name="T35" fmla="*/ 24 h 259"/>
                  <a:gd name="T36" fmla="*/ 204 w 213"/>
                  <a:gd name="T37" fmla="*/ 12 h 259"/>
                  <a:gd name="T38" fmla="*/ 76 w 213"/>
                  <a:gd name="T39" fmla="*/ 257 h 259"/>
                  <a:gd name="T40" fmla="*/ 76 w 213"/>
                  <a:gd name="T41" fmla="*/ 257 h 259"/>
                  <a:gd name="T42" fmla="*/ 207 w 213"/>
                  <a:gd name="T43" fmla="*/ 6 h 259"/>
                  <a:gd name="T44" fmla="*/ 206 w 213"/>
                  <a:gd name="T45" fmla="*/ 6 h 259"/>
                  <a:gd name="T46" fmla="*/ 213 w 213"/>
                  <a:gd name="T47" fmla="*/ 0 h 259"/>
                  <a:gd name="T48" fmla="*/ 212 w 213"/>
                  <a:gd name="T49" fmla="*/ 1 h 259"/>
                  <a:gd name="T50" fmla="*/ 208 w 213"/>
                  <a:gd name="T51" fmla="*/ 4 h 259"/>
                  <a:gd name="T52" fmla="*/ 209 w 213"/>
                  <a:gd name="T53" fmla="*/ 5 h 259"/>
                  <a:gd name="T54" fmla="*/ 211 w 213"/>
                  <a:gd name="T55" fmla="*/ 5 h 259"/>
                  <a:gd name="T56" fmla="*/ 211 w 213"/>
                  <a:gd name="T57" fmla="*/ 5 h 259"/>
                  <a:gd name="T58" fmla="*/ 213 w 213"/>
                  <a:gd name="T59"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3" h="259">
                    <a:moveTo>
                      <a:pt x="89" y="240"/>
                    </a:moveTo>
                    <a:lnTo>
                      <a:pt x="79" y="259"/>
                    </a:lnTo>
                    <a:lnTo>
                      <a:pt x="89" y="240"/>
                    </a:lnTo>
                    <a:moveTo>
                      <a:pt x="206" y="6"/>
                    </a:moveTo>
                    <a:lnTo>
                      <a:pt x="205" y="6"/>
                    </a:lnTo>
                    <a:lnTo>
                      <a:pt x="4" y="167"/>
                    </a:lnTo>
                    <a:lnTo>
                      <a:pt x="4" y="167"/>
                    </a:lnTo>
                    <a:lnTo>
                      <a:pt x="0" y="171"/>
                    </a:lnTo>
                    <a:lnTo>
                      <a:pt x="0" y="171"/>
                    </a:lnTo>
                    <a:lnTo>
                      <a:pt x="0" y="171"/>
                    </a:lnTo>
                    <a:lnTo>
                      <a:pt x="0" y="171"/>
                    </a:lnTo>
                    <a:lnTo>
                      <a:pt x="1" y="170"/>
                    </a:lnTo>
                    <a:lnTo>
                      <a:pt x="41" y="217"/>
                    </a:lnTo>
                    <a:lnTo>
                      <a:pt x="4" y="174"/>
                    </a:lnTo>
                    <a:lnTo>
                      <a:pt x="3" y="172"/>
                    </a:lnTo>
                    <a:lnTo>
                      <a:pt x="3" y="172"/>
                    </a:lnTo>
                    <a:lnTo>
                      <a:pt x="5" y="171"/>
                    </a:lnTo>
                    <a:lnTo>
                      <a:pt x="188" y="24"/>
                    </a:lnTo>
                    <a:lnTo>
                      <a:pt x="204" y="12"/>
                    </a:lnTo>
                    <a:lnTo>
                      <a:pt x="76" y="257"/>
                    </a:lnTo>
                    <a:lnTo>
                      <a:pt x="76" y="257"/>
                    </a:lnTo>
                    <a:lnTo>
                      <a:pt x="207" y="6"/>
                    </a:lnTo>
                    <a:lnTo>
                      <a:pt x="206" y="6"/>
                    </a:lnTo>
                    <a:moveTo>
                      <a:pt x="213" y="0"/>
                    </a:moveTo>
                    <a:lnTo>
                      <a:pt x="212" y="1"/>
                    </a:lnTo>
                    <a:lnTo>
                      <a:pt x="208" y="4"/>
                    </a:lnTo>
                    <a:lnTo>
                      <a:pt x="209" y="5"/>
                    </a:lnTo>
                    <a:lnTo>
                      <a:pt x="211" y="5"/>
                    </a:lnTo>
                    <a:lnTo>
                      <a:pt x="211" y="5"/>
                    </a:lnTo>
                    <a:lnTo>
                      <a:pt x="2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396"/>
              <p:cNvSpPr>
                <a:spLocks noEditPoints="1"/>
              </p:cNvSpPr>
              <p:nvPr/>
            </p:nvSpPr>
            <p:spPr bwMode="auto">
              <a:xfrm>
                <a:off x="3737" y="1837"/>
                <a:ext cx="722" cy="462"/>
              </a:xfrm>
              <a:custGeom>
                <a:avLst/>
                <a:gdLst>
                  <a:gd name="T0" fmla="*/ 721 w 722"/>
                  <a:gd name="T1" fmla="*/ 94 h 462"/>
                  <a:gd name="T2" fmla="*/ 298 w 722"/>
                  <a:gd name="T3" fmla="*/ 312 h 462"/>
                  <a:gd name="T4" fmla="*/ 721 w 722"/>
                  <a:gd name="T5" fmla="*/ 94 h 462"/>
                  <a:gd name="T6" fmla="*/ 721 w 722"/>
                  <a:gd name="T7" fmla="*/ 94 h 462"/>
                  <a:gd name="T8" fmla="*/ 646 w 722"/>
                  <a:gd name="T9" fmla="*/ 3 h 462"/>
                  <a:gd name="T10" fmla="*/ 648 w 722"/>
                  <a:gd name="T11" fmla="*/ 2 h 462"/>
                  <a:gd name="T12" fmla="*/ 646 w 722"/>
                  <a:gd name="T13" fmla="*/ 3 h 462"/>
                  <a:gd name="T14" fmla="*/ 648 w 722"/>
                  <a:gd name="T15" fmla="*/ 0 h 462"/>
                  <a:gd name="T16" fmla="*/ 647 w 722"/>
                  <a:gd name="T17" fmla="*/ 1 h 462"/>
                  <a:gd name="T18" fmla="*/ 647 w 722"/>
                  <a:gd name="T19" fmla="*/ 1 h 462"/>
                  <a:gd name="T20" fmla="*/ 642 w 722"/>
                  <a:gd name="T21" fmla="*/ 4 h 462"/>
                  <a:gd name="T22" fmla="*/ 642 w 722"/>
                  <a:gd name="T23" fmla="*/ 4 h 462"/>
                  <a:gd name="T24" fmla="*/ 1 w 722"/>
                  <a:gd name="T25" fmla="*/ 461 h 462"/>
                  <a:gd name="T26" fmla="*/ 0 w 722"/>
                  <a:gd name="T27" fmla="*/ 462 h 462"/>
                  <a:gd name="T28" fmla="*/ 1 w 722"/>
                  <a:gd name="T29" fmla="*/ 462 h 462"/>
                  <a:gd name="T30" fmla="*/ 2 w 722"/>
                  <a:gd name="T31" fmla="*/ 461 h 462"/>
                  <a:gd name="T32" fmla="*/ 2 w 722"/>
                  <a:gd name="T33" fmla="*/ 461 h 462"/>
                  <a:gd name="T34" fmla="*/ 488 w 722"/>
                  <a:gd name="T35" fmla="*/ 210 h 462"/>
                  <a:gd name="T36" fmla="*/ 20 w 722"/>
                  <a:gd name="T37" fmla="*/ 452 h 462"/>
                  <a:gd name="T38" fmla="*/ 644 w 722"/>
                  <a:gd name="T39" fmla="*/ 6 h 462"/>
                  <a:gd name="T40" fmla="*/ 647 w 722"/>
                  <a:gd name="T41" fmla="*/ 5 h 462"/>
                  <a:gd name="T42" fmla="*/ 648 w 722"/>
                  <a:gd name="T43" fmla="*/ 5 h 462"/>
                  <a:gd name="T44" fmla="*/ 720 w 722"/>
                  <a:gd name="T45" fmla="*/ 90 h 462"/>
                  <a:gd name="T46" fmla="*/ 721 w 722"/>
                  <a:gd name="T47" fmla="*/ 90 h 462"/>
                  <a:gd name="T48" fmla="*/ 720 w 722"/>
                  <a:gd name="T49" fmla="*/ 89 h 462"/>
                  <a:gd name="T50" fmla="*/ 722 w 722"/>
                  <a:gd name="T51" fmla="*/ 89 h 462"/>
                  <a:gd name="T52" fmla="*/ 722 w 722"/>
                  <a:gd name="T53" fmla="*/ 87 h 462"/>
                  <a:gd name="T54" fmla="*/ 688 w 722"/>
                  <a:gd name="T55" fmla="*/ 47 h 462"/>
                  <a:gd name="T56" fmla="*/ 648 w 722"/>
                  <a:gd name="T57"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2" h="462">
                    <a:moveTo>
                      <a:pt x="721" y="94"/>
                    </a:moveTo>
                    <a:lnTo>
                      <a:pt x="298" y="312"/>
                    </a:lnTo>
                    <a:lnTo>
                      <a:pt x="721" y="94"/>
                    </a:lnTo>
                    <a:lnTo>
                      <a:pt x="721" y="94"/>
                    </a:lnTo>
                    <a:close/>
                    <a:moveTo>
                      <a:pt x="646" y="3"/>
                    </a:moveTo>
                    <a:lnTo>
                      <a:pt x="648" y="2"/>
                    </a:lnTo>
                    <a:lnTo>
                      <a:pt x="646" y="3"/>
                    </a:lnTo>
                    <a:close/>
                    <a:moveTo>
                      <a:pt x="648" y="0"/>
                    </a:moveTo>
                    <a:lnTo>
                      <a:pt x="647" y="1"/>
                    </a:lnTo>
                    <a:lnTo>
                      <a:pt x="647" y="1"/>
                    </a:lnTo>
                    <a:lnTo>
                      <a:pt x="642" y="4"/>
                    </a:lnTo>
                    <a:lnTo>
                      <a:pt x="642" y="4"/>
                    </a:lnTo>
                    <a:lnTo>
                      <a:pt x="1" y="461"/>
                    </a:lnTo>
                    <a:lnTo>
                      <a:pt x="0" y="462"/>
                    </a:lnTo>
                    <a:lnTo>
                      <a:pt x="1" y="462"/>
                    </a:lnTo>
                    <a:lnTo>
                      <a:pt x="2" y="461"/>
                    </a:lnTo>
                    <a:lnTo>
                      <a:pt x="2" y="461"/>
                    </a:lnTo>
                    <a:lnTo>
                      <a:pt x="488" y="210"/>
                    </a:lnTo>
                    <a:lnTo>
                      <a:pt x="20" y="452"/>
                    </a:lnTo>
                    <a:lnTo>
                      <a:pt x="644" y="6"/>
                    </a:lnTo>
                    <a:lnTo>
                      <a:pt x="647" y="5"/>
                    </a:lnTo>
                    <a:lnTo>
                      <a:pt x="648" y="5"/>
                    </a:lnTo>
                    <a:lnTo>
                      <a:pt x="720" y="90"/>
                    </a:lnTo>
                    <a:lnTo>
                      <a:pt x="721" y="90"/>
                    </a:lnTo>
                    <a:lnTo>
                      <a:pt x="720" y="89"/>
                    </a:lnTo>
                    <a:lnTo>
                      <a:pt x="722" y="89"/>
                    </a:lnTo>
                    <a:lnTo>
                      <a:pt x="722" y="87"/>
                    </a:lnTo>
                    <a:lnTo>
                      <a:pt x="688" y="47"/>
                    </a:lnTo>
                    <a:lnTo>
                      <a:pt x="64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397"/>
              <p:cNvSpPr>
                <a:spLocks noEditPoints="1"/>
              </p:cNvSpPr>
              <p:nvPr/>
            </p:nvSpPr>
            <p:spPr bwMode="auto">
              <a:xfrm>
                <a:off x="3737" y="1837"/>
                <a:ext cx="722" cy="462"/>
              </a:xfrm>
              <a:custGeom>
                <a:avLst/>
                <a:gdLst>
                  <a:gd name="T0" fmla="*/ 721 w 722"/>
                  <a:gd name="T1" fmla="*/ 94 h 462"/>
                  <a:gd name="T2" fmla="*/ 298 w 722"/>
                  <a:gd name="T3" fmla="*/ 312 h 462"/>
                  <a:gd name="T4" fmla="*/ 721 w 722"/>
                  <a:gd name="T5" fmla="*/ 94 h 462"/>
                  <a:gd name="T6" fmla="*/ 721 w 722"/>
                  <a:gd name="T7" fmla="*/ 94 h 462"/>
                  <a:gd name="T8" fmla="*/ 646 w 722"/>
                  <a:gd name="T9" fmla="*/ 3 h 462"/>
                  <a:gd name="T10" fmla="*/ 648 w 722"/>
                  <a:gd name="T11" fmla="*/ 2 h 462"/>
                  <a:gd name="T12" fmla="*/ 646 w 722"/>
                  <a:gd name="T13" fmla="*/ 3 h 462"/>
                  <a:gd name="T14" fmla="*/ 648 w 722"/>
                  <a:gd name="T15" fmla="*/ 0 h 462"/>
                  <a:gd name="T16" fmla="*/ 647 w 722"/>
                  <a:gd name="T17" fmla="*/ 1 h 462"/>
                  <a:gd name="T18" fmla="*/ 647 w 722"/>
                  <a:gd name="T19" fmla="*/ 1 h 462"/>
                  <a:gd name="T20" fmla="*/ 642 w 722"/>
                  <a:gd name="T21" fmla="*/ 4 h 462"/>
                  <a:gd name="T22" fmla="*/ 642 w 722"/>
                  <a:gd name="T23" fmla="*/ 4 h 462"/>
                  <a:gd name="T24" fmla="*/ 1 w 722"/>
                  <a:gd name="T25" fmla="*/ 461 h 462"/>
                  <a:gd name="T26" fmla="*/ 0 w 722"/>
                  <a:gd name="T27" fmla="*/ 462 h 462"/>
                  <a:gd name="T28" fmla="*/ 1 w 722"/>
                  <a:gd name="T29" fmla="*/ 462 h 462"/>
                  <a:gd name="T30" fmla="*/ 2 w 722"/>
                  <a:gd name="T31" fmla="*/ 461 h 462"/>
                  <a:gd name="T32" fmla="*/ 2 w 722"/>
                  <a:gd name="T33" fmla="*/ 461 h 462"/>
                  <a:gd name="T34" fmla="*/ 488 w 722"/>
                  <a:gd name="T35" fmla="*/ 210 h 462"/>
                  <a:gd name="T36" fmla="*/ 20 w 722"/>
                  <a:gd name="T37" fmla="*/ 452 h 462"/>
                  <a:gd name="T38" fmla="*/ 644 w 722"/>
                  <a:gd name="T39" fmla="*/ 6 h 462"/>
                  <a:gd name="T40" fmla="*/ 647 w 722"/>
                  <a:gd name="T41" fmla="*/ 5 h 462"/>
                  <a:gd name="T42" fmla="*/ 648 w 722"/>
                  <a:gd name="T43" fmla="*/ 5 h 462"/>
                  <a:gd name="T44" fmla="*/ 720 w 722"/>
                  <a:gd name="T45" fmla="*/ 90 h 462"/>
                  <a:gd name="T46" fmla="*/ 721 w 722"/>
                  <a:gd name="T47" fmla="*/ 90 h 462"/>
                  <a:gd name="T48" fmla="*/ 720 w 722"/>
                  <a:gd name="T49" fmla="*/ 89 h 462"/>
                  <a:gd name="T50" fmla="*/ 722 w 722"/>
                  <a:gd name="T51" fmla="*/ 89 h 462"/>
                  <a:gd name="T52" fmla="*/ 722 w 722"/>
                  <a:gd name="T53" fmla="*/ 87 h 462"/>
                  <a:gd name="T54" fmla="*/ 688 w 722"/>
                  <a:gd name="T55" fmla="*/ 47 h 462"/>
                  <a:gd name="T56" fmla="*/ 648 w 722"/>
                  <a:gd name="T57"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2" h="462">
                    <a:moveTo>
                      <a:pt x="721" y="94"/>
                    </a:moveTo>
                    <a:lnTo>
                      <a:pt x="298" y="312"/>
                    </a:lnTo>
                    <a:lnTo>
                      <a:pt x="721" y="94"/>
                    </a:lnTo>
                    <a:lnTo>
                      <a:pt x="721" y="94"/>
                    </a:lnTo>
                    <a:moveTo>
                      <a:pt x="646" y="3"/>
                    </a:moveTo>
                    <a:lnTo>
                      <a:pt x="648" y="2"/>
                    </a:lnTo>
                    <a:lnTo>
                      <a:pt x="646" y="3"/>
                    </a:lnTo>
                    <a:moveTo>
                      <a:pt x="648" y="0"/>
                    </a:moveTo>
                    <a:lnTo>
                      <a:pt x="647" y="1"/>
                    </a:lnTo>
                    <a:lnTo>
                      <a:pt x="647" y="1"/>
                    </a:lnTo>
                    <a:lnTo>
                      <a:pt x="642" y="4"/>
                    </a:lnTo>
                    <a:lnTo>
                      <a:pt x="642" y="4"/>
                    </a:lnTo>
                    <a:lnTo>
                      <a:pt x="1" y="461"/>
                    </a:lnTo>
                    <a:lnTo>
                      <a:pt x="0" y="462"/>
                    </a:lnTo>
                    <a:lnTo>
                      <a:pt x="1" y="462"/>
                    </a:lnTo>
                    <a:lnTo>
                      <a:pt x="2" y="461"/>
                    </a:lnTo>
                    <a:lnTo>
                      <a:pt x="2" y="461"/>
                    </a:lnTo>
                    <a:lnTo>
                      <a:pt x="488" y="210"/>
                    </a:lnTo>
                    <a:lnTo>
                      <a:pt x="20" y="452"/>
                    </a:lnTo>
                    <a:lnTo>
                      <a:pt x="644" y="6"/>
                    </a:lnTo>
                    <a:lnTo>
                      <a:pt x="647" y="5"/>
                    </a:lnTo>
                    <a:lnTo>
                      <a:pt x="648" y="5"/>
                    </a:lnTo>
                    <a:lnTo>
                      <a:pt x="720" y="90"/>
                    </a:lnTo>
                    <a:lnTo>
                      <a:pt x="721" y="90"/>
                    </a:lnTo>
                    <a:lnTo>
                      <a:pt x="720" y="89"/>
                    </a:lnTo>
                    <a:lnTo>
                      <a:pt x="722" y="89"/>
                    </a:lnTo>
                    <a:lnTo>
                      <a:pt x="722" y="87"/>
                    </a:lnTo>
                    <a:lnTo>
                      <a:pt x="688" y="47"/>
                    </a:lnTo>
                    <a:lnTo>
                      <a:pt x="6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398"/>
              <p:cNvSpPr>
                <a:spLocks noEditPoints="1"/>
              </p:cNvSpPr>
              <p:nvPr/>
            </p:nvSpPr>
            <p:spPr bwMode="auto">
              <a:xfrm>
                <a:off x="4336" y="1923"/>
                <a:ext cx="402" cy="773"/>
              </a:xfrm>
              <a:custGeom>
                <a:avLst/>
                <a:gdLst>
                  <a:gd name="T0" fmla="*/ 2 w 402"/>
                  <a:gd name="T1" fmla="*/ 772 h 773"/>
                  <a:gd name="T2" fmla="*/ 0 w 402"/>
                  <a:gd name="T3" fmla="*/ 773 h 773"/>
                  <a:gd name="T4" fmla="*/ 0 w 402"/>
                  <a:gd name="T5" fmla="*/ 773 h 773"/>
                  <a:gd name="T6" fmla="*/ 2 w 402"/>
                  <a:gd name="T7" fmla="*/ 772 h 773"/>
                  <a:gd name="T8" fmla="*/ 2 w 402"/>
                  <a:gd name="T9" fmla="*/ 772 h 773"/>
                  <a:gd name="T10" fmla="*/ 400 w 402"/>
                  <a:gd name="T11" fmla="*/ 492 h 773"/>
                  <a:gd name="T12" fmla="*/ 284 w 402"/>
                  <a:gd name="T13" fmla="*/ 573 h 773"/>
                  <a:gd name="T14" fmla="*/ 5 w 402"/>
                  <a:gd name="T15" fmla="*/ 765 h 773"/>
                  <a:gd name="T16" fmla="*/ 4 w 402"/>
                  <a:gd name="T17" fmla="*/ 766 h 773"/>
                  <a:gd name="T18" fmla="*/ 4 w 402"/>
                  <a:gd name="T19" fmla="*/ 769 h 773"/>
                  <a:gd name="T20" fmla="*/ 5 w 402"/>
                  <a:gd name="T21" fmla="*/ 769 h 773"/>
                  <a:gd name="T22" fmla="*/ 9 w 402"/>
                  <a:gd name="T23" fmla="*/ 767 h 773"/>
                  <a:gd name="T24" fmla="*/ 9 w 402"/>
                  <a:gd name="T25" fmla="*/ 767 h 773"/>
                  <a:gd name="T26" fmla="*/ 268 w 402"/>
                  <a:gd name="T27" fmla="*/ 587 h 773"/>
                  <a:gd name="T28" fmla="*/ 402 w 402"/>
                  <a:gd name="T29" fmla="*/ 495 h 773"/>
                  <a:gd name="T30" fmla="*/ 401 w 402"/>
                  <a:gd name="T31" fmla="*/ 494 h 773"/>
                  <a:gd name="T32" fmla="*/ 400 w 402"/>
                  <a:gd name="T33" fmla="*/ 494 h 773"/>
                  <a:gd name="T34" fmla="*/ 401 w 402"/>
                  <a:gd name="T35" fmla="*/ 493 h 773"/>
                  <a:gd name="T36" fmla="*/ 400 w 402"/>
                  <a:gd name="T37" fmla="*/ 492 h 773"/>
                  <a:gd name="T38" fmla="*/ 125 w 402"/>
                  <a:gd name="T39" fmla="*/ 9 h 773"/>
                  <a:gd name="T40" fmla="*/ 81 w 402"/>
                  <a:gd name="T41" fmla="*/ 289 h 773"/>
                  <a:gd name="T42" fmla="*/ 125 w 402"/>
                  <a:gd name="T43" fmla="*/ 9 h 773"/>
                  <a:gd name="T44" fmla="*/ 176 w 402"/>
                  <a:gd name="T45" fmla="*/ 97 h 773"/>
                  <a:gd name="T46" fmla="*/ 125 w 402"/>
                  <a:gd name="T47" fmla="*/ 9 h 773"/>
                  <a:gd name="T48" fmla="*/ 123 w 402"/>
                  <a:gd name="T49" fmla="*/ 0 h 773"/>
                  <a:gd name="T50" fmla="*/ 123 w 402"/>
                  <a:gd name="T51" fmla="*/ 1 h 773"/>
                  <a:gd name="T52" fmla="*/ 123 w 402"/>
                  <a:gd name="T53" fmla="*/ 3 h 773"/>
                  <a:gd name="T54" fmla="*/ 123 w 402"/>
                  <a:gd name="T55" fmla="*/ 3 h 773"/>
                  <a:gd name="T56" fmla="*/ 124 w 402"/>
                  <a:gd name="T57" fmla="*/ 1 h 773"/>
                  <a:gd name="T58" fmla="*/ 124 w 402"/>
                  <a:gd name="T59" fmla="*/ 1 h 773"/>
                  <a:gd name="T60" fmla="*/ 123 w 402"/>
                  <a:gd name="T61"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2" h="773">
                    <a:moveTo>
                      <a:pt x="2" y="772"/>
                    </a:moveTo>
                    <a:lnTo>
                      <a:pt x="0" y="773"/>
                    </a:lnTo>
                    <a:lnTo>
                      <a:pt x="0" y="773"/>
                    </a:lnTo>
                    <a:lnTo>
                      <a:pt x="2" y="772"/>
                    </a:lnTo>
                    <a:lnTo>
                      <a:pt x="2" y="772"/>
                    </a:lnTo>
                    <a:close/>
                    <a:moveTo>
                      <a:pt x="400" y="492"/>
                    </a:moveTo>
                    <a:lnTo>
                      <a:pt x="284" y="573"/>
                    </a:lnTo>
                    <a:lnTo>
                      <a:pt x="5" y="765"/>
                    </a:lnTo>
                    <a:lnTo>
                      <a:pt x="4" y="766"/>
                    </a:lnTo>
                    <a:lnTo>
                      <a:pt x="4" y="769"/>
                    </a:lnTo>
                    <a:lnTo>
                      <a:pt x="5" y="769"/>
                    </a:lnTo>
                    <a:lnTo>
                      <a:pt x="9" y="767"/>
                    </a:lnTo>
                    <a:lnTo>
                      <a:pt x="9" y="767"/>
                    </a:lnTo>
                    <a:lnTo>
                      <a:pt x="268" y="587"/>
                    </a:lnTo>
                    <a:lnTo>
                      <a:pt x="402" y="495"/>
                    </a:lnTo>
                    <a:lnTo>
                      <a:pt x="401" y="494"/>
                    </a:lnTo>
                    <a:lnTo>
                      <a:pt x="400" y="494"/>
                    </a:lnTo>
                    <a:lnTo>
                      <a:pt x="401" y="493"/>
                    </a:lnTo>
                    <a:lnTo>
                      <a:pt x="400" y="492"/>
                    </a:lnTo>
                    <a:close/>
                    <a:moveTo>
                      <a:pt x="125" y="9"/>
                    </a:moveTo>
                    <a:lnTo>
                      <a:pt x="81" y="289"/>
                    </a:lnTo>
                    <a:lnTo>
                      <a:pt x="125" y="9"/>
                    </a:lnTo>
                    <a:lnTo>
                      <a:pt x="176" y="97"/>
                    </a:lnTo>
                    <a:lnTo>
                      <a:pt x="125" y="9"/>
                    </a:lnTo>
                    <a:close/>
                    <a:moveTo>
                      <a:pt x="123" y="0"/>
                    </a:moveTo>
                    <a:lnTo>
                      <a:pt x="123" y="1"/>
                    </a:lnTo>
                    <a:lnTo>
                      <a:pt x="123" y="3"/>
                    </a:lnTo>
                    <a:lnTo>
                      <a:pt x="123" y="3"/>
                    </a:lnTo>
                    <a:lnTo>
                      <a:pt x="124" y="1"/>
                    </a:lnTo>
                    <a:lnTo>
                      <a:pt x="124" y="1"/>
                    </a:lnTo>
                    <a:lnTo>
                      <a:pt x="12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399"/>
              <p:cNvSpPr>
                <a:spLocks noEditPoints="1"/>
              </p:cNvSpPr>
              <p:nvPr/>
            </p:nvSpPr>
            <p:spPr bwMode="auto">
              <a:xfrm>
                <a:off x="4336" y="1923"/>
                <a:ext cx="402" cy="773"/>
              </a:xfrm>
              <a:custGeom>
                <a:avLst/>
                <a:gdLst>
                  <a:gd name="T0" fmla="*/ 2 w 402"/>
                  <a:gd name="T1" fmla="*/ 772 h 773"/>
                  <a:gd name="T2" fmla="*/ 0 w 402"/>
                  <a:gd name="T3" fmla="*/ 773 h 773"/>
                  <a:gd name="T4" fmla="*/ 0 w 402"/>
                  <a:gd name="T5" fmla="*/ 773 h 773"/>
                  <a:gd name="T6" fmla="*/ 2 w 402"/>
                  <a:gd name="T7" fmla="*/ 772 h 773"/>
                  <a:gd name="T8" fmla="*/ 2 w 402"/>
                  <a:gd name="T9" fmla="*/ 772 h 773"/>
                  <a:gd name="T10" fmla="*/ 400 w 402"/>
                  <a:gd name="T11" fmla="*/ 492 h 773"/>
                  <a:gd name="T12" fmla="*/ 284 w 402"/>
                  <a:gd name="T13" fmla="*/ 573 h 773"/>
                  <a:gd name="T14" fmla="*/ 5 w 402"/>
                  <a:gd name="T15" fmla="*/ 765 h 773"/>
                  <a:gd name="T16" fmla="*/ 4 w 402"/>
                  <a:gd name="T17" fmla="*/ 766 h 773"/>
                  <a:gd name="T18" fmla="*/ 4 w 402"/>
                  <a:gd name="T19" fmla="*/ 769 h 773"/>
                  <a:gd name="T20" fmla="*/ 5 w 402"/>
                  <a:gd name="T21" fmla="*/ 769 h 773"/>
                  <a:gd name="T22" fmla="*/ 9 w 402"/>
                  <a:gd name="T23" fmla="*/ 767 h 773"/>
                  <a:gd name="T24" fmla="*/ 9 w 402"/>
                  <a:gd name="T25" fmla="*/ 767 h 773"/>
                  <a:gd name="T26" fmla="*/ 268 w 402"/>
                  <a:gd name="T27" fmla="*/ 587 h 773"/>
                  <a:gd name="T28" fmla="*/ 402 w 402"/>
                  <a:gd name="T29" fmla="*/ 495 h 773"/>
                  <a:gd name="T30" fmla="*/ 401 w 402"/>
                  <a:gd name="T31" fmla="*/ 494 h 773"/>
                  <a:gd name="T32" fmla="*/ 400 w 402"/>
                  <a:gd name="T33" fmla="*/ 494 h 773"/>
                  <a:gd name="T34" fmla="*/ 401 w 402"/>
                  <a:gd name="T35" fmla="*/ 493 h 773"/>
                  <a:gd name="T36" fmla="*/ 400 w 402"/>
                  <a:gd name="T37" fmla="*/ 492 h 773"/>
                  <a:gd name="T38" fmla="*/ 125 w 402"/>
                  <a:gd name="T39" fmla="*/ 9 h 773"/>
                  <a:gd name="T40" fmla="*/ 81 w 402"/>
                  <a:gd name="T41" fmla="*/ 289 h 773"/>
                  <a:gd name="T42" fmla="*/ 125 w 402"/>
                  <a:gd name="T43" fmla="*/ 9 h 773"/>
                  <a:gd name="T44" fmla="*/ 176 w 402"/>
                  <a:gd name="T45" fmla="*/ 97 h 773"/>
                  <a:gd name="T46" fmla="*/ 125 w 402"/>
                  <a:gd name="T47" fmla="*/ 9 h 773"/>
                  <a:gd name="T48" fmla="*/ 123 w 402"/>
                  <a:gd name="T49" fmla="*/ 0 h 773"/>
                  <a:gd name="T50" fmla="*/ 123 w 402"/>
                  <a:gd name="T51" fmla="*/ 1 h 773"/>
                  <a:gd name="T52" fmla="*/ 123 w 402"/>
                  <a:gd name="T53" fmla="*/ 3 h 773"/>
                  <a:gd name="T54" fmla="*/ 123 w 402"/>
                  <a:gd name="T55" fmla="*/ 3 h 773"/>
                  <a:gd name="T56" fmla="*/ 124 w 402"/>
                  <a:gd name="T57" fmla="*/ 1 h 773"/>
                  <a:gd name="T58" fmla="*/ 124 w 402"/>
                  <a:gd name="T59" fmla="*/ 1 h 773"/>
                  <a:gd name="T60" fmla="*/ 123 w 402"/>
                  <a:gd name="T61"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2" h="773">
                    <a:moveTo>
                      <a:pt x="2" y="772"/>
                    </a:moveTo>
                    <a:lnTo>
                      <a:pt x="0" y="773"/>
                    </a:lnTo>
                    <a:lnTo>
                      <a:pt x="0" y="773"/>
                    </a:lnTo>
                    <a:lnTo>
                      <a:pt x="2" y="772"/>
                    </a:lnTo>
                    <a:lnTo>
                      <a:pt x="2" y="772"/>
                    </a:lnTo>
                    <a:moveTo>
                      <a:pt x="400" y="492"/>
                    </a:moveTo>
                    <a:lnTo>
                      <a:pt x="284" y="573"/>
                    </a:lnTo>
                    <a:lnTo>
                      <a:pt x="5" y="765"/>
                    </a:lnTo>
                    <a:lnTo>
                      <a:pt x="4" y="766"/>
                    </a:lnTo>
                    <a:lnTo>
                      <a:pt x="4" y="769"/>
                    </a:lnTo>
                    <a:lnTo>
                      <a:pt x="5" y="769"/>
                    </a:lnTo>
                    <a:lnTo>
                      <a:pt x="9" y="767"/>
                    </a:lnTo>
                    <a:lnTo>
                      <a:pt x="9" y="767"/>
                    </a:lnTo>
                    <a:lnTo>
                      <a:pt x="268" y="587"/>
                    </a:lnTo>
                    <a:lnTo>
                      <a:pt x="402" y="495"/>
                    </a:lnTo>
                    <a:lnTo>
                      <a:pt x="401" y="494"/>
                    </a:lnTo>
                    <a:lnTo>
                      <a:pt x="400" y="494"/>
                    </a:lnTo>
                    <a:lnTo>
                      <a:pt x="401" y="493"/>
                    </a:lnTo>
                    <a:lnTo>
                      <a:pt x="400" y="492"/>
                    </a:lnTo>
                    <a:moveTo>
                      <a:pt x="125" y="9"/>
                    </a:moveTo>
                    <a:lnTo>
                      <a:pt x="81" y="289"/>
                    </a:lnTo>
                    <a:lnTo>
                      <a:pt x="125" y="9"/>
                    </a:lnTo>
                    <a:lnTo>
                      <a:pt x="176" y="97"/>
                    </a:lnTo>
                    <a:lnTo>
                      <a:pt x="125" y="9"/>
                    </a:lnTo>
                    <a:moveTo>
                      <a:pt x="123" y="0"/>
                    </a:moveTo>
                    <a:lnTo>
                      <a:pt x="123" y="1"/>
                    </a:lnTo>
                    <a:lnTo>
                      <a:pt x="123" y="3"/>
                    </a:lnTo>
                    <a:lnTo>
                      <a:pt x="123" y="3"/>
                    </a:lnTo>
                    <a:lnTo>
                      <a:pt x="124" y="1"/>
                    </a:lnTo>
                    <a:lnTo>
                      <a:pt x="124" y="1"/>
                    </a:lnTo>
                    <a:lnTo>
                      <a:pt x="1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400"/>
              <p:cNvSpPr>
                <a:spLocks noEditPoints="1"/>
              </p:cNvSpPr>
              <p:nvPr/>
            </p:nvSpPr>
            <p:spPr bwMode="auto">
              <a:xfrm>
                <a:off x="3734" y="1927"/>
                <a:ext cx="727" cy="769"/>
              </a:xfrm>
              <a:custGeom>
                <a:avLst/>
                <a:gdLst>
                  <a:gd name="T0" fmla="*/ 604 w 727"/>
                  <a:gd name="T1" fmla="*/ 767 h 769"/>
                  <a:gd name="T2" fmla="*/ 604 w 727"/>
                  <a:gd name="T3" fmla="*/ 768 h 769"/>
                  <a:gd name="T4" fmla="*/ 604 w 727"/>
                  <a:gd name="T5" fmla="*/ 768 h 769"/>
                  <a:gd name="T6" fmla="*/ 604 w 727"/>
                  <a:gd name="T7" fmla="*/ 768 h 769"/>
                  <a:gd name="T8" fmla="*/ 605 w 727"/>
                  <a:gd name="T9" fmla="*/ 768 h 769"/>
                  <a:gd name="T10" fmla="*/ 605 w 727"/>
                  <a:gd name="T11" fmla="*/ 769 h 769"/>
                  <a:gd name="T12" fmla="*/ 605 w 727"/>
                  <a:gd name="T13" fmla="*/ 768 h 769"/>
                  <a:gd name="T14" fmla="*/ 605 w 727"/>
                  <a:gd name="T15" fmla="*/ 768 h 769"/>
                  <a:gd name="T16" fmla="*/ 605 w 727"/>
                  <a:gd name="T17" fmla="*/ 768 h 769"/>
                  <a:gd name="T18" fmla="*/ 604 w 727"/>
                  <a:gd name="T19" fmla="*/ 767 h 769"/>
                  <a:gd name="T20" fmla="*/ 5 w 727"/>
                  <a:gd name="T21" fmla="*/ 376 h 769"/>
                  <a:gd name="T22" fmla="*/ 5 w 727"/>
                  <a:gd name="T23" fmla="*/ 376 h 769"/>
                  <a:gd name="T24" fmla="*/ 594 w 727"/>
                  <a:gd name="T25" fmla="*/ 761 h 769"/>
                  <a:gd name="T26" fmla="*/ 594 w 727"/>
                  <a:gd name="T27" fmla="*/ 761 h 769"/>
                  <a:gd name="T28" fmla="*/ 5 w 727"/>
                  <a:gd name="T29" fmla="*/ 376 h 769"/>
                  <a:gd name="T30" fmla="*/ 2 w 727"/>
                  <a:gd name="T31" fmla="*/ 372 h 769"/>
                  <a:gd name="T32" fmla="*/ 1 w 727"/>
                  <a:gd name="T33" fmla="*/ 373 h 769"/>
                  <a:gd name="T34" fmla="*/ 1 w 727"/>
                  <a:gd name="T35" fmla="*/ 373 h 769"/>
                  <a:gd name="T36" fmla="*/ 0 w 727"/>
                  <a:gd name="T37" fmla="*/ 374 h 769"/>
                  <a:gd name="T38" fmla="*/ 0 w 727"/>
                  <a:gd name="T39" fmla="*/ 374 h 769"/>
                  <a:gd name="T40" fmla="*/ 0 w 727"/>
                  <a:gd name="T41" fmla="*/ 374 h 769"/>
                  <a:gd name="T42" fmla="*/ 2 w 727"/>
                  <a:gd name="T43" fmla="*/ 373 h 769"/>
                  <a:gd name="T44" fmla="*/ 2 w 727"/>
                  <a:gd name="T45" fmla="*/ 372 h 769"/>
                  <a:gd name="T46" fmla="*/ 301 w 727"/>
                  <a:gd name="T47" fmla="*/ 222 h 769"/>
                  <a:gd name="T48" fmla="*/ 724 w 727"/>
                  <a:gd name="T49" fmla="*/ 4 h 769"/>
                  <a:gd name="T50" fmla="*/ 603 w 727"/>
                  <a:gd name="T51" fmla="*/ 763 h 769"/>
                  <a:gd name="T52" fmla="*/ 7 w 727"/>
                  <a:gd name="T53" fmla="*/ 374 h 769"/>
                  <a:gd name="T54" fmla="*/ 301 w 727"/>
                  <a:gd name="T55" fmla="*/ 222 h 769"/>
                  <a:gd name="T56" fmla="*/ 724 w 727"/>
                  <a:gd name="T57" fmla="*/ 0 h 769"/>
                  <a:gd name="T58" fmla="*/ 723 w 727"/>
                  <a:gd name="T59" fmla="*/ 0 h 769"/>
                  <a:gd name="T60" fmla="*/ 491 w 727"/>
                  <a:gd name="T61" fmla="*/ 120 h 769"/>
                  <a:gd name="T62" fmla="*/ 5 w 727"/>
                  <a:gd name="T63" fmla="*/ 371 h 769"/>
                  <a:gd name="T64" fmla="*/ 5 w 727"/>
                  <a:gd name="T65" fmla="*/ 373 h 769"/>
                  <a:gd name="T66" fmla="*/ 604 w 727"/>
                  <a:gd name="T67" fmla="*/ 764 h 769"/>
                  <a:gd name="T68" fmla="*/ 606 w 727"/>
                  <a:gd name="T69" fmla="*/ 765 h 769"/>
                  <a:gd name="T70" fmla="*/ 606 w 727"/>
                  <a:gd name="T71" fmla="*/ 762 h 769"/>
                  <a:gd name="T72" fmla="*/ 607 w 727"/>
                  <a:gd name="T73" fmla="*/ 760 h 769"/>
                  <a:gd name="T74" fmla="*/ 683 w 727"/>
                  <a:gd name="T75" fmla="*/ 285 h 769"/>
                  <a:gd name="T76" fmla="*/ 727 w 727"/>
                  <a:gd name="T77" fmla="*/ 5 h 769"/>
                  <a:gd name="T78" fmla="*/ 725 w 727"/>
                  <a:gd name="T79" fmla="*/ 2 h 769"/>
                  <a:gd name="T80" fmla="*/ 723 w 727"/>
                  <a:gd name="T81" fmla="*/ 2 h 769"/>
                  <a:gd name="T82" fmla="*/ 724 w 727"/>
                  <a:gd name="T83" fmla="*/ 0 h 769"/>
                  <a:gd name="T84" fmla="*/ 724 w 727"/>
                  <a:gd name="T85" fmla="*/ 0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7" h="769">
                    <a:moveTo>
                      <a:pt x="604" y="767"/>
                    </a:moveTo>
                    <a:lnTo>
                      <a:pt x="604" y="768"/>
                    </a:lnTo>
                    <a:lnTo>
                      <a:pt x="604" y="768"/>
                    </a:lnTo>
                    <a:lnTo>
                      <a:pt x="604" y="768"/>
                    </a:lnTo>
                    <a:lnTo>
                      <a:pt x="605" y="768"/>
                    </a:lnTo>
                    <a:lnTo>
                      <a:pt x="605" y="769"/>
                    </a:lnTo>
                    <a:lnTo>
                      <a:pt x="605" y="768"/>
                    </a:lnTo>
                    <a:lnTo>
                      <a:pt x="605" y="768"/>
                    </a:lnTo>
                    <a:lnTo>
                      <a:pt x="605" y="768"/>
                    </a:lnTo>
                    <a:lnTo>
                      <a:pt x="604" y="767"/>
                    </a:lnTo>
                    <a:close/>
                    <a:moveTo>
                      <a:pt x="5" y="376"/>
                    </a:moveTo>
                    <a:lnTo>
                      <a:pt x="5" y="376"/>
                    </a:lnTo>
                    <a:lnTo>
                      <a:pt x="594" y="761"/>
                    </a:lnTo>
                    <a:lnTo>
                      <a:pt x="594" y="761"/>
                    </a:lnTo>
                    <a:lnTo>
                      <a:pt x="5" y="376"/>
                    </a:lnTo>
                    <a:close/>
                    <a:moveTo>
                      <a:pt x="2" y="372"/>
                    </a:moveTo>
                    <a:lnTo>
                      <a:pt x="1" y="373"/>
                    </a:lnTo>
                    <a:lnTo>
                      <a:pt x="1" y="373"/>
                    </a:lnTo>
                    <a:lnTo>
                      <a:pt x="0" y="374"/>
                    </a:lnTo>
                    <a:lnTo>
                      <a:pt x="0" y="374"/>
                    </a:lnTo>
                    <a:lnTo>
                      <a:pt x="0" y="374"/>
                    </a:lnTo>
                    <a:lnTo>
                      <a:pt x="2" y="373"/>
                    </a:lnTo>
                    <a:lnTo>
                      <a:pt x="2" y="372"/>
                    </a:lnTo>
                    <a:close/>
                    <a:moveTo>
                      <a:pt x="301" y="222"/>
                    </a:moveTo>
                    <a:lnTo>
                      <a:pt x="724" y="4"/>
                    </a:lnTo>
                    <a:lnTo>
                      <a:pt x="603" y="763"/>
                    </a:lnTo>
                    <a:lnTo>
                      <a:pt x="7" y="374"/>
                    </a:lnTo>
                    <a:lnTo>
                      <a:pt x="301" y="222"/>
                    </a:lnTo>
                    <a:close/>
                    <a:moveTo>
                      <a:pt x="724" y="0"/>
                    </a:moveTo>
                    <a:lnTo>
                      <a:pt x="723" y="0"/>
                    </a:lnTo>
                    <a:lnTo>
                      <a:pt x="491" y="120"/>
                    </a:lnTo>
                    <a:lnTo>
                      <a:pt x="5" y="371"/>
                    </a:lnTo>
                    <a:lnTo>
                      <a:pt x="5" y="373"/>
                    </a:lnTo>
                    <a:lnTo>
                      <a:pt x="604" y="764"/>
                    </a:lnTo>
                    <a:lnTo>
                      <a:pt x="606" y="765"/>
                    </a:lnTo>
                    <a:lnTo>
                      <a:pt x="606" y="762"/>
                    </a:lnTo>
                    <a:lnTo>
                      <a:pt x="607" y="760"/>
                    </a:lnTo>
                    <a:lnTo>
                      <a:pt x="683" y="285"/>
                    </a:lnTo>
                    <a:lnTo>
                      <a:pt x="727" y="5"/>
                    </a:lnTo>
                    <a:lnTo>
                      <a:pt x="725" y="2"/>
                    </a:lnTo>
                    <a:lnTo>
                      <a:pt x="723" y="2"/>
                    </a:lnTo>
                    <a:lnTo>
                      <a:pt x="724" y="0"/>
                    </a:lnTo>
                    <a:lnTo>
                      <a:pt x="72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401"/>
              <p:cNvSpPr>
                <a:spLocks noEditPoints="1"/>
              </p:cNvSpPr>
              <p:nvPr/>
            </p:nvSpPr>
            <p:spPr bwMode="auto">
              <a:xfrm>
                <a:off x="3734" y="1927"/>
                <a:ext cx="727" cy="769"/>
              </a:xfrm>
              <a:custGeom>
                <a:avLst/>
                <a:gdLst>
                  <a:gd name="T0" fmla="*/ 604 w 727"/>
                  <a:gd name="T1" fmla="*/ 767 h 769"/>
                  <a:gd name="T2" fmla="*/ 604 w 727"/>
                  <a:gd name="T3" fmla="*/ 768 h 769"/>
                  <a:gd name="T4" fmla="*/ 604 w 727"/>
                  <a:gd name="T5" fmla="*/ 768 h 769"/>
                  <a:gd name="T6" fmla="*/ 604 w 727"/>
                  <a:gd name="T7" fmla="*/ 768 h 769"/>
                  <a:gd name="T8" fmla="*/ 605 w 727"/>
                  <a:gd name="T9" fmla="*/ 768 h 769"/>
                  <a:gd name="T10" fmla="*/ 605 w 727"/>
                  <a:gd name="T11" fmla="*/ 769 h 769"/>
                  <a:gd name="T12" fmla="*/ 605 w 727"/>
                  <a:gd name="T13" fmla="*/ 768 h 769"/>
                  <a:gd name="T14" fmla="*/ 605 w 727"/>
                  <a:gd name="T15" fmla="*/ 768 h 769"/>
                  <a:gd name="T16" fmla="*/ 605 w 727"/>
                  <a:gd name="T17" fmla="*/ 768 h 769"/>
                  <a:gd name="T18" fmla="*/ 604 w 727"/>
                  <a:gd name="T19" fmla="*/ 767 h 769"/>
                  <a:gd name="T20" fmla="*/ 5 w 727"/>
                  <a:gd name="T21" fmla="*/ 376 h 769"/>
                  <a:gd name="T22" fmla="*/ 5 w 727"/>
                  <a:gd name="T23" fmla="*/ 376 h 769"/>
                  <a:gd name="T24" fmla="*/ 594 w 727"/>
                  <a:gd name="T25" fmla="*/ 761 h 769"/>
                  <a:gd name="T26" fmla="*/ 594 w 727"/>
                  <a:gd name="T27" fmla="*/ 761 h 769"/>
                  <a:gd name="T28" fmla="*/ 5 w 727"/>
                  <a:gd name="T29" fmla="*/ 376 h 769"/>
                  <a:gd name="T30" fmla="*/ 2 w 727"/>
                  <a:gd name="T31" fmla="*/ 372 h 769"/>
                  <a:gd name="T32" fmla="*/ 1 w 727"/>
                  <a:gd name="T33" fmla="*/ 373 h 769"/>
                  <a:gd name="T34" fmla="*/ 1 w 727"/>
                  <a:gd name="T35" fmla="*/ 373 h 769"/>
                  <a:gd name="T36" fmla="*/ 0 w 727"/>
                  <a:gd name="T37" fmla="*/ 374 h 769"/>
                  <a:gd name="T38" fmla="*/ 0 w 727"/>
                  <a:gd name="T39" fmla="*/ 374 h 769"/>
                  <a:gd name="T40" fmla="*/ 0 w 727"/>
                  <a:gd name="T41" fmla="*/ 374 h 769"/>
                  <a:gd name="T42" fmla="*/ 2 w 727"/>
                  <a:gd name="T43" fmla="*/ 373 h 769"/>
                  <a:gd name="T44" fmla="*/ 2 w 727"/>
                  <a:gd name="T45" fmla="*/ 372 h 769"/>
                  <a:gd name="T46" fmla="*/ 301 w 727"/>
                  <a:gd name="T47" fmla="*/ 222 h 769"/>
                  <a:gd name="T48" fmla="*/ 724 w 727"/>
                  <a:gd name="T49" fmla="*/ 4 h 769"/>
                  <a:gd name="T50" fmla="*/ 603 w 727"/>
                  <a:gd name="T51" fmla="*/ 763 h 769"/>
                  <a:gd name="T52" fmla="*/ 7 w 727"/>
                  <a:gd name="T53" fmla="*/ 374 h 769"/>
                  <a:gd name="T54" fmla="*/ 301 w 727"/>
                  <a:gd name="T55" fmla="*/ 222 h 769"/>
                  <a:gd name="T56" fmla="*/ 724 w 727"/>
                  <a:gd name="T57" fmla="*/ 0 h 769"/>
                  <a:gd name="T58" fmla="*/ 723 w 727"/>
                  <a:gd name="T59" fmla="*/ 0 h 769"/>
                  <a:gd name="T60" fmla="*/ 491 w 727"/>
                  <a:gd name="T61" fmla="*/ 120 h 769"/>
                  <a:gd name="T62" fmla="*/ 5 w 727"/>
                  <a:gd name="T63" fmla="*/ 371 h 769"/>
                  <a:gd name="T64" fmla="*/ 5 w 727"/>
                  <a:gd name="T65" fmla="*/ 373 h 769"/>
                  <a:gd name="T66" fmla="*/ 604 w 727"/>
                  <a:gd name="T67" fmla="*/ 764 h 769"/>
                  <a:gd name="T68" fmla="*/ 606 w 727"/>
                  <a:gd name="T69" fmla="*/ 765 h 769"/>
                  <a:gd name="T70" fmla="*/ 606 w 727"/>
                  <a:gd name="T71" fmla="*/ 762 h 769"/>
                  <a:gd name="T72" fmla="*/ 607 w 727"/>
                  <a:gd name="T73" fmla="*/ 760 h 769"/>
                  <a:gd name="T74" fmla="*/ 683 w 727"/>
                  <a:gd name="T75" fmla="*/ 285 h 769"/>
                  <a:gd name="T76" fmla="*/ 727 w 727"/>
                  <a:gd name="T77" fmla="*/ 5 h 769"/>
                  <a:gd name="T78" fmla="*/ 725 w 727"/>
                  <a:gd name="T79" fmla="*/ 2 h 769"/>
                  <a:gd name="T80" fmla="*/ 723 w 727"/>
                  <a:gd name="T81" fmla="*/ 2 h 769"/>
                  <a:gd name="T82" fmla="*/ 724 w 727"/>
                  <a:gd name="T83" fmla="*/ 0 h 769"/>
                  <a:gd name="T84" fmla="*/ 724 w 727"/>
                  <a:gd name="T85" fmla="*/ 0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7" h="769">
                    <a:moveTo>
                      <a:pt x="604" y="767"/>
                    </a:moveTo>
                    <a:lnTo>
                      <a:pt x="604" y="768"/>
                    </a:lnTo>
                    <a:lnTo>
                      <a:pt x="604" y="768"/>
                    </a:lnTo>
                    <a:lnTo>
                      <a:pt x="604" y="768"/>
                    </a:lnTo>
                    <a:lnTo>
                      <a:pt x="605" y="768"/>
                    </a:lnTo>
                    <a:lnTo>
                      <a:pt x="605" y="769"/>
                    </a:lnTo>
                    <a:lnTo>
                      <a:pt x="605" y="768"/>
                    </a:lnTo>
                    <a:lnTo>
                      <a:pt x="605" y="768"/>
                    </a:lnTo>
                    <a:lnTo>
                      <a:pt x="605" y="768"/>
                    </a:lnTo>
                    <a:lnTo>
                      <a:pt x="604" y="767"/>
                    </a:lnTo>
                    <a:moveTo>
                      <a:pt x="5" y="376"/>
                    </a:moveTo>
                    <a:lnTo>
                      <a:pt x="5" y="376"/>
                    </a:lnTo>
                    <a:lnTo>
                      <a:pt x="594" y="761"/>
                    </a:lnTo>
                    <a:lnTo>
                      <a:pt x="594" y="761"/>
                    </a:lnTo>
                    <a:lnTo>
                      <a:pt x="5" y="376"/>
                    </a:lnTo>
                    <a:moveTo>
                      <a:pt x="2" y="372"/>
                    </a:moveTo>
                    <a:lnTo>
                      <a:pt x="1" y="373"/>
                    </a:lnTo>
                    <a:lnTo>
                      <a:pt x="1" y="373"/>
                    </a:lnTo>
                    <a:lnTo>
                      <a:pt x="0" y="374"/>
                    </a:lnTo>
                    <a:lnTo>
                      <a:pt x="0" y="374"/>
                    </a:lnTo>
                    <a:lnTo>
                      <a:pt x="0" y="374"/>
                    </a:lnTo>
                    <a:lnTo>
                      <a:pt x="2" y="373"/>
                    </a:lnTo>
                    <a:lnTo>
                      <a:pt x="2" y="372"/>
                    </a:lnTo>
                    <a:moveTo>
                      <a:pt x="301" y="222"/>
                    </a:moveTo>
                    <a:lnTo>
                      <a:pt x="724" y="4"/>
                    </a:lnTo>
                    <a:lnTo>
                      <a:pt x="603" y="763"/>
                    </a:lnTo>
                    <a:lnTo>
                      <a:pt x="7" y="374"/>
                    </a:lnTo>
                    <a:lnTo>
                      <a:pt x="301" y="222"/>
                    </a:lnTo>
                    <a:moveTo>
                      <a:pt x="724" y="0"/>
                    </a:moveTo>
                    <a:lnTo>
                      <a:pt x="723" y="0"/>
                    </a:lnTo>
                    <a:lnTo>
                      <a:pt x="491" y="120"/>
                    </a:lnTo>
                    <a:lnTo>
                      <a:pt x="5" y="371"/>
                    </a:lnTo>
                    <a:lnTo>
                      <a:pt x="5" y="373"/>
                    </a:lnTo>
                    <a:lnTo>
                      <a:pt x="604" y="764"/>
                    </a:lnTo>
                    <a:lnTo>
                      <a:pt x="606" y="765"/>
                    </a:lnTo>
                    <a:lnTo>
                      <a:pt x="606" y="762"/>
                    </a:lnTo>
                    <a:lnTo>
                      <a:pt x="607" y="760"/>
                    </a:lnTo>
                    <a:lnTo>
                      <a:pt x="683" y="285"/>
                    </a:lnTo>
                    <a:lnTo>
                      <a:pt x="727" y="5"/>
                    </a:lnTo>
                    <a:lnTo>
                      <a:pt x="725" y="2"/>
                    </a:lnTo>
                    <a:lnTo>
                      <a:pt x="723" y="2"/>
                    </a:lnTo>
                    <a:lnTo>
                      <a:pt x="724" y="0"/>
                    </a:lnTo>
                    <a:lnTo>
                      <a:pt x="7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402"/>
              <p:cNvSpPr>
                <a:spLocks noEditPoints="1"/>
              </p:cNvSpPr>
              <p:nvPr/>
            </p:nvSpPr>
            <p:spPr bwMode="auto">
              <a:xfrm>
                <a:off x="4457" y="1670"/>
                <a:ext cx="437" cy="292"/>
              </a:xfrm>
              <a:custGeom>
                <a:avLst/>
                <a:gdLst>
                  <a:gd name="T0" fmla="*/ 435 w 437"/>
                  <a:gd name="T1" fmla="*/ 291 h 292"/>
                  <a:gd name="T2" fmla="*/ 435 w 437"/>
                  <a:gd name="T3" fmla="*/ 291 h 292"/>
                  <a:gd name="T4" fmla="*/ 435 w 437"/>
                  <a:gd name="T5" fmla="*/ 292 h 292"/>
                  <a:gd name="T6" fmla="*/ 437 w 437"/>
                  <a:gd name="T7" fmla="*/ 292 h 292"/>
                  <a:gd name="T8" fmla="*/ 435 w 437"/>
                  <a:gd name="T9" fmla="*/ 291 h 292"/>
                  <a:gd name="T10" fmla="*/ 6 w 437"/>
                  <a:gd name="T11" fmla="*/ 259 h 292"/>
                  <a:gd name="T12" fmla="*/ 6 w 437"/>
                  <a:gd name="T13" fmla="*/ 259 h 292"/>
                  <a:gd name="T14" fmla="*/ 429 w 437"/>
                  <a:gd name="T15" fmla="*/ 292 h 292"/>
                  <a:gd name="T16" fmla="*/ 429 w 437"/>
                  <a:gd name="T17" fmla="*/ 292 h 292"/>
                  <a:gd name="T18" fmla="*/ 6 w 437"/>
                  <a:gd name="T19" fmla="*/ 259 h 292"/>
                  <a:gd name="T20" fmla="*/ 4 w 437"/>
                  <a:gd name="T21" fmla="*/ 257 h 292"/>
                  <a:gd name="T22" fmla="*/ 2 w 437"/>
                  <a:gd name="T23" fmla="*/ 258 h 292"/>
                  <a:gd name="T24" fmla="*/ 1 w 437"/>
                  <a:gd name="T25" fmla="*/ 257 h 292"/>
                  <a:gd name="T26" fmla="*/ 0 w 437"/>
                  <a:gd name="T27" fmla="*/ 259 h 292"/>
                  <a:gd name="T28" fmla="*/ 2 w 437"/>
                  <a:gd name="T29" fmla="*/ 259 h 292"/>
                  <a:gd name="T30" fmla="*/ 2 w 437"/>
                  <a:gd name="T31" fmla="*/ 258 h 292"/>
                  <a:gd name="T32" fmla="*/ 4 w 437"/>
                  <a:gd name="T33" fmla="*/ 257 h 292"/>
                  <a:gd name="T34" fmla="*/ 143 w 437"/>
                  <a:gd name="T35" fmla="*/ 7 h 292"/>
                  <a:gd name="T36" fmla="*/ 432 w 437"/>
                  <a:gd name="T37" fmla="*/ 287 h 292"/>
                  <a:gd name="T38" fmla="*/ 432 w 437"/>
                  <a:gd name="T39" fmla="*/ 287 h 292"/>
                  <a:gd name="T40" fmla="*/ 143 w 437"/>
                  <a:gd name="T41" fmla="*/ 7 h 292"/>
                  <a:gd name="T42" fmla="*/ 143 w 437"/>
                  <a:gd name="T43" fmla="*/ 7 h 292"/>
                  <a:gd name="T44" fmla="*/ 143 w 437"/>
                  <a:gd name="T45" fmla="*/ 7 h 292"/>
                  <a:gd name="T46" fmla="*/ 134 w 437"/>
                  <a:gd name="T47" fmla="*/ 3 h 292"/>
                  <a:gd name="T48" fmla="*/ 3 w 437"/>
                  <a:gd name="T49" fmla="*/ 254 h 292"/>
                  <a:gd name="T50" fmla="*/ 2 w 437"/>
                  <a:gd name="T51" fmla="*/ 256 h 292"/>
                  <a:gd name="T52" fmla="*/ 255 w 437"/>
                  <a:gd name="T53" fmla="*/ 275 h 292"/>
                  <a:gd name="T54" fmla="*/ 6 w 437"/>
                  <a:gd name="T55" fmla="*/ 256 h 292"/>
                  <a:gd name="T56" fmla="*/ 16 w 437"/>
                  <a:gd name="T57" fmla="*/ 237 h 292"/>
                  <a:gd name="T58" fmla="*/ 136 w 437"/>
                  <a:gd name="T59" fmla="*/ 6 h 292"/>
                  <a:gd name="T60" fmla="*/ 134 w 437"/>
                  <a:gd name="T61" fmla="*/ 3 h 292"/>
                  <a:gd name="T62" fmla="*/ 135 w 437"/>
                  <a:gd name="T63" fmla="*/ 0 h 292"/>
                  <a:gd name="T64" fmla="*/ 135 w 437"/>
                  <a:gd name="T65" fmla="*/ 1 h 292"/>
                  <a:gd name="T66" fmla="*/ 136 w 437"/>
                  <a:gd name="T67" fmla="*/ 2 h 292"/>
                  <a:gd name="T68" fmla="*/ 135 w 437"/>
                  <a:gd name="T69" fmla="*/ 1 h 292"/>
                  <a:gd name="T70" fmla="*/ 135 w 437"/>
                  <a:gd name="T7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7" h="292">
                    <a:moveTo>
                      <a:pt x="435" y="291"/>
                    </a:moveTo>
                    <a:lnTo>
                      <a:pt x="435" y="291"/>
                    </a:lnTo>
                    <a:lnTo>
                      <a:pt x="435" y="292"/>
                    </a:lnTo>
                    <a:lnTo>
                      <a:pt x="437" y="292"/>
                    </a:lnTo>
                    <a:lnTo>
                      <a:pt x="435" y="291"/>
                    </a:lnTo>
                    <a:close/>
                    <a:moveTo>
                      <a:pt x="6" y="259"/>
                    </a:moveTo>
                    <a:lnTo>
                      <a:pt x="6" y="259"/>
                    </a:lnTo>
                    <a:lnTo>
                      <a:pt x="429" y="292"/>
                    </a:lnTo>
                    <a:lnTo>
                      <a:pt x="429" y="292"/>
                    </a:lnTo>
                    <a:lnTo>
                      <a:pt x="6" y="259"/>
                    </a:lnTo>
                    <a:close/>
                    <a:moveTo>
                      <a:pt x="4" y="257"/>
                    </a:moveTo>
                    <a:lnTo>
                      <a:pt x="2" y="258"/>
                    </a:lnTo>
                    <a:lnTo>
                      <a:pt x="1" y="257"/>
                    </a:lnTo>
                    <a:lnTo>
                      <a:pt x="0" y="259"/>
                    </a:lnTo>
                    <a:lnTo>
                      <a:pt x="2" y="259"/>
                    </a:lnTo>
                    <a:lnTo>
                      <a:pt x="2" y="258"/>
                    </a:lnTo>
                    <a:lnTo>
                      <a:pt x="4" y="257"/>
                    </a:lnTo>
                    <a:close/>
                    <a:moveTo>
                      <a:pt x="143" y="7"/>
                    </a:moveTo>
                    <a:lnTo>
                      <a:pt x="432" y="287"/>
                    </a:lnTo>
                    <a:lnTo>
                      <a:pt x="432" y="287"/>
                    </a:lnTo>
                    <a:lnTo>
                      <a:pt x="143" y="7"/>
                    </a:lnTo>
                    <a:lnTo>
                      <a:pt x="143" y="7"/>
                    </a:lnTo>
                    <a:lnTo>
                      <a:pt x="143" y="7"/>
                    </a:lnTo>
                    <a:close/>
                    <a:moveTo>
                      <a:pt x="134" y="3"/>
                    </a:moveTo>
                    <a:lnTo>
                      <a:pt x="3" y="254"/>
                    </a:lnTo>
                    <a:lnTo>
                      <a:pt x="2" y="256"/>
                    </a:lnTo>
                    <a:lnTo>
                      <a:pt x="255" y="275"/>
                    </a:lnTo>
                    <a:lnTo>
                      <a:pt x="6" y="256"/>
                    </a:lnTo>
                    <a:lnTo>
                      <a:pt x="16" y="237"/>
                    </a:lnTo>
                    <a:lnTo>
                      <a:pt x="136" y="6"/>
                    </a:lnTo>
                    <a:lnTo>
                      <a:pt x="134" y="3"/>
                    </a:lnTo>
                    <a:close/>
                    <a:moveTo>
                      <a:pt x="135" y="0"/>
                    </a:moveTo>
                    <a:lnTo>
                      <a:pt x="135" y="1"/>
                    </a:lnTo>
                    <a:lnTo>
                      <a:pt x="136" y="2"/>
                    </a:lnTo>
                    <a:lnTo>
                      <a:pt x="135" y="1"/>
                    </a:lnTo>
                    <a:lnTo>
                      <a:pt x="13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403"/>
              <p:cNvSpPr>
                <a:spLocks noEditPoints="1"/>
              </p:cNvSpPr>
              <p:nvPr/>
            </p:nvSpPr>
            <p:spPr bwMode="auto">
              <a:xfrm>
                <a:off x="4457" y="1670"/>
                <a:ext cx="437" cy="292"/>
              </a:xfrm>
              <a:custGeom>
                <a:avLst/>
                <a:gdLst>
                  <a:gd name="T0" fmla="*/ 435 w 437"/>
                  <a:gd name="T1" fmla="*/ 291 h 292"/>
                  <a:gd name="T2" fmla="*/ 435 w 437"/>
                  <a:gd name="T3" fmla="*/ 291 h 292"/>
                  <a:gd name="T4" fmla="*/ 435 w 437"/>
                  <a:gd name="T5" fmla="*/ 292 h 292"/>
                  <a:gd name="T6" fmla="*/ 437 w 437"/>
                  <a:gd name="T7" fmla="*/ 292 h 292"/>
                  <a:gd name="T8" fmla="*/ 435 w 437"/>
                  <a:gd name="T9" fmla="*/ 291 h 292"/>
                  <a:gd name="T10" fmla="*/ 6 w 437"/>
                  <a:gd name="T11" fmla="*/ 259 h 292"/>
                  <a:gd name="T12" fmla="*/ 6 w 437"/>
                  <a:gd name="T13" fmla="*/ 259 h 292"/>
                  <a:gd name="T14" fmla="*/ 429 w 437"/>
                  <a:gd name="T15" fmla="*/ 292 h 292"/>
                  <a:gd name="T16" fmla="*/ 429 w 437"/>
                  <a:gd name="T17" fmla="*/ 292 h 292"/>
                  <a:gd name="T18" fmla="*/ 6 w 437"/>
                  <a:gd name="T19" fmla="*/ 259 h 292"/>
                  <a:gd name="T20" fmla="*/ 4 w 437"/>
                  <a:gd name="T21" fmla="*/ 257 h 292"/>
                  <a:gd name="T22" fmla="*/ 2 w 437"/>
                  <a:gd name="T23" fmla="*/ 258 h 292"/>
                  <a:gd name="T24" fmla="*/ 1 w 437"/>
                  <a:gd name="T25" fmla="*/ 257 h 292"/>
                  <a:gd name="T26" fmla="*/ 0 w 437"/>
                  <a:gd name="T27" fmla="*/ 259 h 292"/>
                  <a:gd name="T28" fmla="*/ 2 w 437"/>
                  <a:gd name="T29" fmla="*/ 259 h 292"/>
                  <a:gd name="T30" fmla="*/ 2 w 437"/>
                  <a:gd name="T31" fmla="*/ 258 h 292"/>
                  <a:gd name="T32" fmla="*/ 4 w 437"/>
                  <a:gd name="T33" fmla="*/ 257 h 292"/>
                  <a:gd name="T34" fmla="*/ 143 w 437"/>
                  <a:gd name="T35" fmla="*/ 7 h 292"/>
                  <a:gd name="T36" fmla="*/ 432 w 437"/>
                  <a:gd name="T37" fmla="*/ 287 h 292"/>
                  <a:gd name="T38" fmla="*/ 432 w 437"/>
                  <a:gd name="T39" fmla="*/ 287 h 292"/>
                  <a:gd name="T40" fmla="*/ 143 w 437"/>
                  <a:gd name="T41" fmla="*/ 7 h 292"/>
                  <a:gd name="T42" fmla="*/ 143 w 437"/>
                  <a:gd name="T43" fmla="*/ 7 h 292"/>
                  <a:gd name="T44" fmla="*/ 143 w 437"/>
                  <a:gd name="T45" fmla="*/ 7 h 292"/>
                  <a:gd name="T46" fmla="*/ 134 w 437"/>
                  <a:gd name="T47" fmla="*/ 3 h 292"/>
                  <a:gd name="T48" fmla="*/ 3 w 437"/>
                  <a:gd name="T49" fmla="*/ 254 h 292"/>
                  <a:gd name="T50" fmla="*/ 2 w 437"/>
                  <a:gd name="T51" fmla="*/ 256 h 292"/>
                  <a:gd name="T52" fmla="*/ 255 w 437"/>
                  <a:gd name="T53" fmla="*/ 275 h 292"/>
                  <a:gd name="T54" fmla="*/ 6 w 437"/>
                  <a:gd name="T55" fmla="*/ 256 h 292"/>
                  <a:gd name="T56" fmla="*/ 16 w 437"/>
                  <a:gd name="T57" fmla="*/ 237 h 292"/>
                  <a:gd name="T58" fmla="*/ 136 w 437"/>
                  <a:gd name="T59" fmla="*/ 6 h 292"/>
                  <a:gd name="T60" fmla="*/ 134 w 437"/>
                  <a:gd name="T61" fmla="*/ 3 h 292"/>
                  <a:gd name="T62" fmla="*/ 135 w 437"/>
                  <a:gd name="T63" fmla="*/ 0 h 292"/>
                  <a:gd name="T64" fmla="*/ 135 w 437"/>
                  <a:gd name="T65" fmla="*/ 1 h 292"/>
                  <a:gd name="T66" fmla="*/ 136 w 437"/>
                  <a:gd name="T67" fmla="*/ 2 h 292"/>
                  <a:gd name="T68" fmla="*/ 135 w 437"/>
                  <a:gd name="T69" fmla="*/ 1 h 292"/>
                  <a:gd name="T70" fmla="*/ 135 w 437"/>
                  <a:gd name="T7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7" h="292">
                    <a:moveTo>
                      <a:pt x="435" y="291"/>
                    </a:moveTo>
                    <a:lnTo>
                      <a:pt x="435" y="291"/>
                    </a:lnTo>
                    <a:lnTo>
                      <a:pt x="435" y="292"/>
                    </a:lnTo>
                    <a:lnTo>
                      <a:pt x="437" y="292"/>
                    </a:lnTo>
                    <a:lnTo>
                      <a:pt x="435" y="291"/>
                    </a:lnTo>
                    <a:moveTo>
                      <a:pt x="6" y="259"/>
                    </a:moveTo>
                    <a:lnTo>
                      <a:pt x="6" y="259"/>
                    </a:lnTo>
                    <a:lnTo>
                      <a:pt x="429" y="292"/>
                    </a:lnTo>
                    <a:lnTo>
                      <a:pt x="429" y="292"/>
                    </a:lnTo>
                    <a:lnTo>
                      <a:pt x="6" y="259"/>
                    </a:lnTo>
                    <a:moveTo>
                      <a:pt x="4" y="257"/>
                    </a:moveTo>
                    <a:lnTo>
                      <a:pt x="2" y="258"/>
                    </a:lnTo>
                    <a:lnTo>
                      <a:pt x="1" y="257"/>
                    </a:lnTo>
                    <a:lnTo>
                      <a:pt x="0" y="259"/>
                    </a:lnTo>
                    <a:lnTo>
                      <a:pt x="2" y="259"/>
                    </a:lnTo>
                    <a:lnTo>
                      <a:pt x="2" y="258"/>
                    </a:lnTo>
                    <a:lnTo>
                      <a:pt x="4" y="257"/>
                    </a:lnTo>
                    <a:moveTo>
                      <a:pt x="143" y="7"/>
                    </a:moveTo>
                    <a:lnTo>
                      <a:pt x="432" y="287"/>
                    </a:lnTo>
                    <a:lnTo>
                      <a:pt x="432" y="287"/>
                    </a:lnTo>
                    <a:lnTo>
                      <a:pt x="143" y="7"/>
                    </a:lnTo>
                    <a:lnTo>
                      <a:pt x="143" y="7"/>
                    </a:lnTo>
                    <a:lnTo>
                      <a:pt x="143" y="7"/>
                    </a:lnTo>
                    <a:moveTo>
                      <a:pt x="134" y="3"/>
                    </a:moveTo>
                    <a:lnTo>
                      <a:pt x="3" y="254"/>
                    </a:lnTo>
                    <a:lnTo>
                      <a:pt x="2" y="256"/>
                    </a:lnTo>
                    <a:lnTo>
                      <a:pt x="255" y="275"/>
                    </a:lnTo>
                    <a:lnTo>
                      <a:pt x="6" y="256"/>
                    </a:lnTo>
                    <a:lnTo>
                      <a:pt x="16" y="237"/>
                    </a:lnTo>
                    <a:lnTo>
                      <a:pt x="136" y="6"/>
                    </a:lnTo>
                    <a:lnTo>
                      <a:pt x="134" y="3"/>
                    </a:lnTo>
                    <a:moveTo>
                      <a:pt x="135" y="0"/>
                    </a:moveTo>
                    <a:lnTo>
                      <a:pt x="135" y="1"/>
                    </a:lnTo>
                    <a:lnTo>
                      <a:pt x="136" y="2"/>
                    </a:lnTo>
                    <a:lnTo>
                      <a:pt x="135" y="1"/>
                    </a:lnTo>
                    <a:lnTo>
                      <a:pt x="1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404"/>
              <p:cNvSpPr>
                <a:spLocks noEditPoints="1"/>
              </p:cNvSpPr>
              <p:nvPr/>
            </p:nvSpPr>
            <p:spPr bwMode="auto">
              <a:xfrm>
                <a:off x="4457" y="1926"/>
                <a:ext cx="432" cy="494"/>
              </a:xfrm>
              <a:custGeom>
                <a:avLst/>
                <a:gdLst>
                  <a:gd name="T0" fmla="*/ 280 w 432"/>
                  <a:gd name="T1" fmla="*/ 491 h 494"/>
                  <a:gd name="T2" fmla="*/ 281 w 432"/>
                  <a:gd name="T3" fmla="*/ 492 h 494"/>
                  <a:gd name="T4" fmla="*/ 282 w 432"/>
                  <a:gd name="T5" fmla="*/ 493 h 494"/>
                  <a:gd name="T6" fmla="*/ 282 w 432"/>
                  <a:gd name="T7" fmla="*/ 494 h 494"/>
                  <a:gd name="T8" fmla="*/ 283 w 432"/>
                  <a:gd name="T9" fmla="*/ 491 h 494"/>
                  <a:gd name="T10" fmla="*/ 280 w 432"/>
                  <a:gd name="T11" fmla="*/ 491 h 494"/>
                  <a:gd name="T12" fmla="*/ 432 w 432"/>
                  <a:gd name="T13" fmla="*/ 41 h 494"/>
                  <a:gd name="T14" fmla="*/ 283 w 432"/>
                  <a:gd name="T15" fmla="*/ 489 h 494"/>
                  <a:gd name="T16" fmla="*/ 285 w 432"/>
                  <a:gd name="T17" fmla="*/ 486 h 494"/>
                  <a:gd name="T18" fmla="*/ 432 w 432"/>
                  <a:gd name="T19" fmla="*/ 41 h 494"/>
                  <a:gd name="T20" fmla="*/ 432 w 432"/>
                  <a:gd name="T21" fmla="*/ 41 h 494"/>
                  <a:gd name="T22" fmla="*/ 430 w 432"/>
                  <a:gd name="T23" fmla="*/ 37 h 494"/>
                  <a:gd name="T24" fmla="*/ 430 w 432"/>
                  <a:gd name="T25" fmla="*/ 37 h 494"/>
                  <a:gd name="T26" fmla="*/ 384 w 432"/>
                  <a:gd name="T27" fmla="*/ 175 h 494"/>
                  <a:gd name="T28" fmla="*/ 430 w 432"/>
                  <a:gd name="T29" fmla="*/ 37 h 494"/>
                  <a:gd name="T30" fmla="*/ 4 w 432"/>
                  <a:gd name="T31" fmla="*/ 1 h 494"/>
                  <a:gd name="T32" fmla="*/ 4 w 432"/>
                  <a:gd name="T33" fmla="*/ 1 h 494"/>
                  <a:gd name="T34" fmla="*/ 0 w 432"/>
                  <a:gd name="T35" fmla="*/ 0 h 494"/>
                  <a:gd name="T36" fmla="*/ 1 w 432"/>
                  <a:gd name="T37" fmla="*/ 1 h 494"/>
                  <a:gd name="T38" fmla="*/ 1 w 432"/>
                  <a:gd name="T39" fmla="*/ 1 h 494"/>
                  <a:gd name="T40" fmla="*/ 2 w 432"/>
                  <a:gd name="T41" fmla="*/ 2 h 494"/>
                  <a:gd name="T42" fmla="*/ 4 w 432"/>
                  <a:gd name="T43" fmla="*/ 1 h 494"/>
                  <a:gd name="T44" fmla="*/ 3 w 432"/>
                  <a:gd name="T45" fmla="*/ 3 h 494"/>
                  <a:gd name="T46" fmla="*/ 4 w 432"/>
                  <a:gd name="T47" fmla="*/ 1 h 494"/>
                  <a:gd name="T48" fmla="*/ 2 w 432"/>
                  <a:gd name="T49" fmla="*/ 2 h 494"/>
                  <a:gd name="T50" fmla="*/ 2 w 432"/>
                  <a:gd name="T51" fmla="*/ 3 h 494"/>
                  <a:gd name="T52" fmla="*/ 4 w 432"/>
                  <a:gd name="T53" fmla="*/ 6 h 494"/>
                  <a:gd name="T54" fmla="*/ 55 w 432"/>
                  <a:gd name="T55" fmla="*/ 94 h 494"/>
                  <a:gd name="T56" fmla="*/ 279 w 432"/>
                  <a:gd name="T57" fmla="*/ 489 h 494"/>
                  <a:gd name="T58" fmla="*/ 279 w 432"/>
                  <a:gd name="T59" fmla="*/ 489 h 494"/>
                  <a:gd name="T60" fmla="*/ 280 w 432"/>
                  <a:gd name="T61" fmla="*/ 490 h 494"/>
                  <a:gd name="T62" fmla="*/ 281 w 432"/>
                  <a:gd name="T63" fmla="*/ 486 h 494"/>
                  <a:gd name="T64" fmla="*/ 6 w 432"/>
                  <a:gd name="T65" fmla="*/ 3 h 494"/>
                  <a:gd name="T66" fmla="*/ 6 w 432"/>
                  <a:gd name="T67" fmla="*/ 3 h 494"/>
                  <a:gd name="T68" fmla="*/ 429 w 432"/>
                  <a:gd name="T69" fmla="*/ 36 h 494"/>
                  <a:gd name="T70" fmla="*/ 431 w 432"/>
                  <a:gd name="T71" fmla="*/ 34 h 494"/>
                  <a:gd name="T72" fmla="*/ 428 w 432"/>
                  <a:gd name="T73" fmla="*/ 33 h 494"/>
                  <a:gd name="T74" fmla="*/ 255 w 432"/>
                  <a:gd name="T75" fmla="*/ 19 h 494"/>
                  <a:gd name="T76" fmla="*/ 2 w 432"/>
                  <a:gd name="T77" fmla="*/ 0 h 494"/>
                  <a:gd name="T78" fmla="*/ 2 w 432"/>
                  <a:gd name="T79" fmla="*/ 0 h 494"/>
                  <a:gd name="T80" fmla="*/ 0 w 432"/>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2" h="494">
                    <a:moveTo>
                      <a:pt x="280" y="491"/>
                    </a:moveTo>
                    <a:lnTo>
                      <a:pt x="281" y="492"/>
                    </a:lnTo>
                    <a:lnTo>
                      <a:pt x="282" y="493"/>
                    </a:lnTo>
                    <a:lnTo>
                      <a:pt x="282" y="494"/>
                    </a:lnTo>
                    <a:lnTo>
                      <a:pt x="283" y="491"/>
                    </a:lnTo>
                    <a:lnTo>
                      <a:pt x="280" y="491"/>
                    </a:lnTo>
                    <a:close/>
                    <a:moveTo>
                      <a:pt x="432" y="41"/>
                    </a:moveTo>
                    <a:lnTo>
                      <a:pt x="283" y="489"/>
                    </a:lnTo>
                    <a:lnTo>
                      <a:pt x="285" y="486"/>
                    </a:lnTo>
                    <a:lnTo>
                      <a:pt x="432" y="41"/>
                    </a:lnTo>
                    <a:lnTo>
                      <a:pt x="432" y="41"/>
                    </a:lnTo>
                    <a:close/>
                    <a:moveTo>
                      <a:pt x="430" y="37"/>
                    </a:moveTo>
                    <a:lnTo>
                      <a:pt x="430" y="37"/>
                    </a:lnTo>
                    <a:lnTo>
                      <a:pt x="384" y="175"/>
                    </a:lnTo>
                    <a:lnTo>
                      <a:pt x="430" y="37"/>
                    </a:lnTo>
                    <a:close/>
                    <a:moveTo>
                      <a:pt x="4" y="1"/>
                    </a:moveTo>
                    <a:lnTo>
                      <a:pt x="4" y="1"/>
                    </a:lnTo>
                    <a:close/>
                    <a:moveTo>
                      <a:pt x="0" y="0"/>
                    </a:moveTo>
                    <a:lnTo>
                      <a:pt x="1" y="1"/>
                    </a:lnTo>
                    <a:lnTo>
                      <a:pt x="1" y="1"/>
                    </a:lnTo>
                    <a:lnTo>
                      <a:pt x="2" y="2"/>
                    </a:lnTo>
                    <a:lnTo>
                      <a:pt x="4" y="1"/>
                    </a:lnTo>
                    <a:lnTo>
                      <a:pt x="3" y="3"/>
                    </a:lnTo>
                    <a:lnTo>
                      <a:pt x="4" y="1"/>
                    </a:lnTo>
                    <a:lnTo>
                      <a:pt x="2" y="2"/>
                    </a:lnTo>
                    <a:lnTo>
                      <a:pt x="2" y="3"/>
                    </a:lnTo>
                    <a:lnTo>
                      <a:pt x="4" y="6"/>
                    </a:lnTo>
                    <a:lnTo>
                      <a:pt x="55" y="94"/>
                    </a:lnTo>
                    <a:lnTo>
                      <a:pt x="279" y="489"/>
                    </a:lnTo>
                    <a:lnTo>
                      <a:pt x="279" y="489"/>
                    </a:lnTo>
                    <a:lnTo>
                      <a:pt x="280" y="490"/>
                    </a:lnTo>
                    <a:lnTo>
                      <a:pt x="281" y="486"/>
                    </a:lnTo>
                    <a:lnTo>
                      <a:pt x="6" y="3"/>
                    </a:lnTo>
                    <a:lnTo>
                      <a:pt x="6" y="3"/>
                    </a:lnTo>
                    <a:lnTo>
                      <a:pt x="429" y="36"/>
                    </a:lnTo>
                    <a:lnTo>
                      <a:pt x="431" y="34"/>
                    </a:lnTo>
                    <a:lnTo>
                      <a:pt x="428" y="33"/>
                    </a:lnTo>
                    <a:lnTo>
                      <a:pt x="255" y="19"/>
                    </a:lnTo>
                    <a:lnTo>
                      <a:pt x="2" y="0"/>
                    </a:lnTo>
                    <a:lnTo>
                      <a:pt x="2"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405"/>
              <p:cNvSpPr>
                <a:spLocks noEditPoints="1"/>
              </p:cNvSpPr>
              <p:nvPr/>
            </p:nvSpPr>
            <p:spPr bwMode="auto">
              <a:xfrm>
                <a:off x="4457" y="1926"/>
                <a:ext cx="432" cy="494"/>
              </a:xfrm>
              <a:custGeom>
                <a:avLst/>
                <a:gdLst>
                  <a:gd name="T0" fmla="*/ 280 w 432"/>
                  <a:gd name="T1" fmla="*/ 491 h 494"/>
                  <a:gd name="T2" fmla="*/ 281 w 432"/>
                  <a:gd name="T3" fmla="*/ 492 h 494"/>
                  <a:gd name="T4" fmla="*/ 282 w 432"/>
                  <a:gd name="T5" fmla="*/ 493 h 494"/>
                  <a:gd name="T6" fmla="*/ 282 w 432"/>
                  <a:gd name="T7" fmla="*/ 494 h 494"/>
                  <a:gd name="T8" fmla="*/ 283 w 432"/>
                  <a:gd name="T9" fmla="*/ 491 h 494"/>
                  <a:gd name="T10" fmla="*/ 280 w 432"/>
                  <a:gd name="T11" fmla="*/ 491 h 494"/>
                  <a:gd name="T12" fmla="*/ 432 w 432"/>
                  <a:gd name="T13" fmla="*/ 41 h 494"/>
                  <a:gd name="T14" fmla="*/ 283 w 432"/>
                  <a:gd name="T15" fmla="*/ 489 h 494"/>
                  <a:gd name="T16" fmla="*/ 285 w 432"/>
                  <a:gd name="T17" fmla="*/ 486 h 494"/>
                  <a:gd name="T18" fmla="*/ 432 w 432"/>
                  <a:gd name="T19" fmla="*/ 41 h 494"/>
                  <a:gd name="T20" fmla="*/ 432 w 432"/>
                  <a:gd name="T21" fmla="*/ 41 h 494"/>
                  <a:gd name="T22" fmla="*/ 430 w 432"/>
                  <a:gd name="T23" fmla="*/ 37 h 494"/>
                  <a:gd name="T24" fmla="*/ 430 w 432"/>
                  <a:gd name="T25" fmla="*/ 37 h 494"/>
                  <a:gd name="T26" fmla="*/ 384 w 432"/>
                  <a:gd name="T27" fmla="*/ 175 h 494"/>
                  <a:gd name="T28" fmla="*/ 430 w 432"/>
                  <a:gd name="T29" fmla="*/ 37 h 494"/>
                  <a:gd name="T30" fmla="*/ 4 w 432"/>
                  <a:gd name="T31" fmla="*/ 1 h 494"/>
                  <a:gd name="T32" fmla="*/ 4 w 432"/>
                  <a:gd name="T33" fmla="*/ 1 h 494"/>
                  <a:gd name="T34" fmla="*/ 0 w 432"/>
                  <a:gd name="T35" fmla="*/ 0 h 494"/>
                  <a:gd name="T36" fmla="*/ 1 w 432"/>
                  <a:gd name="T37" fmla="*/ 1 h 494"/>
                  <a:gd name="T38" fmla="*/ 1 w 432"/>
                  <a:gd name="T39" fmla="*/ 1 h 494"/>
                  <a:gd name="T40" fmla="*/ 2 w 432"/>
                  <a:gd name="T41" fmla="*/ 2 h 494"/>
                  <a:gd name="T42" fmla="*/ 4 w 432"/>
                  <a:gd name="T43" fmla="*/ 1 h 494"/>
                  <a:gd name="T44" fmla="*/ 3 w 432"/>
                  <a:gd name="T45" fmla="*/ 3 h 494"/>
                  <a:gd name="T46" fmla="*/ 4 w 432"/>
                  <a:gd name="T47" fmla="*/ 1 h 494"/>
                  <a:gd name="T48" fmla="*/ 2 w 432"/>
                  <a:gd name="T49" fmla="*/ 2 h 494"/>
                  <a:gd name="T50" fmla="*/ 2 w 432"/>
                  <a:gd name="T51" fmla="*/ 3 h 494"/>
                  <a:gd name="T52" fmla="*/ 4 w 432"/>
                  <a:gd name="T53" fmla="*/ 6 h 494"/>
                  <a:gd name="T54" fmla="*/ 55 w 432"/>
                  <a:gd name="T55" fmla="*/ 94 h 494"/>
                  <a:gd name="T56" fmla="*/ 279 w 432"/>
                  <a:gd name="T57" fmla="*/ 489 h 494"/>
                  <a:gd name="T58" fmla="*/ 279 w 432"/>
                  <a:gd name="T59" fmla="*/ 489 h 494"/>
                  <a:gd name="T60" fmla="*/ 280 w 432"/>
                  <a:gd name="T61" fmla="*/ 490 h 494"/>
                  <a:gd name="T62" fmla="*/ 281 w 432"/>
                  <a:gd name="T63" fmla="*/ 486 h 494"/>
                  <a:gd name="T64" fmla="*/ 6 w 432"/>
                  <a:gd name="T65" fmla="*/ 3 h 494"/>
                  <a:gd name="T66" fmla="*/ 6 w 432"/>
                  <a:gd name="T67" fmla="*/ 3 h 494"/>
                  <a:gd name="T68" fmla="*/ 429 w 432"/>
                  <a:gd name="T69" fmla="*/ 36 h 494"/>
                  <a:gd name="T70" fmla="*/ 431 w 432"/>
                  <a:gd name="T71" fmla="*/ 34 h 494"/>
                  <a:gd name="T72" fmla="*/ 428 w 432"/>
                  <a:gd name="T73" fmla="*/ 33 h 494"/>
                  <a:gd name="T74" fmla="*/ 255 w 432"/>
                  <a:gd name="T75" fmla="*/ 19 h 494"/>
                  <a:gd name="T76" fmla="*/ 2 w 432"/>
                  <a:gd name="T77" fmla="*/ 0 h 494"/>
                  <a:gd name="T78" fmla="*/ 2 w 432"/>
                  <a:gd name="T79" fmla="*/ 0 h 494"/>
                  <a:gd name="T80" fmla="*/ 0 w 432"/>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2" h="494">
                    <a:moveTo>
                      <a:pt x="280" y="491"/>
                    </a:moveTo>
                    <a:lnTo>
                      <a:pt x="281" y="492"/>
                    </a:lnTo>
                    <a:lnTo>
                      <a:pt x="282" y="493"/>
                    </a:lnTo>
                    <a:lnTo>
                      <a:pt x="282" y="494"/>
                    </a:lnTo>
                    <a:lnTo>
                      <a:pt x="283" y="491"/>
                    </a:lnTo>
                    <a:lnTo>
                      <a:pt x="280" y="491"/>
                    </a:lnTo>
                    <a:moveTo>
                      <a:pt x="432" y="41"/>
                    </a:moveTo>
                    <a:lnTo>
                      <a:pt x="283" y="489"/>
                    </a:lnTo>
                    <a:lnTo>
                      <a:pt x="285" y="486"/>
                    </a:lnTo>
                    <a:lnTo>
                      <a:pt x="432" y="41"/>
                    </a:lnTo>
                    <a:lnTo>
                      <a:pt x="432" y="41"/>
                    </a:lnTo>
                    <a:moveTo>
                      <a:pt x="430" y="37"/>
                    </a:moveTo>
                    <a:lnTo>
                      <a:pt x="430" y="37"/>
                    </a:lnTo>
                    <a:lnTo>
                      <a:pt x="384" y="175"/>
                    </a:lnTo>
                    <a:lnTo>
                      <a:pt x="430" y="37"/>
                    </a:lnTo>
                    <a:moveTo>
                      <a:pt x="4" y="1"/>
                    </a:moveTo>
                    <a:lnTo>
                      <a:pt x="4" y="1"/>
                    </a:lnTo>
                    <a:moveTo>
                      <a:pt x="0" y="0"/>
                    </a:moveTo>
                    <a:lnTo>
                      <a:pt x="1" y="1"/>
                    </a:lnTo>
                    <a:lnTo>
                      <a:pt x="1" y="1"/>
                    </a:lnTo>
                    <a:lnTo>
                      <a:pt x="2" y="2"/>
                    </a:lnTo>
                    <a:lnTo>
                      <a:pt x="4" y="1"/>
                    </a:lnTo>
                    <a:lnTo>
                      <a:pt x="3" y="3"/>
                    </a:lnTo>
                    <a:lnTo>
                      <a:pt x="4" y="1"/>
                    </a:lnTo>
                    <a:lnTo>
                      <a:pt x="2" y="2"/>
                    </a:lnTo>
                    <a:lnTo>
                      <a:pt x="2" y="3"/>
                    </a:lnTo>
                    <a:lnTo>
                      <a:pt x="4" y="6"/>
                    </a:lnTo>
                    <a:lnTo>
                      <a:pt x="55" y="94"/>
                    </a:lnTo>
                    <a:lnTo>
                      <a:pt x="279" y="489"/>
                    </a:lnTo>
                    <a:lnTo>
                      <a:pt x="279" y="489"/>
                    </a:lnTo>
                    <a:lnTo>
                      <a:pt x="280" y="490"/>
                    </a:lnTo>
                    <a:lnTo>
                      <a:pt x="281" y="486"/>
                    </a:lnTo>
                    <a:lnTo>
                      <a:pt x="6" y="3"/>
                    </a:lnTo>
                    <a:lnTo>
                      <a:pt x="6" y="3"/>
                    </a:lnTo>
                    <a:lnTo>
                      <a:pt x="429" y="36"/>
                    </a:lnTo>
                    <a:lnTo>
                      <a:pt x="431" y="34"/>
                    </a:lnTo>
                    <a:lnTo>
                      <a:pt x="428" y="33"/>
                    </a:lnTo>
                    <a:lnTo>
                      <a:pt x="255" y="19"/>
                    </a:lnTo>
                    <a:lnTo>
                      <a:pt x="2"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Group 607"/>
            <p:cNvGrpSpPr>
              <a:grpSpLocks/>
            </p:cNvGrpSpPr>
            <p:nvPr/>
          </p:nvGrpSpPr>
          <p:grpSpPr bwMode="auto">
            <a:xfrm>
              <a:off x="3252886" y="1248154"/>
              <a:ext cx="5695711" cy="4912381"/>
              <a:chOff x="1382" y="387"/>
              <a:chExt cx="5068" cy="4371"/>
            </a:xfrm>
          </p:grpSpPr>
          <p:sp>
            <p:nvSpPr>
              <p:cNvPr id="96" name="Freeform 407"/>
              <p:cNvSpPr>
                <a:spLocks noEditPoints="1"/>
              </p:cNvSpPr>
              <p:nvPr/>
            </p:nvSpPr>
            <p:spPr bwMode="auto">
              <a:xfrm>
                <a:off x="4736" y="1954"/>
                <a:ext cx="237" cy="528"/>
              </a:xfrm>
              <a:custGeom>
                <a:avLst/>
                <a:gdLst>
                  <a:gd name="T0" fmla="*/ 237 w 237"/>
                  <a:gd name="T1" fmla="*/ 527 h 528"/>
                  <a:gd name="T2" fmla="*/ 236 w 237"/>
                  <a:gd name="T3" fmla="*/ 528 h 528"/>
                  <a:gd name="T4" fmla="*/ 237 w 237"/>
                  <a:gd name="T5" fmla="*/ 528 h 528"/>
                  <a:gd name="T6" fmla="*/ 237 w 237"/>
                  <a:gd name="T7" fmla="*/ 528 h 528"/>
                  <a:gd name="T8" fmla="*/ 237 w 237"/>
                  <a:gd name="T9" fmla="*/ 527 h 528"/>
                  <a:gd name="T10" fmla="*/ 215 w 237"/>
                  <a:gd name="T11" fmla="*/ 386 h 528"/>
                  <a:gd name="T12" fmla="*/ 236 w 237"/>
                  <a:gd name="T13" fmla="*/ 521 h 528"/>
                  <a:gd name="T14" fmla="*/ 236 w 237"/>
                  <a:gd name="T15" fmla="*/ 521 h 528"/>
                  <a:gd name="T16" fmla="*/ 215 w 237"/>
                  <a:gd name="T17" fmla="*/ 386 h 528"/>
                  <a:gd name="T18" fmla="*/ 152 w 237"/>
                  <a:gd name="T19" fmla="*/ 9 h 528"/>
                  <a:gd name="T20" fmla="*/ 151 w 237"/>
                  <a:gd name="T21" fmla="*/ 9 h 528"/>
                  <a:gd name="T22" fmla="*/ 105 w 237"/>
                  <a:gd name="T23" fmla="*/ 147 h 528"/>
                  <a:gd name="T24" fmla="*/ 2 w 237"/>
                  <a:gd name="T25" fmla="*/ 458 h 528"/>
                  <a:gd name="T26" fmla="*/ 1 w 237"/>
                  <a:gd name="T27" fmla="*/ 462 h 528"/>
                  <a:gd name="T28" fmla="*/ 0 w 237"/>
                  <a:gd name="T29" fmla="*/ 463 h 528"/>
                  <a:gd name="T30" fmla="*/ 1 w 237"/>
                  <a:gd name="T31" fmla="*/ 463 h 528"/>
                  <a:gd name="T32" fmla="*/ 4 w 237"/>
                  <a:gd name="T33" fmla="*/ 463 h 528"/>
                  <a:gd name="T34" fmla="*/ 4 w 237"/>
                  <a:gd name="T35" fmla="*/ 464 h 528"/>
                  <a:gd name="T36" fmla="*/ 187 w 237"/>
                  <a:gd name="T37" fmla="*/ 515 h 528"/>
                  <a:gd name="T38" fmla="*/ 232 w 237"/>
                  <a:gd name="T39" fmla="*/ 527 h 528"/>
                  <a:gd name="T40" fmla="*/ 233 w 237"/>
                  <a:gd name="T41" fmla="*/ 527 h 528"/>
                  <a:gd name="T42" fmla="*/ 234 w 237"/>
                  <a:gd name="T43" fmla="*/ 527 h 528"/>
                  <a:gd name="T44" fmla="*/ 233 w 237"/>
                  <a:gd name="T45" fmla="*/ 524 h 528"/>
                  <a:gd name="T46" fmla="*/ 5 w 237"/>
                  <a:gd name="T47" fmla="*/ 461 h 528"/>
                  <a:gd name="T48" fmla="*/ 4 w 237"/>
                  <a:gd name="T49" fmla="*/ 461 h 528"/>
                  <a:gd name="T50" fmla="*/ 153 w 237"/>
                  <a:gd name="T51" fmla="*/ 13 h 528"/>
                  <a:gd name="T52" fmla="*/ 152 w 237"/>
                  <a:gd name="T53" fmla="*/ 9 h 528"/>
                  <a:gd name="T54" fmla="*/ 154 w 237"/>
                  <a:gd name="T55" fmla="*/ 0 h 528"/>
                  <a:gd name="T56" fmla="*/ 153 w 237"/>
                  <a:gd name="T57" fmla="*/ 3 h 528"/>
                  <a:gd name="T58" fmla="*/ 153 w 237"/>
                  <a:gd name="T59" fmla="*/ 3 h 528"/>
                  <a:gd name="T60" fmla="*/ 154 w 237"/>
                  <a:gd name="T61" fmla="*/ 4 h 528"/>
                  <a:gd name="T62" fmla="*/ 155 w 237"/>
                  <a:gd name="T63" fmla="*/ 3 h 528"/>
                  <a:gd name="T64" fmla="*/ 154 w 237"/>
                  <a:gd name="T65"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 h="528">
                    <a:moveTo>
                      <a:pt x="237" y="527"/>
                    </a:moveTo>
                    <a:lnTo>
                      <a:pt x="236" y="528"/>
                    </a:lnTo>
                    <a:lnTo>
                      <a:pt x="237" y="528"/>
                    </a:lnTo>
                    <a:lnTo>
                      <a:pt x="237" y="528"/>
                    </a:lnTo>
                    <a:lnTo>
                      <a:pt x="237" y="527"/>
                    </a:lnTo>
                    <a:close/>
                    <a:moveTo>
                      <a:pt x="215" y="386"/>
                    </a:moveTo>
                    <a:lnTo>
                      <a:pt x="236" y="521"/>
                    </a:lnTo>
                    <a:lnTo>
                      <a:pt x="236" y="521"/>
                    </a:lnTo>
                    <a:lnTo>
                      <a:pt x="215" y="386"/>
                    </a:lnTo>
                    <a:close/>
                    <a:moveTo>
                      <a:pt x="152" y="9"/>
                    </a:moveTo>
                    <a:lnTo>
                      <a:pt x="151" y="9"/>
                    </a:lnTo>
                    <a:lnTo>
                      <a:pt x="105" y="147"/>
                    </a:lnTo>
                    <a:lnTo>
                      <a:pt x="2" y="458"/>
                    </a:lnTo>
                    <a:lnTo>
                      <a:pt x="1" y="462"/>
                    </a:lnTo>
                    <a:lnTo>
                      <a:pt x="0" y="463"/>
                    </a:lnTo>
                    <a:lnTo>
                      <a:pt x="1" y="463"/>
                    </a:lnTo>
                    <a:lnTo>
                      <a:pt x="4" y="463"/>
                    </a:lnTo>
                    <a:lnTo>
                      <a:pt x="4" y="464"/>
                    </a:lnTo>
                    <a:lnTo>
                      <a:pt x="187" y="515"/>
                    </a:lnTo>
                    <a:lnTo>
                      <a:pt x="232" y="527"/>
                    </a:lnTo>
                    <a:lnTo>
                      <a:pt x="233" y="527"/>
                    </a:lnTo>
                    <a:lnTo>
                      <a:pt x="234" y="527"/>
                    </a:lnTo>
                    <a:lnTo>
                      <a:pt x="233" y="524"/>
                    </a:lnTo>
                    <a:lnTo>
                      <a:pt x="5" y="461"/>
                    </a:lnTo>
                    <a:lnTo>
                      <a:pt x="4" y="461"/>
                    </a:lnTo>
                    <a:lnTo>
                      <a:pt x="153" y="13"/>
                    </a:lnTo>
                    <a:lnTo>
                      <a:pt x="152" y="9"/>
                    </a:lnTo>
                    <a:close/>
                    <a:moveTo>
                      <a:pt x="154" y="0"/>
                    </a:moveTo>
                    <a:lnTo>
                      <a:pt x="153" y="3"/>
                    </a:lnTo>
                    <a:lnTo>
                      <a:pt x="153" y="3"/>
                    </a:lnTo>
                    <a:lnTo>
                      <a:pt x="154" y="4"/>
                    </a:lnTo>
                    <a:lnTo>
                      <a:pt x="155" y="3"/>
                    </a:lnTo>
                    <a:lnTo>
                      <a:pt x="15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408"/>
              <p:cNvSpPr>
                <a:spLocks noEditPoints="1"/>
              </p:cNvSpPr>
              <p:nvPr/>
            </p:nvSpPr>
            <p:spPr bwMode="auto">
              <a:xfrm>
                <a:off x="4736" y="1954"/>
                <a:ext cx="237" cy="528"/>
              </a:xfrm>
              <a:custGeom>
                <a:avLst/>
                <a:gdLst>
                  <a:gd name="T0" fmla="*/ 237 w 237"/>
                  <a:gd name="T1" fmla="*/ 527 h 528"/>
                  <a:gd name="T2" fmla="*/ 236 w 237"/>
                  <a:gd name="T3" fmla="*/ 528 h 528"/>
                  <a:gd name="T4" fmla="*/ 237 w 237"/>
                  <a:gd name="T5" fmla="*/ 528 h 528"/>
                  <a:gd name="T6" fmla="*/ 237 w 237"/>
                  <a:gd name="T7" fmla="*/ 528 h 528"/>
                  <a:gd name="T8" fmla="*/ 237 w 237"/>
                  <a:gd name="T9" fmla="*/ 527 h 528"/>
                  <a:gd name="T10" fmla="*/ 215 w 237"/>
                  <a:gd name="T11" fmla="*/ 386 h 528"/>
                  <a:gd name="T12" fmla="*/ 236 w 237"/>
                  <a:gd name="T13" fmla="*/ 521 h 528"/>
                  <a:gd name="T14" fmla="*/ 236 w 237"/>
                  <a:gd name="T15" fmla="*/ 521 h 528"/>
                  <a:gd name="T16" fmla="*/ 215 w 237"/>
                  <a:gd name="T17" fmla="*/ 386 h 528"/>
                  <a:gd name="T18" fmla="*/ 152 w 237"/>
                  <a:gd name="T19" fmla="*/ 9 h 528"/>
                  <a:gd name="T20" fmla="*/ 151 w 237"/>
                  <a:gd name="T21" fmla="*/ 9 h 528"/>
                  <a:gd name="T22" fmla="*/ 105 w 237"/>
                  <a:gd name="T23" fmla="*/ 147 h 528"/>
                  <a:gd name="T24" fmla="*/ 2 w 237"/>
                  <a:gd name="T25" fmla="*/ 458 h 528"/>
                  <a:gd name="T26" fmla="*/ 1 w 237"/>
                  <a:gd name="T27" fmla="*/ 462 h 528"/>
                  <a:gd name="T28" fmla="*/ 0 w 237"/>
                  <a:gd name="T29" fmla="*/ 463 h 528"/>
                  <a:gd name="T30" fmla="*/ 1 w 237"/>
                  <a:gd name="T31" fmla="*/ 463 h 528"/>
                  <a:gd name="T32" fmla="*/ 4 w 237"/>
                  <a:gd name="T33" fmla="*/ 463 h 528"/>
                  <a:gd name="T34" fmla="*/ 4 w 237"/>
                  <a:gd name="T35" fmla="*/ 464 h 528"/>
                  <a:gd name="T36" fmla="*/ 187 w 237"/>
                  <a:gd name="T37" fmla="*/ 515 h 528"/>
                  <a:gd name="T38" fmla="*/ 232 w 237"/>
                  <a:gd name="T39" fmla="*/ 527 h 528"/>
                  <a:gd name="T40" fmla="*/ 233 w 237"/>
                  <a:gd name="T41" fmla="*/ 527 h 528"/>
                  <a:gd name="T42" fmla="*/ 234 w 237"/>
                  <a:gd name="T43" fmla="*/ 527 h 528"/>
                  <a:gd name="T44" fmla="*/ 233 w 237"/>
                  <a:gd name="T45" fmla="*/ 524 h 528"/>
                  <a:gd name="T46" fmla="*/ 5 w 237"/>
                  <a:gd name="T47" fmla="*/ 461 h 528"/>
                  <a:gd name="T48" fmla="*/ 4 w 237"/>
                  <a:gd name="T49" fmla="*/ 461 h 528"/>
                  <a:gd name="T50" fmla="*/ 153 w 237"/>
                  <a:gd name="T51" fmla="*/ 13 h 528"/>
                  <a:gd name="T52" fmla="*/ 152 w 237"/>
                  <a:gd name="T53" fmla="*/ 9 h 528"/>
                  <a:gd name="T54" fmla="*/ 154 w 237"/>
                  <a:gd name="T55" fmla="*/ 0 h 528"/>
                  <a:gd name="T56" fmla="*/ 153 w 237"/>
                  <a:gd name="T57" fmla="*/ 3 h 528"/>
                  <a:gd name="T58" fmla="*/ 153 w 237"/>
                  <a:gd name="T59" fmla="*/ 3 h 528"/>
                  <a:gd name="T60" fmla="*/ 154 w 237"/>
                  <a:gd name="T61" fmla="*/ 4 h 528"/>
                  <a:gd name="T62" fmla="*/ 155 w 237"/>
                  <a:gd name="T63" fmla="*/ 3 h 528"/>
                  <a:gd name="T64" fmla="*/ 154 w 237"/>
                  <a:gd name="T65"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 h="528">
                    <a:moveTo>
                      <a:pt x="237" y="527"/>
                    </a:moveTo>
                    <a:lnTo>
                      <a:pt x="236" y="528"/>
                    </a:lnTo>
                    <a:lnTo>
                      <a:pt x="237" y="528"/>
                    </a:lnTo>
                    <a:lnTo>
                      <a:pt x="237" y="528"/>
                    </a:lnTo>
                    <a:lnTo>
                      <a:pt x="237" y="527"/>
                    </a:lnTo>
                    <a:moveTo>
                      <a:pt x="215" y="386"/>
                    </a:moveTo>
                    <a:lnTo>
                      <a:pt x="236" y="521"/>
                    </a:lnTo>
                    <a:lnTo>
                      <a:pt x="236" y="521"/>
                    </a:lnTo>
                    <a:lnTo>
                      <a:pt x="215" y="386"/>
                    </a:lnTo>
                    <a:moveTo>
                      <a:pt x="152" y="9"/>
                    </a:moveTo>
                    <a:lnTo>
                      <a:pt x="151" y="9"/>
                    </a:lnTo>
                    <a:lnTo>
                      <a:pt x="105" y="147"/>
                    </a:lnTo>
                    <a:lnTo>
                      <a:pt x="2" y="458"/>
                    </a:lnTo>
                    <a:lnTo>
                      <a:pt x="1" y="462"/>
                    </a:lnTo>
                    <a:lnTo>
                      <a:pt x="0" y="463"/>
                    </a:lnTo>
                    <a:lnTo>
                      <a:pt x="1" y="463"/>
                    </a:lnTo>
                    <a:lnTo>
                      <a:pt x="4" y="463"/>
                    </a:lnTo>
                    <a:lnTo>
                      <a:pt x="4" y="464"/>
                    </a:lnTo>
                    <a:lnTo>
                      <a:pt x="187" y="515"/>
                    </a:lnTo>
                    <a:lnTo>
                      <a:pt x="232" y="527"/>
                    </a:lnTo>
                    <a:lnTo>
                      <a:pt x="233" y="527"/>
                    </a:lnTo>
                    <a:lnTo>
                      <a:pt x="234" y="527"/>
                    </a:lnTo>
                    <a:lnTo>
                      <a:pt x="233" y="524"/>
                    </a:lnTo>
                    <a:lnTo>
                      <a:pt x="5" y="461"/>
                    </a:lnTo>
                    <a:lnTo>
                      <a:pt x="4" y="461"/>
                    </a:lnTo>
                    <a:lnTo>
                      <a:pt x="153" y="13"/>
                    </a:lnTo>
                    <a:lnTo>
                      <a:pt x="152" y="9"/>
                    </a:lnTo>
                    <a:moveTo>
                      <a:pt x="154" y="0"/>
                    </a:moveTo>
                    <a:lnTo>
                      <a:pt x="153" y="3"/>
                    </a:lnTo>
                    <a:lnTo>
                      <a:pt x="153" y="3"/>
                    </a:lnTo>
                    <a:lnTo>
                      <a:pt x="154" y="4"/>
                    </a:lnTo>
                    <a:lnTo>
                      <a:pt x="155" y="3"/>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09"/>
              <p:cNvSpPr>
                <a:spLocks noEditPoints="1"/>
              </p:cNvSpPr>
              <p:nvPr/>
            </p:nvSpPr>
            <p:spPr bwMode="auto">
              <a:xfrm>
                <a:off x="4888" y="1806"/>
                <a:ext cx="399" cy="680"/>
              </a:xfrm>
              <a:custGeom>
                <a:avLst/>
                <a:gdLst>
                  <a:gd name="T0" fmla="*/ 383 w 399"/>
                  <a:gd name="T1" fmla="*/ 5 h 680"/>
                  <a:gd name="T2" fmla="*/ 383 w 399"/>
                  <a:gd name="T3" fmla="*/ 5 h 680"/>
                  <a:gd name="T4" fmla="*/ 8 w 399"/>
                  <a:gd name="T5" fmla="*/ 150 h 680"/>
                  <a:gd name="T6" fmla="*/ 8 w 399"/>
                  <a:gd name="T7" fmla="*/ 150 h 680"/>
                  <a:gd name="T8" fmla="*/ 383 w 399"/>
                  <a:gd name="T9" fmla="*/ 5 h 680"/>
                  <a:gd name="T10" fmla="*/ 397 w 399"/>
                  <a:gd name="T11" fmla="*/ 4 h 680"/>
                  <a:gd name="T12" fmla="*/ 392 w 399"/>
                  <a:gd name="T13" fmla="*/ 5 h 680"/>
                  <a:gd name="T14" fmla="*/ 84 w 399"/>
                  <a:gd name="T15" fmla="*/ 668 h 680"/>
                  <a:gd name="T16" fmla="*/ 84 w 399"/>
                  <a:gd name="T17" fmla="*/ 669 h 680"/>
                  <a:gd name="T18" fmla="*/ 63 w 399"/>
                  <a:gd name="T19" fmla="*/ 534 h 680"/>
                  <a:gd name="T20" fmla="*/ 4 w 399"/>
                  <a:gd name="T21" fmla="*/ 156 h 680"/>
                  <a:gd name="T22" fmla="*/ 4 w 399"/>
                  <a:gd name="T23" fmla="*/ 155 h 680"/>
                  <a:gd name="T24" fmla="*/ 4 w 399"/>
                  <a:gd name="T25" fmla="*/ 155 h 680"/>
                  <a:gd name="T26" fmla="*/ 203 w 399"/>
                  <a:gd name="T27" fmla="*/ 78 h 680"/>
                  <a:gd name="T28" fmla="*/ 3 w 399"/>
                  <a:gd name="T29" fmla="*/ 156 h 680"/>
                  <a:gd name="T30" fmla="*/ 2 w 399"/>
                  <a:gd name="T31" fmla="*/ 157 h 680"/>
                  <a:gd name="T32" fmla="*/ 1 w 399"/>
                  <a:gd name="T33" fmla="*/ 156 h 680"/>
                  <a:gd name="T34" fmla="*/ 0 w 399"/>
                  <a:gd name="T35" fmla="*/ 157 h 680"/>
                  <a:gd name="T36" fmla="*/ 1 w 399"/>
                  <a:gd name="T37" fmla="*/ 161 h 680"/>
                  <a:gd name="T38" fmla="*/ 1 w 399"/>
                  <a:gd name="T39" fmla="*/ 161 h 680"/>
                  <a:gd name="T40" fmla="*/ 81 w 399"/>
                  <a:gd name="T41" fmla="*/ 672 h 680"/>
                  <a:gd name="T42" fmla="*/ 82 w 399"/>
                  <a:gd name="T43" fmla="*/ 675 h 680"/>
                  <a:gd name="T44" fmla="*/ 83 w 399"/>
                  <a:gd name="T45" fmla="*/ 680 h 680"/>
                  <a:gd name="T46" fmla="*/ 84 w 399"/>
                  <a:gd name="T47" fmla="*/ 676 h 680"/>
                  <a:gd name="T48" fmla="*/ 85 w 399"/>
                  <a:gd name="T49" fmla="*/ 675 h 680"/>
                  <a:gd name="T50" fmla="*/ 85 w 399"/>
                  <a:gd name="T51" fmla="*/ 674 h 680"/>
                  <a:gd name="T52" fmla="*/ 88 w 399"/>
                  <a:gd name="T53" fmla="*/ 667 h 680"/>
                  <a:gd name="T54" fmla="*/ 396 w 399"/>
                  <a:gd name="T55" fmla="*/ 4 h 680"/>
                  <a:gd name="T56" fmla="*/ 397 w 399"/>
                  <a:gd name="T57" fmla="*/ 4 h 680"/>
                  <a:gd name="T58" fmla="*/ 399 w 399"/>
                  <a:gd name="T59" fmla="*/ 0 h 680"/>
                  <a:gd name="T60" fmla="*/ 398 w 399"/>
                  <a:gd name="T61" fmla="*/ 0 h 680"/>
                  <a:gd name="T62" fmla="*/ 395 w 399"/>
                  <a:gd name="T63" fmla="*/ 0 h 680"/>
                  <a:gd name="T64" fmla="*/ 395 w 399"/>
                  <a:gd name="T65" fmla="*/ 0 h 680"/>
                  <a:gd name="T66" fmla="*/ 395 w 399"/>
                  <a:gd name="T67" fmla="*/ 2 h 680"/>
                  <a:gd name="T68" fmla="*/ 395 w 399"/>
                  <a:gd name="T69" fmla="*/ 0 h 680"/>
                  <a:gd name="T70" fmla="*/ 398 w 399"/>
                  <a:gd name="T71" fmla="*/ 0 h 680"/>
                  <a:gd name="T72" fmla="*/ 399 w 399"/>
                  <a:gd name="T73" fmla="*/ 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9" h="680">
                    <a:moveTo>
                      <a:pt x="383" y="5"/>
                    </a:moveTo>
                    <a:lnTo>
                      <a:pt x="383" y="5"/>
                    </a:lnTo>
                    <a:lnTo>
                      <a:pt x="8" y="150"/>
                    </a:lnTo>
                    <a:lnTo>
                      <a:pt x="8" y="150"/>
                    </a:lnTo>
                    <a:lnTo>
                      <a:pt x="383" y="5"/>
                    </a:lnTo>
                    <a:close/>
                    <a:moveTo>
                      <a:pt x="397" y="4"/>
                    </a:moveTo>
                    <a:lnTo>
                      <a:pt x="392" y="5"/>
                    </a:lnTo>
                    <a:lnTo>
                      <a:pt x="84" y="668"/>
                    </a:lnTo>
                    <a:lnTo>
                      <a:pt x="84" y="669"/>
                    </a:lnTo>
                    <a:lnTo>
                      <a:pt x="63" y="534"/>
                    </a:lnTo>
                    <a:lnTo>
                      <a:pt x="4" y="156"/>
                    </a:lnTo>
                    <a:lnTo>
                      <a:pt x="4" y="155"/>
                    </a:lnTo>
                    <a:lnTo>
                      <a:pt x="4" y="155"/>
                    </a:lnTo>
                    <a:lnTo>
                      <a:pt x="203" y="78"/>
                    </a:lnTo>
                    <a:lnTo>
                      <a:pt x="3" y="156"/>
                    </a:lnTo>
                    <a:lnTo>
                      <a:pt x="2" y="157"/>
                    </a:lnTo>
                    <a:lnTo>
                      <a:pt x="1" y="156"/>
                    </a:lnTo>
                    <a:lnTo>
                      <a:pt x="0" y="157"/>
                    </a:lnTo>
                    <a:lnTo>
                      <a:pt x="1" y="161"/>
                    </a:lnTo>
                    <a:lnTo>
                      <a:pt x="1" y="161"/>
                    </a:lnTo>
                    <a:lnTo>
                      <a:pt x="81" y="672"/>
                    </a:lnTo>
                    <a:lnTo>
                      <a:pt x="82" y="675"/>
                    </a:lnTo>
                    <a:lnTo>
                      <a:pt x="83" y="680"/>
                    </a:lnTo>
                    <a:lnTo>
                      <a:pt x="84" y="676"/>
                    </a:lnTo>
                    <a:lnTo>
                      <a:pt x="85" y="675"/>
                    </a:lnTo>
                    <a:lnTo>
                      <a:pt x="85" y="674"/>
                    </a:lnTo>
                    <a:lnTo>
                      <a:pt x="88" y="667"/>
                    </a:lnTo>
                    <a:lnTo>
                      <a:pt x="396" y="4"/>
                    </a:lnTo>
                    <a:lnTo>
                      <a:pt x="397" y="4"/>
                    </a:lnTo>
                    <a:close/>
                    <a:moveTo>
                      <a:pt x="399" y="0"/>
                    </a:moveTo>
                    <a:lnTo>
                      <a:pt x="398" y="0"/>
                    </a:lnTo>
                    <a:lnTo>
                      <a:pt x="395" y="0"/>
                    </a:lnTo>
                    <a:lnTo>
                      <a:pt x="395" y="0"/>
                    </a:lnTo>
                    <a:lnTo>
                      <a:pt x="395" y="2"/>
                    </a:lnTo>
                    <a:lnTo>
                      <a:pt x="395" y="0"/>
                    </a:lnTo>
                    <a:lnTo>
                      <a:pt x="398" y="0"/>
                    </a:lnTo>
                    <a:lnTo>
                      <a:pt x="39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10"/>
              <p:cNvSpPr>
                <a:spLocks noEditPoints="1"/>
              </p:cNvSpPr>
              <p:nvPr/>
            </p:nvSpPr>
            <p:spPr bwMode="auto">
              <a:xfrm>
                <a:off x="4888" y="1806"/>
                <a:ext cx="399" cy="680"/>
              </a:xfrm>
              <a:custGeom>
                <a:avLst/>
                <a:gdLst>
                  <a:gd name="T0" fmla="*/ 383 w 399"/>
                  <a:gd name="T1" fmla="*/ 5 h 680"/>
                  <a:gd name="T2" fmla="*/ 383 w 399"/>
                  <a:gd name="T3" fmla="*/ 5 h 680"/>
                  <a:gd name="T4" fmla="*/ 8 w 399"/>
                  <a:gd name="T5" fmla="*/ 150 h 680"/>
                  <a:gd name="T6" fmla="*/ 8 w 399"/>
                  <a:gd name="T7" fmla="*/ 150 h 680"/>
                  <a:gd name="T8" fmla="*/ 383 w 399"/>
                  <a:gd name="T9" fmla="*/ 5 h 680"/>
                  <a:gd name="T10" fmla="*/ 397 w 399"/>
                  <a:gd name="T11" fmla="*/ 4 h 680"/>
                  <a:gd name="T12" fmla="*/ 392 w 399"/>
                  <a:gd name="T13" fmla="*/ 5 h 680"/>
                  <a:gd name="T14" fmla="*/ 84 w 399"/>
                  <a:gd name="T15" fmla="*/ 668 h 680"/>
                  <a:gd name="T16" fmla="*/ 84 w 399"/>
                  <a:gd name="T17" fmla="*/ 669 h 680"/>
                  <a:gd name="T18" fmla="*/ 63 w 399"/>
                  <a:gd name="T19" fmla="*/ 534 h 680"/>
                  <a:gd name="T20" fmla="*/ 4 w 399"/>
                  <a:gd name="T21" fmla="*/ 156 h 680"/>
                  <a:gd name="T22" fmla="*/ 4 w 399"/>
                  <a:gd name="T23" fmla="*/ 155 h 680"/>
                  <a:gd name="T24" fmla="*/ 4 w 399"/>
                  <a:gd name="T25" fmla="*/ 155 h 680"/>
                  <a:gd name="T26" fmla="*/ 203 w 399"/>
                  <a:gd name="T27" fmla="*/ 78 h 680"/>
                  <a:gd name="T28" fmla="*/ 3 w 399"/>
                  <a:gd name="T29" fmla="*/ 156 h 680"/>
                  <a:gd name="T30" fmla="*/ 2 w 399"/>
                  <a:gd name="T31" fmla="*/ 157 h 680"/>
                  <a:gd name="T32" fmla="*/ 1 w 399"/>
                  <a:gd name="T33" fmla="*/ 156 h 680"/>
                  <a:gd name="T34" fmla="*/ 0 w 399"/>
                  <a:gd name="T35" fmla="*/ 157 h 680"/>
                  <a:gd name="T36" fmla="*/ 1 w 399"/>
                  <a:gd name="T37" fmla="*/ 161 h 680"/>
                  <a:gd name="T38" fmla="*/ 1 w 399"/>
                  <a:gd name="T39" fmla="*/ 161 h 680"/>
                  <a:gd name="T40" fmla="*/ 81 w 399"/>
                  <a:gd name="T41" fmla="*/ 672 h 680"/>
                  <a:gd name="T42" fmla="*/ 82 w 399"/>
                  <a:gd name="T43" fmla="*/ 675 h 680"/>
                  <a:gd name="T44" fmla="*/ 83 w 399"/>
                  <a:gd name="T45" fmla="*/ 680 h 680"/>
                  <a:gd name="T46" fmla="*/ 84 w 399"/>
                  <a:gd name="T47" fmla="*/ 676 h 680"/>
                  <a:gd name="T48" fmla="*/ 85 w 399"/>
                  <a:gd name="T49" fmla="*/ 675 h 680"/>
                  <a:gd name="T50" fmla="*/ 85 w 399"/>
                  <a:gd name="T51" fmla="*/ 674 h 680"/>
                  <a:gd name="T52" fmla="*/ 88 w 399"/>
                  <a:gd name="T53" fmla="*/ 667 h 680"/>
                  <a:gd name="T54" fmla="*/ 396 w 399"/>
                  <a:gd name="T55" fmla="*/ 4 h 680"/>
                  <a:gd name="T56" fmla="*/ 397 w 399"/>
                  <a:gd name="T57" fmla="*/ 4 h 680"/>
                  <a:gd name="T58" fmla="*/ 399 w 399"/>
                  <a:gd name="T59" fmla="*/ 0 h 680"/>
                  <a:gd name="T60" fmla="*/ 398 w 399"/>
                  <a:gd name="T61" fmla="*/ 0 h 680"/>
                  <a:gd name="T62" fmla="*/ 395 w 399"/>
                  <a:gd name="T63" fmla="*/ 0 h 680"/>
                  <a:gd name="T64" fmla="*/ 395 w 399"/>
                  <a:gd name="T65" fmla="*/ 0 h 680"/>
                  <a:gd name="T66" fmla="*/ 395 w 399"/>
                  <a:gd name="T67" fmla="*/ 2 h 680"/>
                  <a:gd name="T68" fmla="*/ 395 w 399"/>
                  <a:gd name="T69" fmla="*/ 0 h 680"/>
                  <a:gd name="T70" fmla="*/ 398 w 399"/>
                  <a:gd name="T71" fmla="*/ 0 h 680"/>
                  <a:gd name="T72" fmla="*/ 399 w 399"/>
                  <a:gd name="T73" fmla="*/ 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9" h="680">
                    <a:moveTo>
                      <a:pt x="383" y="5"/>
                    </a:moveTo>
                    <a:lnTo>
                      <a:pt x="383" y="5"/>
                    </a:lnTo>
                    <a:lnTo>
                      <a:pt x="8" y="150"/>
                    </a:lnTo>
                    <a:lnTo>
                      <a:pt x="8" y="150"/>
                    </a:lnTo>
                    <a:lnTo>
                      <a:pt x="383" y="5"/>
                    </a:lnTo>
                    <a:moveTo>
                      <a:pt x="397" y="4"/>
                    </a:moveTo>
                    <a:lnTo>
                      <a:pt x="392" y="5"/>
                    </a:lnTo>
                    <a:lnTo>
                      <a:pt x="84" y="668"/>
                    </a:lnTo>
                    <a:lnTo>
                      <a:pt x="84" y="669"/>
                    </a:lnTo>
                    <a:lnTo>
                      <a:pt x="63" y="534"/>
                    </a:lnTo>
                    <a:lnTo>
                      <a:pt x="4" y="156"/>
                    </a:lnTo>
                    <a:lnTo>
                      <a:pt x="4" y="155"/>
                    </a:lnTo>
                    <a:lnTo>
                      <a:pt x="4" y="155"/>
                    </a:lnTo>
                    <a:lnTo>
                      <a:pt x="203" y="78"/>
                    </a:lnTo>
                    <a:lnTo>
                      <a:pt x="3" y="156"/>
                    </a:lnTo>
                    <a:lnTo>
                      <a:pt x="2" y="157"/>
                    </a:lnTo>
                    <a:lnTo>
                      <a:pt x="1" y="156"/>
                    </a:lnTo>
                    <a:lnTo>
                      <a:pt x="0" y="157"/>
                    </a:lnTo>
                    <a:lnTo>
                      <a:pt x="1" y="161"/>
                    </a:lnTo>
                    <a:lnTo>
                      <a:pt x="1" y="161"/>
                    </a:lnTo>
                    <a:lnTo>
                      <a:pt x="81" y="672"/>
                    </a:lnTo>
                    <a:lnTo>
                      <a:pt x="82" y="675"/>
                    </a:lnTo>
                    <a:lnTo>
                      <a:pt x="83" y="680"/>
                    </a:lnTo>
                    <a:lnTo>
                      <a:pt x="84" y="676"/>
                    </a:lnTo>
                    <a:lnTo>
                      <a:pt x="85" y="675"/>
                    </a:lnTo>
                    <a:lnTo>
                      <a:pt x="85" y="674"/>
                    </a:lnTo>
                    <a:lnTo>
                      <a:pt x="88" y="667"/>
                    </a:lnTo>
                    <a:lnTo>
                      <a:pt x="396" y="4"/>
                    </a:lnTo>
                    <a:lnTo>
                      <a:pt x="397" y="4"/>
                    </a:lnTo>
                    <a:moveTo>
                      <a:pt x="399" y="0"/>
                    </a:moveTo>
                    <a:lnTo>
                      <a:pt x="398" y="0"/>
                    </a:lnTo>
                    <a:lnTo>
                      <a:pt x="395" y="0"/>
                    </a:lnTo>
                    <a:lnTo>
                      <a:pt x="395" y="0"/>
                    </a:lnTo>
                    <a:lnTo>
                      <a:pt x="395" y="2"/>
                    </a:lnTo>
                    <a:lnTo>
                      <a:pt x="395" y="0"/>
                    </a:lnTo>
                    <a:lnTo>
                      <a:pt x="398" y="0"/>
                    </a:lnTo>
                    <a:lnTo>
                      <a:pt x="3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11"/>
              <p:cNvSpPr>
                <a:spLocks noEditPoints="1"/>
              </p:cNvSpPr>
              <p:nvPr/>
            </p:nvSpPr>
            <p:spPr bwMode="auto">
              <a:xfrm>
                <a:off x="4883" y="1806"/>
                <a:ext cx="412" cy="158"/>
              </a:xfrm>
              <a:custGeom>
                <a:avLst/>
                <a:gdLst>
                  <a:gd name="T0" fmla="*/ 5 w 412"/>
                  <a:gd name="T1" fmla="*/ 154 h 158"/>
                  <a:gd name="T2" fmla="*/ 3 w 412"/>
                  <a:gd name="T3" fmla="*/ 156 h 158"/>
                  <a:gd name="T4" fmla="*/ 3 w 412"/>
                  <a:gd name="T5" fmla="*/ 156 h 158"/>
                  <a:gd name="T6" fmla="*/ 0 w 412"/>
                  <a:gd name="T7" fmla="*/ 158 h 158"/>
                  <a:gd name="T8" fmla="*/ 4 w 412"/>
                  <a:gd name="T9" fmla="*/ 157 h 158"/>
                  <a:gd name="T10" fmla="*/ 4 w 412"/>
                  <a:gd name="T11" fmla="*/ 157 h 158"/>
                  <a:gd name="T12" fmla="*/ 5 w 412"/>
                  <a:gd name="T13" fmla="*/ 157 h 158"/>
                  <a:gd name="T14" fmla="*/ 6 w 412"/>
                  <a:gd name="T15" fmla="*/ 156 h 158"/>
                  <a:gd name="T16" fmla="*/ 5 w 412"/>
                  <a:gd name="T17" fmla="*/ 154 h 158"/>
                  <a:gd name="T18" fmla="*/ 129 w 412"/>
                  <a:gd name="T19" fmla="*/ 32 h 158"/>
                  <a:gd name="T20" fmla="*/ 129 w 412"/>
                  <a:gd name="T21" fmla="*/ 32 h 158"/>
                  <a:gd name="T22" fmla="*/ 127 w 412"/>
                  <a:gd name="T23" fmla="*/ 33 h 158"/>
                  <a:gd name="T24" fmla="*/ 8 w 412"/>
                  <a:gd name="T25" fmla="*/ 151 h 158"/>
                  <a:gd name="T26" fmla="*/ 7 w 412"/>
                  <a:gd name="T27" fmla="*/ 152 h 158"/>
                  <a:gd name="T28" fmla="*/ 7 w 412"/>
                  <a:gd name="T29" fmla="*/ 152 h 158"/>
                  <a:gd name="T30" fmla="*/ 129 w 412"/>
                  <a:gd name="T31" fmla="*/ 32 h 158"/>
                  <a:gd name="T32" fmla="*/ 412 w 412"/>
                  <a:gd name="T33" fmla="*/ 0 h 158"/>
                  <a:gd name="T34" fmla="*/ 405 w 412"/>
                  <a:gd name="T35" fmla="*/ 0 h 158"/>
                  <a:gd name="T36" fmla="*/ 405 w 412"/>
                  <a:gd name="T37" fmla="*/ 0 h 158"/>
                  <a:gd name="T38" fmla="*/ 403 w 412"/>
                  <a:gd name="T39" fmla="*/ 0 h 158"/>
                  <a:gd name="T40" fmla="*/ 400 w 412"/>
                  <a:gd name="T41" fmla="*/ 0 h 158"/>
                  <a:gd name="T42" fmla="*/ 400 w 412"/>
                  <a:gd name="T43" fmla="*/ 2 h 158"/>
                  <a:gd name="T44" fmla="*/ 400 w 412"/>
                  <a:gd name="T45" fmla="*/ 0 h 158"/>
                  <a:gd name="T46" fmla="*/ 400 w 412"/>
                  <a:gd name="T47" fmla="*/ 0 h 158"/>
                  <a:gd name="T48" fmla="*/ 392 w 412"/>
                  <a:gd name="T49" fmla="*/ 1 h 158"/>
                  <a:gd name="T50" fmla="*/ 139 w 412"/>
                  <a:gd name="T51" fmla="*/ 28 h 158"/>
                  <a:gd name="T52" fmla="*/ 133 w 412"/>
                  <a:gd name="T53" fmla="*/ 29 h 158"/>
                  <a:gd name="T54" fmla="*/ 132 w 412"/>
                  <a:gd name="T55" fmla="*/ 29 h 158"/>
                  <a:gd name="T56" fmla="*/ 133 w 412"/>
                  <a:gd name="T57" fmla="*/ 29 h 158"/>
                  <a:gd name="T58" fmla="*/ 134 w 412"/>
                  <a:gd name="T59" fmla="*/ 30 h 158"/>
                  <a:gd name="T60" fmla="*/ 82 w 412"/>
                  <a:gd name="T61" fmla="*/ 81 h 158"/>
                  <a:gd name="T62" fmla="*/ 132 w 412"/>
                  <a:gd name="T63" fmla="*/ 32 h 158"/>
                  <a:gd name="T64" fmla="*/ 133 w 412"/>
                  <a:gd name="T65" fmla="*/ 32 h 158"/>
                  <a:gd name="T66" fmla="*/ 134 w 412"/>
                  <a:gd name="T67" fmla="*/ 32 h 158"/>
                  <a:gd name="T68" fmla="*/ 337 w 412"/>
                  <a:gd name="T69" fmla="*/ 11 h 158"/>
                  <a:gd name="T70" fmla="*/ 388 w 412"/>
                  <a:gd name="T71" fmla="*/ 5 h 158"/>
                  <a:gd name="T72" fmla="*/ 13 w 412"/>
                  <a:gd name="T73" fmla="*/ 150 h 158"/>
                  <a:gd name="T74" fmla="*/ 8 w 412"/>
                  <a:gd name="T75" fmla="*/ 156 h 158"/>
                  <a:gd name="T76" fmla="*/ 208 w 412"/>
                  <a:gd name="T77" fmla="*/ 78 h 158"/>
                  <a:gd name="T78" fmla="*/ 397 w 412"/>
                  <a:gd name="T79" fmla="*/ 5 h 158"/>
                  <a:gd name="T80" fmla="*/ 397 w 412"/>
                  <a:gd name="T81" fmla="*/ 5 h 158"/>
                  <a:gd name="T82" fmla="*/ 402 w 412"/>
                  <a:gd name="T83" fmla="*/ 4 h 158"/>
                  <a:gd name="T84" fmla="*/ 402 w 412"/>
                  <a:gd name="T85" fmla="*/ 4 h 158"/>
                  <a:gd name="T86" fmla="*/ 406 w 412"/>
                  <a:gd name="T87" fmla="*/ 2 h 158"/>
                  <a:gd name="T88" fmla="*/ 412 w 412"/>
                  <a:gd name="T8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2" h="158">
                    <a:moveTo>
                      <a:pt x="5" y="154"/>
                    </a:moveTo>
                    <a:lnTo>
                      <a:pt x="3" y="156"/>
                    </a:lnTo>
                    <a:lnTo>
                      <a:pt x="3" y="156"/>
                    </a:lnTo>
                    <a:lnTo>
                      <a:pt x="0" y="158"/>
                    </a:lnTo>
                    <a:lnTo>
                      <a:pt x="4" y="157"/>
                    </a:lnTo>
                    <a:lnTo>
                      <a:pt x="4" y="157"/>
                    </a:lnTo>
                    <a:lnTo>
                      <a:pt x="5" y="157"/>
                    </a:lnTo>
                    <a:lnTo>
                      <a:pt x="6" y="156"/>
                    </a:lnTo>
                    <a:lnTo>
                      <a:pt x="5" y="154"/>
                    </a:lnTo>
                    <a:close/>
                    <a:moveTo>
                      <a:pt x="129" y="32"/>
                    </a:moveTo>
                    <a:lnTo>
                      <a:pt x="129" y="32"/>
                    </a:lnTo>
                    <a:lnTo>
                      <a:pt x="127" y="33"/>
                    </a:lnTo>
                    <a:lnTo>
                      <a:pt x="8" y="151"/>
                    </a:lnTo>
                    <a:lnTo>
                      <a:pt x="7" y="152"/>
                    </a:lnTo>
                    <a:lnTo>
                      <a:pt x="7" y="152"/>
                    </a:lnTo>
                    <a:lnTo>
                      <a:pt x="129" y="32"/>
                    </a:lnTo>
                    <a:close/>
                    <a:moveTo>
                      <a:pt x="412" y="0"/>
                    </a:moveTo>
                    <a:lnTo>
                      <a:pt x="405" y="0"/>
                    </a:lnTo>
                    <a:lnTo>
                      <a:pt x="405" y="0"/>
                    </a:lnTo>
                    <a:lnTo>
                      <a:pt x="403" y="0"/>
                    </a:lnTo>
                    <a:lnTo>
                      <a:pt x="400" y="0"/>
                    </a:lnTo>
                    <a:lnTo>
                      <a:pt x="400" y="2"/>
                    </a:lnTo>
                    <a:lnTo>
                      <a:pt x="400" y="0"/>
                    </a:lnTo>
                    <a:lnTo>
                      <a:pt x="400" y="0"/>
                    </a:lnTo>
                    <a:lnTo>
                      <a:pt x="392" y="1"/>
                    </a:lnTo>
                    <a:lnTo>
                      <a:pt x="139" y="28"/>
                    </a:lnTo>
                    <a:lnTo>
                      <a:pt x="133" y="29"/>
                    </a:lnTo>
                    <a:lnTo>
                      <a:pt x="132" y="29"/>
                    </a:lnTo>
                    <a:lnTo>
                      <a:pt x="133" y="29"/>
                    </a:lnTo>
                    <a:lnTo>
                      <a:pt x="134" y="30"/>
                    </a:lnTo>
                    <a:lnTo>
                      <a:pt x="82" y="81"/>
                    </a:lnTo>
                    <a:lnTo>
                      <a:pt x="132" y="32"/>
                    </a:lnTo>
                    <a:lnTo>
                      <a:pt x="133" y="32"/>
                    </a:lnTo>
                    <a:lnTo>
                      <a:pt x="134" y="32"/>
                    </a:lnTo>
                    <a:lnTo>
                      <a:pt x="337" y="11"/>
                    </a:lnTo>
                    <a:lnTo>
                      <a:pt x="388" y="5"/>
                    </a:lnTo>
                    <a:lnTo>
                      <a:pt x="13" y="150"/>
                    </a:lnTo>
                    <a:lnTo>
                      <a:pt x="8" y="156"/>
                    </a:lnTo>
                    <a:lnTo>
                      <a:pt x="208" y="78"/>
                    </a:lnTo>
                    <a:lnTo>
                      <a:pt x="397" y="5"/>
                    </a:lnTo>
                    <a:lnTo>
                      <a:pt x="397" y="5"/>
                    </a:lnTo>
                    <a:lnTo>
                      <a:pt x="402" y="4"/>
                    </a:lnTo>
                    <a:lnTo>
                      <a:pt x="402" y="4"/>
                    </a:lnTo>
                    <a:lnTo>
                      <a:pt x="406" y="2"/>
                    </a:lnTo>
                    <a:lnTo>
                      <a:pt x="41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12"/>
              <p:cNvSpPr>
                <a:spLocks noEditPoints="1"/>
              </p:cNvSpPr>
              <p:nvPr/>
            </p:nvSpPr>
            <p:spPr bwMode="auto">
              <a:xfrm>
                <a:off x="4883" y="1806"/>
                <a:ext cx="412" cy="158"/>
              </a:xfrm>
              <a:custGeom>
                <a:avLst/>
                <a:gdLst>
                  <a:gd name="T0" fmla="*/ 5 w 412"/>
                  <a:gd name="T1" fmla="*/ 154 h 158"/>
                  <a:gd name="T2" fmla="*/ 3 w 412"/>
                  <a:gd name="T3" fmla="*/ 156 h 158"/>
                  <a:gd name="T4" fmla="*/ 3 w 412"/>
                  <a:gd name="T5" fmla="*/ 156 h 158"/>
                  <a:gd name="T6" fmla="*/ 0 w 412"/>
                  <a:gd name="T7" fmla="*/ 158 h 158"/>
                  <a:gd name="T8" fmla="*/ 4 w 412"/>
                  <a:gd name="T9" fmla="*/ 157 h 158"/>
                  <a:gd name="T10" fmla="*/ 4 w 412"/>
                  <a:gd name="T11" fmla="*/ 157 h 158"/>
                  <a:gd name="T12" fmla="*/ 5 w 412"/>
                  <a:gd name="T13" fmla="*/ 157 h 158"/>
                  <a:gd name="T14" fmla="*/ 6 w 412"/>
                  <a:gd name="T15" fmla="*/ 156 h 158"/>
                  <a:gd name="T16" fmla="*/ 5 w 412"/>
                  <a:gd name="T17" fmla="*/ 154 h 158"/>
                  <a:gd name="T18" fmla="*/ 129 w 412"/>
                  <a:gd name="T19" fmla="*/ 32 h 158"/>
                  <a:gd name="T20" fmla="*/ 129 w 412"/>
                  <a:gd name="T21" fmla="*/ 32 h 158"/>
                  <a:gd name="T22" fmla="*/ 127 w 412"/>
                  <a:gd name="T23" fmla="*/ 33 h 158"/>
                  <a:gd name="T24" fmla="*/ 8 w 412"/>
                  <a:gd name="T25" fmla="*/ 151 h 158"/>
                  <a:gd name="T26" fmla="*/ 7 w 412"/>
                  <a:gd name="T27" fmla="*/ 152 h 158"/>
                  <a:gd name="T28" fmla="*/ 7 w 412"/>
                  <a:gd name="T29" fmla="*/ 152 h 158"/>
                  <a:gd name="T30" fmla="*/ 129 w 412"/>
                  <a:gd name="T31" fmla="*/ 32 h 158"/>
                  <a:gd name="T32" fmla="*/ 412 w 412"/>
                  <a:gd name="T33" fmla="*/ 0 h 158"/>
                  <a:gd name="T34" fmla="*/ 405 w 412"/>
                  <a:gd name="T35" fmla="*/ 0 h 158"/>
                  <a:gd name="T36" fmla="*/ 405 w 412"/>
                  <a:gd name="T37" fmla="*/ 0 h 158"/>
                  <a:gd name="T38" fmla="*/ 403 w 412"/>
                  <a:gd name="T39" fmla="*/ 0 h 158"/>
                  <a:gd name="T40" fmla="*/ 400 w 412"/>
                  <a:gd name="T41" fmla="*/ 0 h 158"/>
                  <a:gd name="T42" fmla="*/ 400 w 412"/>
                  <a:gd name="T43" fmla="*/ 2 h 158"/>
                  <a:gd name="T44" fmla="*/ 400 w 412"/>
                  <a:gd name="T45" fmla="*/ 0 h 158"/>
                  <a:gd name="T46" fmla="*/ 400 w 412"/>
                  <a:gd name="T47" fmla="*/ 0 h 158"/>
                  <a:gd name="T48" fmla="*/ 392 w 412"/>
                  <a:gd name="T49" fmla="*/ 1 h 158"/>
                  <a:gd name="T50" fmla="*/ 139 w 412"/>
                  <a:gd name="T51" fmla="*/ 28 h 158"/>
                  <a:gd name="T52" fmla="*/ 133 w 412"/>
                  <a:gd name="T53" fmla="*/ 29 h 158"/>
                  <a:gd name="T54" fmla="*/ 132 w 412"/>
                  <a:gd name="T55" fmla="*/ 29 h 158"/>
                  <a:gd name="T56" fmla="*/ 133 w 412"/>
                  <a:gd name="T57" fmla="*/ 29 h 158"/>
                  <a:gd name="T58" fmla="*/ 134 w 412"/>
                  <a:gd name="T59" fmla="*/ 30 h 158"/>
                  <a:gd name="T60" fmla="*/ 82 w 412"/>
                  <a:gd name="T61" fmla="*/ 81 h 158"/>
                  <a:gd name="T62" fmla="*/ 132 w 412"/>
                  <a:gd name="T63" fmla="*/ 32 h 158"/>
                  <a:gd name="T64" fmla="*/ 133 w 412"/>
                  <a:gd name="T65" fmla="*/ 32 h 158"/>
                  <a:gd name="T66" fmla="*/ 134 w 412"/>
                  <a:gd name="T67" fmla="*/ 32 h 158"/>
                  <a:gd name="T68" fmla="*/ 337 w 412"/>
                  <a:gd name="T69" fmla="*/ 11 h 158"/>
                  <a:gd name="T70" fmla="*/ 388 w 412"/>
                  <a:gd name="T71" fmla="*/ 5 h 158"/>
                  <a:gd name="T72" fmla="*/ 13 w 412"/>
                  <a:gd name="T73" fmla="*/ 150 h 158"/>
                  <a:gd name="T74" fmla="*/ 8 w 412"/>
                  <a:gd name="T75" fmla="*/ 156 h 158"/>
                  <a:gd name="T76" fmla="*/ 208 w 412"/>
                  <a:gd name="T77" fmla="*/ 78 h 158"/>
                  <a:gd name="T78" fmla="*/ 397 w 412"/>
                  <a:gd name="T79" fmla="*/ 5 h 158"/>
                  <a:gd name="T80" fmla="*/ 397 w 412"/>
                  <a:gd name="T81" fmla="*/ 5 h 158"/>
                  <a:gd name="T82" fmla="*/ 402 w 412"/>
                  <a:gd name="T83" fmla="*/ 4 h 158"/>
                  <a:gd name="T84" fmla="*/ 402 w 412"/>
                  <a:gd name="T85" fmla="*/ 4 h 158"/>
                  <a:gd name="T86" fmla="*/ 406 w 412"/>
                  <a:gd name="T87" fmla="*/ 2 h 158"/>
                  <a:gd name="T88" fmla="*/ 412 w 412"/>
                  <a:gd name="T8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2" h="158">
                    <a:moveTo>
                      <a:pt x="5" y="154"/>
                    </a:moveTo>
                    <a:lnTo>
                      <a:pt x="3" y="156"/>
                    </a:lnTo>
                    <a:lnTo>
                      <a:pt x="3" y="156"/>
                    </a:lnTo>
                    <a:lnTo>
                      <a:pt x="0" y="158"/>
                    </a:lnTo>
                    <a:lnTo>
                      <a:pt x="4" y="157"/>
                    </a:lnTo>
                    <a:lnTo>
                      <a:pt x="4" y="157"/>
                    </a:lnTo>
                    <a:lnTo>
                      <a:pt x="5" y="157"/>
                    </a:lnTo>
                    <a:lnTo>
                      <a:pt x="6" y="156"/>
                    </a:lnTo>
                    <a:lnTo>
                      <a:pt x="5" y="154"/>
                    </a:lnTo>
                    <a:moveTo>
                      <a:pt x="129" y="32"/>
                    </a:moveTo>
                    <a:lnTo>
                      <a:pt x="129" y="32"/>
                    </a:lnTo>
                    <a:lnTo>
                      <a:pt x="127" y="33"/>
                    </a:lnTo>
                    <a:lnTo>
                      <a:pt x="8" y="151"/>
                    </a:lnTo>
                    <a:lnTo>
                      <a:pt x="7" y="152"/>
                    </a:lnTo>
                    <a:lnTo>
                      <a:pt x="7" y="152"/>
                    </a:lnTo>
                    <a:lnTo>
                      <a:pt x="129" y="32"/>
                    </a:lnTo>
                    <a:moveTo>
                      <a:pt x="412" y="0"/>
                    </a:moveTo>
                    <a:lnTo>
                      <a:pt x="405" y="0"/>
                    </a:lnTo>
                    <a:lnTo>
                      <a:pt x="405" y="0"/>
                    </a:lnTo>
                    <a:lnTo>
                      <a:pt x="403" y="0"/>
                    </a:lnTo>
                    <a:lnTo>
                      <a:pt x="400" y="0"/>
                    </a:lnTo>
                    <a:lnTo>
                      <a:pt x="400" y="2"/>
                    </a:lnTo>
                    <a:lnTo>
                      <a:pt x="400" y="0"/>
                    </a:lnTo>
                    <a:lnTo>
                      <a:pt x="400" y="0"/>
                    </a:lnTo>
                    <a:lnTo>
                      <a:pt x="392" y="1"/>
                    </a:lnTo>
                    <a:lnTo>
                      <a:pt x="139" y="28"/>
                    </a:lnTo>
                    <a:lnTo>
                      <a:pt x="133" y="29"/>
                    </a:lnTo>
                    <a:lnTo>
                      <a:pt x="132" y="29"/>
                    </a:lnTo>
                    <a:lnTo>
                      <a:pt x="133" y="29"/>
                    </a:lnTo>
                    <a:lnTo>
                      <a:pt x="134" y="30"/>
                    </a:lnTo>
                    <a:lnTo>
                      <a:pt x="82" y="81"/>
                    </a:lnTo>
                    <a:lnTo>
                      <a:pt x="132" y="32"/>
                    </a:lnTo>
                    <a:lnTo>
                      <a:pt x="133" y="32"/>
                    </a:lnTo>
                    <a:lnTo>
                      <a:pt x="134" y="32"/>
                    </a:lnTo>
                    <a:lnTo>
                      <a:pt x="337" y="11"/>
                    </a:lnTo>
                    <a:lnTo>
                      <a:pt x="388" y="5"/>
                    </a:lnTo>
                    <a:lnTo>
                      <a:pt x="13" y="150"/>
                    </a:lnTo>
                    <a:lnTo>
                      <a:pt x="8" y="156"/>
                    </a:lnTo>
                    <a:lnTo>
                      <a:pt x="208" y="78"/>
                    </a:lnTo>
                    <a:lnTo>
                      <a:pt x="397" y="5"/>
                    </a:lnTo>
                    <a:lnTo>
                      <a:pt x="397" y="5"/>
                    </a:lnTo>
                    <a:lnTo>
                      <a:pt x="402" y="4"/>
                    </a:lnTo>
                    <a:lnTo>
                      <a:pt x="402" y="4"/>
                    </a:lnTo>
                    <a:lnTo>
                      <a:pt x="406" y="2"/>
                    </a:lnTo>
                    <a:lnTo>
                      <a:pt x="4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13"/>
              <p:cNvSpPr>
                <a:spLocks noEditPoints="1"/>
              </p:cNvSpPr>
              <p:nvPr/>
            </p:nvSpPr>
            <p:spPr bwMode="auto">
              <a:xfrm>
                <a:off x="4586" y="1669"/>
                <a:ext cx="431" cy="294"/>
              </a:xfrm>
              <a:custGeom>
                <a:avLst/>
                <a:gdLst>
                  <a:gd name="T0" fmla="*/ 303 w 431"/>
                  <a:gd name="T1" fmla="*/ 288 h 294"/>
                  <a:gd name="T2" fmla="*/ 14 w 431"/>
                  <a:gd name="T3" fmla="*/ 8 h 294"/>
                  <a:gd name="T4" fmla="*/ 426 w 431"/>
                  <a:gd name="T5" fmla="*/ 169 h 294"/>
                  <a:gd name="T6" fmla="*/ 304 w 431"/>
                  <a:gd name="T7" fmla="*/ 289 h 294"/>
                  <a:gd name="T8" fmla="*/ 303 w 431"/>
                  <a:gd name="T9" fmla="*/ 288 h 294"/>
                  <a:gd name="T10" fmla="*/ 0 w 431"/>
                  <a:gd name="T11" fmla="*/ 0 h 294"/>
                  <a:gd name="T12" fmla="*/ 1 w 431"/>
                  <a:gd name="T13" fmla="*/ 0 h 294"/>
                  <a:gd name="T14" fmla="*/ 4 w 431"/>
                  <a:gd name="T15" fmla="*/ 4 h 294"/>
                  <a:gd name="T16" fmla="*/ 5 w 431"/>
                  <a:gd name="T17" fmla="*/ 4 h 294"/>
                  <a:gd name="T18" fmla="*/ 7 w 431"/>
                  <a:gd name="T19" fmla="*/ 7 h 294"/>
                  <a:gd name="T20" fmla="*/ 299 w 431"/>
                  <a:gd name="T21" fmla="*/ 290 h 294"/>
                  <a:gd name="T22" fmla="*/ 302 w 431"/>
                  <a:gd name="T23" fmla="*/ 291 h 294"/>
                  <a:gd name="T24" fmla="*/ 303 w 431"/>
                  <a:gd name="T25" fmla="*/ 293 h 294"/>
                  <a:gd name="T26" fmla="*/ 304 w 431"/>
                  <a:gd name="T27" fmla="*/ 294 h 294"/>
                  <a:gd name="T28" fmla="*/ 305 w 431"/>
                  <a:gd name="T29" fmla="*/ 293 h 294"/>
                  <a:gd name="T30" fmla="*/ 310 w 431"/>
                  <a:gd name="T31" fmla="*/ 287 h 294"/>
                  <a:gd name="T32" fmla="*/ 310 w 431"/>
                  <a:gd name="T33" fmla="*/ 287 h 294"/>
                  <a:gd name="T34" fmla="*/ 379 w 431"/>
                  <a:gd name="T35" fmla="*/ 218 h 294"/>
                  <a:gd name="T36" fmla="*/ 431 w 431"/>
                  <a:gd name="T37" fmla="*/ 167 h 294"/>
                  <a:gd name="T38" fmla="*/ 430 w 431"/>
                  <a:gd name="T39" fmla="*/ 166 h 294"/>
                  <a:gd name="T40" fmla="*/ 429 w 431"/>
                  <a:gd name="T41" fmla="*/ 166 h 294"/>
                  <a:gd name="T42" fmla="*/ 10 w 431"/>
                  <a:gd name="T43" fmla="*/ 4 h 294"/>
                  <a:gd name="T44" fmla="*/ 9 w 431"/>
                  <a:gd name="T45" fmla="*/ 3 h 294"/>
                  <a:gd name="T46" fmla="*/ 7 w 431"/>
                  <a:gd name="T47" fmla="*/ 3 h 294"/>
                  <a:gd name="T48" fmla="*/ 6 w 431"/>
                  <a:gd name="T49" fmla="*/ 2 h 294"/>
                  <a:gd name="T50" fmla="*/ 6 w 431"/>
                  <a:gd name="T51" fmla="*/ 2 h 294"/>
                  <a:gd name="T52" fmla="*/ 0 w 431"/>
                  <a:gd name="T5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1" h="294">
                    <a:moveTo>
                      <a:pt x="303" y="288"/>
                    </a:moveTo>
                    <a:lnTo>
                      <a:pt x="14" y="8"/>
                    </a:lnTo>
                    <a:lnTo>
                      <a:pt x="426" y="169"/>
                    </a:lnTo>
                    <a:lnTo>
                      <a:pt x="304" y="289"/>
                    </a:lnTo>
                    <a:lnTo>
                      <a:pt x="303" y="288"/>
                    </a:lnTo>
                    <a:close/>
                    <a:moveTo>
                      <a:pt x="0" y="0"/>
                    </a:moveTo>
                    <a:lnTo>
                      <a:pt x="1" y="0"/>
                    </a:lnTo>
                    <a:lnTo>
                      <a:pt x="4" y="4"/>
                    </a:lnTo>
                    <a:lnTo>
                      <a:pt x="5" y="4"/>
                    </a:lnTo>
                    <a:lnTo>
                      <a:pt x="7" y="7"/>
                    </a:lnTo>
                    <a:lnTo>
                      <a:pt x="299" y="290"/>
                    </a:lnTo>
                    <a:lnTo>
                      <a:pt x="302" y="291"/>
                    </a:lnTo>
                    <a:lnTo>
                      <a:pt x="303" y="293"/>
                    </a:lnTo>
                    <a:lnTo>
                      <a:pt x="304" y="294"/>
                    </a:lnTo>
                    <a:lnTo>
                      <a:pt x="305" y="293"/>
                    </a:lnTo>
                    <a:lnTo>
                      <a:pt x="310" y="287"/>
                    </a:lnTo>
                    <a:lnTo>
                      <a:pt x="310" y="287"/>
                    </a:lnTo>
                    <a:lnTo>
                      <a:pt x="379" y="218"/>
                    </a:lnTo>
                    <a:lnTo>
                      <a:pt x="431" y="167"/>
                    </a:lnTo>
                    <a:lnTo>
                      <a:pt x="430" y="166"/>
                    </a:lnTo>
                    <a:lnTo>
                      <a:pt x="429" y="166"/>
                    </a:lnTo>
                    <a:lnTo>
                      <a:pt x="10" y="4"/>
                    </a:lnTo>
                    <a:lnTo>
                      <a:pt x="9" y="3"/>
                    </a:lnTo>
                    <a:lnTo>
                      <a:pt x="7" y="3"/>
                    </a:lnTo>
                    <a:lnTo>
                      <a:pt x="6" y="2"/>
                    </a:lnTo>
                    <a:lnTo>
                      <a:pt x="6"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14"/>
              <p:cNvSpPr>
                <a:spLocks noEditPoints="1"/>
              </p:cNvSpPr>
              <p:nvPr/>
            </p:nvSpPr>
            <p:spPr bwMode="auto">
              <a:xfrm>
                <a:off x="4586" y="1669"/>
                <a:ext cx="431" cy="294"/>
              </a:xfrm>
              <a:custGeom>
                <a:avLst/>
                <a:gdLst>
                  <a:gd name="T0" fmla="*/ 303 w 431"/>
                  <a:gd name="T1" fmla="*/ 288 h 294"/>
                  <a:gd name="T2" fmla="*/ 14 w 431"/>
                  <a:gd name="T3" fmla="*/ 8 h 294"/>
                  <a:gd name="T4" fmla="*/ 426 w 431"/>
                  <a:gd name="T5" fmla="*/ 169 h 294"/>
                  <a:gd name="T6" fmla="*/ 304 w 431"/>
                  <a:gd name="T7" fmla="*/ 289 h 294"/>
                  <a:gd name="T8" fmla="*/ 303 w 431"/>
                  <a:gd name="T9" fmla="*/ 288 h 294"/>
                  <a:gd name="T10" fmla="*/ 0 w 431"/>
                  <a:gd name="T11" fmla="*/ 0 h 294"/>
                  <a:gd name="T12" fmla="*/ 1 w 431"/>
                  <a:gd name="T13" fmla="*/ 0 h 294"/>
                  <a:gd name="T14" fmla="*/ 4 w 431"/>
                  <a:gd name="T15" fmla="*/ 4 h 294"/>
                  <a:gd name="T16" fmla="*/ 5 w 431"/>
                  <a:gd name="T17" fmla="*/ 4 h 294"/>
                  <a:gd name="T18" fmla="*/ 7 w 431"/>
                  <a:gd name="T19" fmla="*/ 7 h 294"/>
                  <a:gd name="T20" fmla="*/ 299 w 431"/>
                  <a:gd name="T21" fmla="*/ 290 h 294"/>
                  <a:gd name="T22" fmla="*/ 302 w 431"/>
                  <a:gd name="T23" fmla="*/ 291 h 294"/>
                  <a:gd name="T24" fmla="*/ 303 w 431"/>
                  <a:gd name="T25" fmla="*/ 293 h 294"/>
                  <a:gd name="T26" fmla="*/ 304 w 431"/>
                  <a:gd name="T27" fmla="*/ 294 h 294"/>
                  <a:gd name="T28" fmla="*/ 305 w 431"/>
                  <a:gd name="T29" fmla="*/ 293 h 294"/>
                  <a:gd name="T30" fmla="*/ 310 w 431"/>
                  <a:gd name="T31" fmla="*/ 287 h 294"/>
                  <a:gd name="T32" fmla="*/ 310 w 431"/>
                  <a:gd name="T33" fmla="*/ 287 h 294"/>
                  <a:gd name="T34" fmla="*/ 379 w 431"/>
                  <a:gd name="T35" fmla="*/ 218 h 294"/>
                  <a:gd name="T36" fmla="*/ 431 w 431"/>
                  <a:gd name="T37" fmla="*/ 167 h 294"/>
                  <a:gd name="T38" fmla="*/ 430 w 431"/>
                  <a:gd name="T39" fmla="*/ 166 h 294"/>
                  <a:gd name="T40" fmla="*/ 429 w 431"/>
                  <a:gd name="T41" fmla="*/ 166 h 294"/>
                  <a:gd name="T42" fmla="*/ 10 w 431"/>
                  <a:gd name="T43" fmla="*/ 4 h 294"/>
                  <a:gd name="T44" fmla="*/ 9 w 431"/>
                  <a:gd name="T45" fmla="*/ 3 h 294"/>
                  <a:gd name="T46" fmla="*/ 7 w 431"/>
                  <a:gd name="T47" fmla="*/ 3 h 294"/>
                  <a:gd name="T48" fmla="*/ 6 w 431"/>
                  <a:gd name="T49" fmla="*/ 2 h 294"/>
                  <a:gd name="T50" fmla="*/ 6 w 431"/>
                  <a:gd name="T51" fmla="*/ 2 h 294"/>
                  <a:gd name="T52" fmla="*/ 0 w 431"/>
                  <a:gd name="T5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1" h="294">
                    <a:moveTo>
                      <a:pt x="303" y="288"/>
                    </a:moveTo>
                    <a:lnTo>
                      <a:pt x="14" y="8"/>
                    </a:lnTo>
                    <a:lnTo>
                      <a:pt x="426" y="169"/>
                    </a:lnTo>
                    <a:lnTo>
                      <a:pt x="304" y="289"/>
                    </a:lnTo>
                    <a:lnTo>
                      <a:pt x="303" y="288"/>
                    </a:lnTo>
                    <a:moveTo>
                      <a:pt x="0" y="0"/>
                    </a:moveTo>
                    <a:lnTo>
                      <a:pt x="1" y="0"/>
                    </a:lnTo>
                    <a:lnTo>
                      <a:pt x="4" y="4"/>
                    </a:lnTo>
                    <a:lnTo>
                      <a:pt x="5" y="4"/>
                    </a:lnTo>
                    <a:lnTo>
                      <a:pt x="7" y="7"/>
                    </a:lnTo>
                    <a:lnTo>
                      <a:pt x="299" y="290"/>
                    </a:lnTo>
                    <a:lnTo>
                      <a:pt x="302" y="291"/>
                    </a:lnTo>
                    <a:lnTo>
                      <a:pt x="303" y="293"/>
                    </a:lnTo>
                    <a:lnTo>
                      <a:pt x="304" y="294"/>
                    </a:lnTo>
                    <a:lnTo>
                      <a:pt x="305" y="293"/>
                    </a:lnTo>
                    <a:lnTo>
                      <a:pt x="310" y="287"/>
                    </a:lnTo>
                    <a:lnTo>
                      <a:pt x="310" y="287"/>
                    </a:lnTo>
                    <a:lnTo>
                      <a:pt x="379" y="218"/>
                    </a:lnTo>
                    <a:lnTo>
                      <a:pt x="431" y="167"/>
                    </a:lnTo>
                    <a:lnTo>
                      <a:pt x="430" y="166"/>
                    </a:lnTo>
                    <a:lnTo>
                      <a:pt x="429" y="166"/>
                    </a:lnTo>
                    <a:lnTo>
                      <a:pt x="10" y="4"/>
                    </a:lnTo>
                    <a:lnTo>
                      <a:pt x="9" y="3"/>
                    </a:lnTo>
                    <a:lnTo>
                      <a:pt x="7" y="3"/>
                    </a:lnTo>
                    <a:lnTo>
                      <a:pt x="6" y="2"/>
                    </a:lnTo>
                    <a:lnTo>
                      <a:pt x="6"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15"/>
              <p:cNvSpPr>
                <a:spLocks noEditPoints="1"/>
              </p:cNvSpPr>
              <p:nvPr/>
            </p:nvSpPr>
            <p:spPr bwMode="auto">
              <a:xfrm>
                <a:off x="1384" y="1665"/>
                <a:ext cx="207" cy="500"/>
              </a:xfrm>
              <a:custGeom>
                <a:avLst/>
                <a:gdLst>
                  <a:gd name="T0" fmla="*/ 1 w 207"/>
                  <a:gd name="T1" fmla="*/ 497 h 500"/>
                  <a:gd name="T2" fmla="*/ 0 w 207"/>
                  <a:gd name="T3" fmla="*/ 500 h 500"/>
                  <a:gd name="T4" fmla="*/ 2 w 207"/>
                  <a:gd name="T5" fmla="*/ 499 h 500"/>
                  <a:gd name="T6" fmla="*/ 2 w 207"/>
                  <a:gd name="T7" fmla="*/ 498 h 500"/>
                  <a:gd name="T8" fmla="*/ 1 w 207"/>
                  <a:gd name="T9" fmla="*/ 497 h 500"/>
                  <a:gd name="T10" fmla="*/ 205 w 207"/>
                  <a:gd name="T11" fmla="*/ 444 h 500"/>
                  <a:gd name="T12" fmla="*/ 6 w 207"/>
                  <a:gd name="T13" fmla="*/ 498 h 500"/>
                  <a:gd name="T14" fmla="*/ 204 w 207"/>
                  <a:gd name="T15" fmla="*/ 444 h 500"/>
                  <a:gd name="T16" fmla="*/ 205 w 207"/>
                  <a:gd name="T17" fmla="*/ 444 h 500"/>
                  <a:gd name="T18" fmla="*/ 205 w 207"/>
                  <a:gd name="T19" fmla="*/ 444 h 500"/>
                  <a:gd name="T20" fmla="*/ 6 w 207"/>
                  <a:gd name="T21" fmla="*/ 495 h 500"/>
                  <a:gd name="T22" fmla="*/ 195 w 207"/>
                  <a:gd name="T23" fmla="*/ 15 h 500"/>
                  <a:gd name="T24" fmla="*/ 204 w 207"/>
                  <a:gd name="T25" fmla="*/ 440 h 500"/>
                  <a:gd name="T26" fmla="*/ 204 w 207"/>
                  <a:gd name="T27" fmla="*/ 441 h 500"/>
                  <a:gd name="T28" fmla="*/ 203 w 207"/>
                  <a:gd name="T29" fmla="*/ 441 h 500"/>
                  <a:gd name="T30" fmla="*/ 6 w 207"/>
                  <a:gd name="T31" fmla="*/ 495 h 500"/>
                  <a:gd name="T32" fmla="*/ 195 w 207"/>
                  <a:gd name="T33" fmla="*/ 8 h 500"/>
                  <a:gd name="T34" fmla="*/ 197 w 207"/>
                  <a:gd name="T35" fmla="*/ 8 h 500"/>
                  <a:gd name="T36" fmla="*/ 195 w 207"/>
                  <a:gd name="T37" fmla="*/ 8 h 500"/>
                  <a:gd name="T38" fmla="*/ 198 w 207"/>
                  <a:gd name="T39" fmla="*/ 0 h 500"/>
                  <a:gd name="T40" fmla="*/ 197 w 207"/>
                  <a:gd name="T41" fmla="*/ 4 h 500"/>
                  <a:gd name="T42" fmla="*/ 195 w 207"/>
                  <a:gd name="T43" fmla="*/ 7 h 500"/>
                  <a:gd name="T44" fmla="*/ 195 w 207"/>
                  <a:gd name="T45" fmla="*/ 7 h 500"/>
                  <a:gd name="T46" fmla="*/ 195 w 207"/>
                  <a:gd name="T47" fmla="*/ 8 h 500"/>
                  <a:gd name="T48" fmla="*/ 2 w 207"/>
                  <a:gd name="T49" fmla="*/ 495 h 500"/>
                  <a:gd name="T50" fmla="*/ 3 w 207"/>
                  <a:gd name="T51" fmla="*/ 496 h 500"/>
                  <a:gd name="T52" fmla="*/ 205 w 207"/>
                  <a:gd name="T53" fmla="*/ 440 h 500"/>
                  <a:gd name="T54" fmla="*/ 206 w 207"/>
                  <a:gd name="T55" fmla="*/ 440 h 500"/>
                  <a:gd name="T56" fmla="*/ 207 w 207"/>
                  <a:gd name="T57" fmla="*/ 442 h 500"/>
                  <a:gd name="T58" fmla="*/ 207 w 207"/>
                  <a:gd name="T59" fmla="*/ 441 h 500"/>
                  <a:gd name="T60" fmla="*/ 207 w 207"/>
                  <a:gd name="T61" fmla="*/ 438 h 500"/>
                  <a:gd name="T62" fmla="*/ 198 w 207"/>
                  <a:gd name="T63" fmla="*/ 13 h 500"/>
                  <a:gd name="T64" fmla="*/ 198 w 207"/>
                  <a:gd name="T65" fmla="*/ 7 h 500"/>
                  <a:gd name="T66" fmla="*/ 198 w 207"/>
                  <a:gd name="T67" fmla="*/ 6 h 500"/>
                  <a:gd name="T68" fmla="*/ 198 w 207"/>
                  <a:gd name="T6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7" h="500">
                    <a:moveTo>
                      <a:pt x="1" y="497"/>
                    </a:moveTo>
                    <a:lnTo>
                      <a:pt x="0" y="500"/>
                    </a:lnTo>
                    <a:lnTo>
                      <a:pt x="2" y="499"/>
                    </a:lnTo>
                    <a:lnTo>
                      <a:pt x="2" y="498"/>
                    </a:lnTo>
                    <a:lnTo>
                      <a:pt x="1" y="497"/>
                    </a:lnTo>
                    <a:close/>
                    <a:moveTo>
                      <a:pt x="205" y="444"/>
                    </a:moveTo>
                    <a:lnTo>
                      <a:pt x="6" y="498"/>
                    </a:lnTo>
                    <a:lnTo>
                      <a:pt x="204" y="444"/>
                    </a:lnTo>
                    <a:lnTo>
                      <a:pt x="205" y="444"/>
                    </a:lnTo>
                    <a:lnTo>
                      <a:pt x="205" y="444"/>
                    </a:lnTo>
                    <a:close/>
                    <a:moveTo>
                      <a:pt x="6" y="495"/>
                    </a:moveTo>
                    <a:lnTo>
                      <a:pt x="195" y="15"/>
                    </a:lnTo>
                    <a:lnTo>
                      <a:pt x="204" y="440"/>
                    </a:lnTo>
                    <a:lnTo>
                      <a:pt x="204" y="441"/>
                    </a:lnTo>
                    <a:lnTo>
                      <a:pt x="203" y="441"/>
                    </a:lnTo>
                    <a:lnTo>
                      <a:pt x="6" y="495"/>
                    </a:lnTo>
                    <a:close/>
                    <a:moveTo>
                      <a:pt x="195" y="8"/>
                    </a:moveTo>
                    <a:lnTo>
                      <a:pt x="197" y="8"/>
                    </a:lnTo>
                    <a:lnTo>
                      <a:pt x="195" y="8"/>
                    </a:lnTo>
                    <a:close/>
                    <a:moveTo>
                      <a:pt x="198" y="0"/>
                    </a:moveTo>
                    <a:lnTo>
                      <a:pt x="197" y="4"/>
                    </a:lnTo>
                    <a:lnTo>
                      <a:pt x="195" y="7"/>
                    </a:lnTo>
                    <a:lnTo>
                      <a:pt x="195" y="7"/>
                    </a:lnTo>
                    <a:lnTo>
                      <a:pt x="195" y="8"/>
                    </a:lnTo>
                    <a:lnTo>
                      <a:pt x="2" y="495"/>
                    </a:lnTo>
                    <a:lnTo>
                      <a:pt x="3" y="496"/>
                    </a:lnTo>
                    <a:lnTo>
                      <a:pt x="205" y="440"/>
                    </a:lnTo>
                    <a:lnTo>
                      <a:pt x="206" y="440"/>
                    </a:lnTo>
                    <a:lnTo>
                      <a:pt x="207" y="442"/>
                    </a:lnTo>
                    <a:lnTo>
                      <a:pt x="207" y="441"/>
                    </a:lnTo>
                    <a:lnTo>
                      <a:pt x="207" y="438"/>
                    </a:lnTo>
                    <a:lnTo>
                      <a:pt x="198" y="13"/>
                    </a:lnTo>
                    <a:lnTo>
                      <a:pt x="198" y="7"/>
                    </a:lnTo>
                    <a:lnTo>
                      <a:pt x="198" y="6"/>
                    </a:lnTo>
                    <a:lnTo>
                      <a:pt x="19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16"/>
              <p:cNvSpPr>
                <a:spLocks noEditPoints="1"/>
              </p:cNvSpPr>
              <p:nvPr/>
            </p:nvSpPr>
            <p:spPr bwMode="auto">
              <a:xfrm>
                <a:off x="1384" y="1665"/>
                <a:ext cx="207" cy="500"/>
              </a:xfrm>
              <a:custGeom>
                <a:avLst/>
                <a:gdLst>
                  <a:gd name="T0" fmla="*/ 1 w 207"/>
                  <a:gd name="T1" fmla="*/ 497 h 500"/>
                  <a:gd name="T2" fmla="*/ 0 w 207"/>
                  <a:gd name="T3" fmla="*/ 500 h 500"/>
                  <a:gd name="T4" fmla="*/ 2 w 207"/>
                  <a:gd name="T5" fmla="*/ 499 h 500"/>
                  <a:gd name="T6" fmla="*/ 2 w 207"/>
                  <a:gd name="T7" fmla="*/ 498 h 500"/>
                  <a:gd name="T8" fmla="*/ 1 w 207"/>
                  <a:gd name="T9" fmla="*/ 497 h 500"/>
                  <a:gd name="T10" fmla="*/ 205 w 207"/>
                  <a:gd name="T11" fmla="*/ 444 h 500"/>
                  <a:gd name="T12" fmla="*/ 6 w 207"/>
                  <a:gd name="T13" fmla="*/ 498 h 500"/>
                  <a:gd name="T14" fmla="*/ 204 w 207"/>
                  <a:gd name="T15" fmla="*/ 444 h 500"/>
                  <a:gd name="T16" fmla="*/ 205 w 207"/>
                  <a:gd name="T17" fmla="*/ 444 h 500"/>
                  <a:gd name="T18" fmla="*/ 205 w 207"/>
                  <a:gd name="T19" fmla="*/ 444 h 500"/>
                  <a:gd name="T20" fmla="*/ 6 w 207"/>
                  <a:gd name="T21" fmla="*/ 495 h 500"/>
                  <a:gd name="T22" fmla="*/ 195 w 207"/>
                  <a:gd name="T23" fmla="*/ 15 h 500"/>
                  <a:gd name="T24" fmla="*/ 204 w 207"/>
                  <a:gd name="T25" fmla="*/ 440 h 500"/>
                  <a:gd name="T26" fmla="*/ 204 w 207"/>
                  <a:gd name="T27" fmla="*/ 441 h 500"/>
                  <a:gd name="T28" fmla="*/ 203 w 207"/>
                  <a:gd name="T29" fmla="*/ 441 h 500"/>
                  <a:gd name="T30" fmla="*/ 6 w 207"/>
                  <a:gd name="T31" fmla="*/ 495 h 500"/>
                  <a:gd name="T32" fmla="*/ 195 w 207"/>
                  <a:gd name="T33" fmla="*/ 8 h 500"/>
                  <a:gd name="T34" fmla="*/ 197 w 207"/>
                  <a:gd name="T35" fmla="*/ 8 h 500"/>
                  <a:gd name="T36" fmla="*/ 195 w 207"/>
                  <a:gd name="T37" fmla="*/ 8 h 500"/>
                  <a:gd name="T38" fmla="*/ 198 w 207"/>
                  <a:gd name="T39" fmla="*/ 0 h 500"/>
                  <a:gd name="T40" fmla="*/ 197 w 207"/>
                  <a:gd name="T41" fmla="*/ 4 h 500"/>
                  <a:gd name="T42" fmla="*/ 195 w 207"/>
                  <a:gd name="T43" fmla="*/ 7 h 500"/>
                  <a:gd name="T44" fmla="*/ 195 w 207"/>
                  <a:gd name="T45" fmla="*/ 7 h 500"/>
                  <a:gd name="T46" fmla="*/ 195 w 207"/>
                  <a:gd name="T47" fmla="*/ 8 h 500"/>
                  <a:gd name="T48" fmla="*/ 2 w 207"/>
                  <a:gd name="T49" fmla="*/ 495 h 500"/>
                  <a:gd name="T50" fmla="*/ 3 w 207"/>
                  <a:gd name="T51" fmla="*/ 496 h 500"/>
                  <a:gd name="T52" fmla="*/ 205 w 207"/>
                  <a:gd name="T53" fmla="*/ 440 h 500"/>
                  <a:gd name="T54" fmla="*/ 206 w 207"/>
                  <a:gd name="T55" fmla="*/ 440 h 500"/>
                  <a:gd name="T56" fmla="*/ 207 w 207"/>
                  <a:gd name="T57" fmla="*/ 442 h 500"/>
                  <a:gd name="T58" fmla="*/ 207 w 207"/>
                  <a:gd name="T59" fmla="*/ 441 h 500"/>
                  <a:gd name="T60" fmla="*/ 207 w 207"/>
                  <a:gd name="T61" fmla="*/ 438 h 500"/>
                  <a:gd name="T62" fmla="*/ 198 w 207"/>
                  <a:gd name="T63" fmla="*/ 13 h 500"/>
                  <a:gd name="T64" fmla="*/ 198 w 207"/>
                  <a:gd name="T65" fmla="*/ 7 h 500"/>
                  <a:gd name="T66" fmla="*/ 198 w 207"/>
                  <a:gd name="T67" fmla="*/ 6 h 500"/>
                  <a:gd name="T68" fmla="*/ 198 w 207"/>
                  <a:gd name="T6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7" h="500">
                    <a:moveTo>
                      <a:pt x="1" y="497"/>
                    </a:moveTo>
                    <a:lnTo>
                      <a:pt x="0" y="500"/>
                    </a:lnTo>
                    <a:lnTo>
                      <a:pt x="2" y="499"/>
                    </a:lnTo>
                    <a:lnTo>
                      <a:pt x="2" y="498"/>
                    </a:lnTo>
                    <a:lnTo>
                      <a:pt x="1" y="497"/>
                    </a:lnTo>
                    <a:moveTo>
                      <a:pt x="205" y="444"/>
                    </a:moveTo>
                    <a:lnTo>
                      <a:pt x="6" y="498"/>
                    </a:lnTo>
                    <a:lnTo>
                      <a:pt x="204" y="444"/>
                    </a:lnTo>
                    <a:lnTo>
                      <a:pt x="205" y="444"/>
                    </a:lnTo>
                    <a:lnTo>
                      <a:pt x="205" y="444"/>
                    </a:lnTo>
                    <a:moveTo>
                      <a:pt x="6" y="495"/>
                    </a:moveTo>
                    <a:lnTo>
                      <a:pt x="195" y="15"/>
                    </a:lnTo>
                    <a:lnTo>
                      <a:pt x="204" y="440"/>
                    </a:lnTo>
                    <a:lnTo>
                      <a:pt x="204" y="441"/>
                    </a:lnTo>
                    <a:lnTo>
                      <a:pt x="203" y="441"/>
                    </a:lnTo>
                    <a:lnTo>
                      <a:pt x="6" y="495"/>
                    </a:lnTo>
                    <a:moveTo>
                      <a:pt x="195" y="8"/>
                    </a:moveTo>
                    <a:lnTo>
                      <a:pt x="197" y="8"/>
                    </a:lnTo>
                    <a:lnTo>
                      <a:pt x="195" y="8"/>
                    </a:lnTo>
                    <a:moveTo>
                      <a:pt x="198" y="0"/>
                    </a:moveTo>
                    <a:lnTo>
                      <a:pt x="197" y="4"/>
                    </a:lnTo>
                    <a:lnTo>
                      <a:pt x="195" y="7"/>
                    </a:lnTo>
                    <a:lnTo>
                      <a:pt x="195" y="7"/>
                    </a:lnTo>
                    <a:lnTo>
                      <a:pt x="195" y="8"/>
                    </a:lnTo>
                    <a:lnTo>
                      <a:pt x="2" y="495"/>
                    </a:lnTo>
                    <a:lnTo>
                      <a:pt x="3" y="496"/>
                    </a:lnTo>
                    <a:lnTo>
                      <a:pt x="205" y="440"/>
                    </a:lnTo>
                    <a:lnTo>
                      <a:pt x="206" y="440"/>
                    </a:lnTo>
                    <a:lnTo>
                      <a:pt x="207" y="442"/>
                    </a:lnTo>
                    <a:lnTo>
                      <a:pt x="207" y="441"/>
                    </a:lnTo>
                    <a:lnTo>
                      <a:pt x="207" y="438"/>
                    </a:lnTo>
                    <a:lnTo>
                      <a:pt x="198" y="13"/>
                    </a:lnTo>
                    <a:lnTo>
                      <a:pt x="198" y="7"/>
                    </a:lnTo>
                    <a:lnTo>
                      <a:pt x="198" y="6"/>
                    </a:lnTo>
                    <a:lnTo>
                      <a:pt x="19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17"/>
              <p:cNvSpPr>
                <a:spLocks noEditPoints="1"/>
              </p:cNvSpPr>
              <p:nvPr/>
            </p:nvSpPr>
            <p:spPr bwMode="auto">
              <a:xfrm>
                <a:off x="1383" y="2105"/>
                <a:ext cx="308" cy="280"/>
              </a:xfrm>
              <a:custGeom>
                <a:avLst/>
                <a:gdLst>
                  <a:gd name="T0" fmla="*/ 306 w 308"/>
                  <a:gd name="T1" fmla="*/ 275 h 280"/>
                  <a:gd name="T2" fmla="*/ 308 w 308"/>
                  <a:gd name="T3" fmla="*/ 280 h 280"/>
                  <a:gd name="T4" fmla="*/ 308 w 308"/>
                  <a:gd name="T5" fmla="*/ 280 h 280"/>
                  <a:gd name="T6" fmla="*/ 307 w 308"/>
                  <a:gd name="T7" fmla="*/ 278 h 280"/>
                  <a:gd name="T8" fmla="*/ 306 w 308"/>
                  <a:gd name="T9" fmla="*/ 275 h 280"/>
                  <a:gd name="T10" fmla="*/ 1 w 308"/>
                  <a:gd name="T11" fmla="*/ 56 h 280"/>
                  <a:gd name="T12" fmla="*/ 0 w 308"/>
                  <a:gd name="T13" fmla="*/ 57 h 280"/>
                  <a:gd name="T14" fmla="*/ 2 w 308"/>
                  <a:gd name="T15" fmla="*/ 57 h 280"/>
                  <a:gd name="T16" fmla="*/ 3 w 308"/>
                  <a:gd name="T17" fmla="*/ 58 h 280"/>
                  <a:gd name="T18" fmla="*/ 1 w 308"/>
                  <a:gd name="T19" fmla="*/ 56 h 280"/>
                  <a:gd name="T20" fmla="*/ 205 w 308"/>
                  <a:gd name="T21" fmla="*/ 3 h 280"/>
                  <a:gd name="T22" fmla="*/ 207 w 308"/>
                  <a:gd name="T23" fmla="*/ 2 h 280"/>
                  <a:gd name="T24" fmla="*/ 205 w 308"/>
                  <a:gd name="T25" fmla="*/ 3 h 280"/>
                  <a:gd name="T26" fmla="*/ 207 w 308"/>
                  <a:gd name="T27" fmla="*/ 0 h 280"/>
                  <a:gd name="T28" fmla="*/ 206 w 308"/>
                  <a:gd name="T29" fmla="*/ 0 h 280"/>
                  <a:gd name="T30" fmla="*/ 4 w 308"/>
                  <a:gd name="T31" fmla="*/ 56 h 280"/>
                  <a:gd name="T32" fmla="*/ 78 w 308"/>
                  <a:gd name="T33" fmla="*/ 109 h 280"/>
                  <a:gd name="T34" fmla="*/ 7 w 308"/>
                  <a:gd name="T35" fmla="*/ 58 h 280"/>
                  <a:gd name="T36" fmla="*/ 206 w 308"/>
                  <a:gd name="T37" fmla="*/ 4 h 280"/>
                  <a:gd name="T38" fmla="*/ 206 w 308"/>
                  <a:gd name="T39" fmla="*/ 4 h 280"/>
                  <a:gd name="T40" fmla="*/ 206 w 308"/>
                  <a:gd name="T41" fmla="*/ 5 h 280"/>
                  <a:gd name="T42" fmla="*/ 302 w 308"/>
                  <a:gd name="T43" fmla="*/ 271 h 280"/>
                  <a:gd name="T44" fmla="*/ 303 w 308"/>
                  <a:gd name="T45" fmla="*/ 272 h 280"/>
                  <a:gd name="T46" fmla="*/ 302 w 308"/>
                  <a:gd name="T47" fmla="*/ 265 h 280"/>
                  <a:gd name="T48" fmla="*/ 238 w 308"/>
                  <a:gd name="T49" fmla="*/ 86 h 280"/>
                  <a:gd name="T50" fmla="*/ 208 w 308"/>
                  <a:gd name="T51" fmla="*/ 2 h 280"/>
                  <a:gd name="T52" fmla="*/ 207 w 308"/>
                  <a:gd name="T5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8" h="280">
                    <a:moveTo>
                      <a:pt x="306" y="275"/>
                    </a:moveTo>
                    <a:lnTo>
                      <a:pt x="308" y="280"/>
                    </a:lnTo>
                    <a:lnTo>
                      <a:pt x="308" y="280"/>
                    </a:lnTo>
                    <a:lnTo>
                      <a:pt x="307" y="278"/>
                    </a:lnTo>
                    <a:lnTo>
                      <a:pt x="306" y="275"/>
                    </a:lnTo>
                    <a:close/>
                    <a:moveTo>
                      <a:pt x="1" y="56"/>
                    </a:moveTo>
                    <a:lnTo>
                      <a:pt x="0" y="57"/>
                    </a:lnTo>
                    <a:lnTo>
                      <a:pt x="2" y="57"/>
                    </a:lnTo>
                    <a:lnTo>
                      <a:pt x="3" y="58"/>
                    </a:lnTo>
                    <a:lnTo>
                      <a:pt x="1" y="56"/>
                    </a:lnTo>
                    <a:close/>
                    <a:moveTo>
                      <a:pt x="205" y="3"/>
                    </a:moveTo>
                    <a:lnTo>
                      <a:pt x="207" y="2"/>
                    </a:lnTo>
                    <a:lnTo>
                      <a:pt x="205" y="3"/>
                    </a:lnTo>
                    <a:close/>
                    <a:moveTo>
                      <a:pt x="207" y="0"/>
                    </a:moveTo>
                    <a:lnTo>
                      <a:pt x="206" y="0"/>
                    </a:lnTo>
                    <a:lnTo>
                      <a:pt x="4" y="56"/>
                    </a:lnTo>
                    <a:lnTo>
                      <a:pt x="78" y="109"/>
                    </a:lnTo>
                    <a:lnTo>
                      <a:pt x="7" y="58"/>
                    </a:lnTo>
                    <a:lnTo>
                      <a:pt x="206" y="4"/>
                    </a:lnTo>
                    <a:lnTo>
                      <a:pt x="206" y="4"/>
                    </a:lnTo>
                    <a:lnTo>
                      <a:pt x="206" y="5"/>
                    </a:lnTo>
                    <a:lnTo>
                      <a:pt x="302" y="271"/>
                    </a:lnTo>
                    <a:lnTo>
                      <a:pt x="303" y="272"/>
                    </a:lnTo>
                    <a:lnTo>
                      <a:pt x="302" y="265"/>
                    </a:lnTo>
                    <a:lnTo>
                      <a:pt x="238" y="86"/>
                    </a:lnTo>
                    <a:lnTo>
                      <a:pt x="208" y="2"/>
                    </a:lnTo>
                    <a:lnTo>
                      <a:pt x="20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18"/>
              <p:cNvSpPr>
                <a:spLocks noEditPoints="1"/>
              </p:cNvSpPr>
              <p:nvPr/>
            </p:nvSpPr>
            <p:spPr bwMode="auto">
              <a:xfrm>
                <a:off x="1383" y="2105"/>
                <a:ext cx="308" cy="280"/>
              </a:xfrm>
              <a:custGeom>
                <a:avLst/>
                <a:gdLst>
                  <a:gd name="T0" fmla="*/ 306 w 308"/>
                  <a:gd name="T1" fmla="*/ 275 h 280"/>
                  <a:gd name="T2" fmla="*/ 308 w 308"/>
                  <a:gd name="T3" fmla="*/ 280 h 280"/>
                  <a:gd name="T4" fmla="*/ 308 w 308"/>
                  <a:gd name="T5" fmla="*/ 280 h 280"/>
                  <a:gd name="T6" fmla="*/ 307 w 308"/>
                  <a:gd name="T7" fmla="*/ 278 h 280"/>
                  <a:gd name="T8" fmla="*/ 306 w 308"/>
                  <a:gd name="T9" fmla="*/ 275 h 280"/>
                  <a:gd name="T10" fmla="*/ 1 w 308"/>
                  <a:gd name="T11" fmla="*/ 56 h 280"/>
                  <a:gd name="T12" fmla="*/ 0 w 308"/>
                  <a:gd name="T13" fmla="*/ 57 h 280"/>
                  <a:gd name="T14" fmla="*/ 2 w 308"/>
                  <a:gd name="T15" fmla="*/ 57 h 280"/>
                  <a:gd name="T16" fmla="*/ 3 w 308"/>
                  <a:gd name="T17" fmla="*/ 58 h 280"/>
                  <a:gd name="T18" fmla="*/ 1 w 308"/>
                  <a:gd name="T19" fmla="*/ 56 h 280"/>
                  <a:gd name="T20" fmla="*/ 205 w 308"/>
                  <a:gd name="T21" fmla="*/ 3 h 280"/>
                  <a:gd name="T22" fmla="*/ 207 w 308"/>
                  <a:gd name="T23" fmla="*/ 2 h 280"/>
                  <a:gd name="T24" fmla="*/ 205 w 308"/>
                  <a:gd name="T25" fmla="*/ 3 h 280"/>
                  <a:gd name="T26" fmla="*/ 207 w 308"/>
                  <a:gd name="T27" fmla="*/ 0 h 280"/>
                  <a:gd name="T28" fmla="*/ 206 w 308"/>
                  <a:gd name="T29" fmla="*/ 0 h 280"/>
                  <a:gd name="T30" fmla="*/ 4 w 308"/>
                  <a:gd name="T31" fmla="*/ 56 h 280"/>
                  <a:gd name="T32" fmla="*/ 78 w 308"/>
                  <a:gd name="T33" fmla="*/ 109 h 280"/>
                  <a:gd name="T34" fmla="*/ 7 w 308"/>
                  <a:gd name="T35" fmla="*/ 58 h 280"/>
                  <a:gd name="T36" fmla="*/ 206 w 308"/>
                  <a:gd name="T37" fmla="*/ 4 h 280"/>
                  <a:gd name="T38" fmla="*/ 206 w 308"/>
                  <a:gd name="T39" fmla="*/ 4 h 280"/>
                  <a:gd name="T40" fmla="*/ 206 w 308"/>
                  <a:gd name="T41" fmla="*/ 5 h 280"/>
                  <a:gd name="T42" fmla="*/ 302 w 308"/>
                  <a:gd name="T43" fmla="*/ 271 h 280"/>
                  <a:gd name="T44" fmla="*/ 303 w 308"/>
                  <a:gd name="T45" fmla="*/ 272 h 280"/>
                  <a:gd name="T46" fmla="*/ 302 w 308"/>
                  <a:gd name="T47" fmla="*/ 265 h 280"/>
                  <a:gd name="T48" fmla="*/ 238 w 308"/>
                  <a:gd name="T49" fmla="*/ 86 h 280"/>
                  <a:gd name="T50" fmla="*/ 208 w 308"/>
                  <a:gd name="T51" fmla="*/ 2 h 280"/>
                  <a:gd name="T52" fmla="*/ 207 w 308"/>
                  <a:gd name="T5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8" h="280">
                    <a:moveTo>
                      <a:pt x="306" y="275"/>
                    </a:moveTo>
                    <a:lnTo>
                      <a:pt x="308" y="280"/>
                    </a:lnTo>
                    <a:lnTo>
                      <a:pt x="308" y="280"/>
                    </a:lnTo>
                    <a:lnTo>
                      <a:pt x="307" y="278"/>
                    </a:lnTo>
                    <a:lnTo>
                      <a:pt x="306" y="275"/>
                    </a:lnTo>
                    <a:moveTo>
                      <a:pt x="1" y="56"/>
                    </a:moveTo>
                    <a:lnTo>
                      <a:pt x="0" y="57"/>
                    </a:lnTo>
                    <a:lnTo>
                      <a:pt x="2" y="57"/>
                    </a:lnTo>
                    <a:lnTo>
                      <a:pt x="3" y="58"/>
                    </a:lnTo>
                    <a:lnTo>
                      <a:pt x="1" y="56"/>
                    </a:lnTo>
                    <a:moveTo>
                      <a:pt x="205" y="3"/>
                    </a:moveTo>
                    <a:lnTo>
                      <a:pt x="207" y="2"/>
                    </a:lnTo>
                    <a:lnTo>
                      <a:pt x="205" y="3"/>
                    </a:lnTo>
                    <a:moveTo>
                      <a:pt x="207" y="0"/>
                    </a:moveTo>
                    <a:lnTo>
                      <a:pt x="206" y="0"/>
                    </a:lnTo>
                    <a:lnTo>
                      <a:pt x="4" y="56"/>
                    </a:lnTo>
                    <a:lnTo>
                      <a:pt x="78" y="109"/>
                    </a:lnTo>
                    <a:lnTo>
                      <a:pt x="7" y="58"/>
                    </a:lnTo>
                    <a:lnTo>
                      <a:pt x="206" y="4"/>
                    </a:lnTo>
                    <a:lnTo>
                      <a:pt x="206" y="4"/>
                    </a:lnTo>
                    <a:lnTo>
                      <a:pt x="206" y="5"/>
                    </a:lnTo>
                    <a:lnTo>
                      <a:pt x="302" y="271"/>
                    </a:lnTo>
                    <a:lnTo>
                      <a:pt x="303" y="272"/>
                    </a:lnTo>
                    <a:lnTo>
                      <a:pt x="302" y="265"/>
                    </a:lnTo>
                    <a:lnTo>
                      <a:pt x="238" y="86"/>
                    </a:lnTo>
                    <a:lnTo>
                      <a:pt x="208" y="2"/>
                    </a:lnTo>
                    <a:lnTo>
                      <a:pt x="2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419"/>
              <p:cNvSpPr>
                <a:spLocks noEditPoints="1"/>
              </p:cNvSpPr>
              <p:nvPr/>
            </p:nvSpPr>
            <p:spPr bwMode="auto">
              <a:xfrm>
                <a:off x="2867" y="2712"/>
                <a:ext cx="112" cy="315"/>
              </a:xfrm>
              <a:custGeom>
                <a:avLst/>
                <a:gdLst>
                  <a:gd name="T0" fmla="*/ 95 w 112"/>
                  <a:gd name="T1" fmla="*/ 309 h 315"/>
                  <a:gd name="T2" fmla="*/ 94 w 112"/>
                  <a:gd name="T3" fmla="*/ 310 h 315"/>
                  <a:gd name="T4" fmla="*/ 92 w 112"/>
                  <a:gd name="T5" fmla="*/ 311 h 315"/>
                  <a:gd name="T6" fmla="*/ 95 w 112"/>
                  <a:gd name="T7" fmla="*/ 315 h 315"/>
                  <a:gd name="T8" fmla="*/ 95 w 112"/>
                  <a:gd name="T9" fmla="*/ 309 h 315"/>
                  <a:gd name="T10" fmla="*/ 0 w 112"/>
                  <a:gd name="T11" fmla="*/ 109 h 315"/>
                  <a:gd name="T12" fmla="*/ 0 w 112"/>
                  <a:gd name="T13" fmla="*/ 109 h 315"/>
                  <a:gd name="T14" fmla="*/ 92 w 112"/>
                  <a:gd name="T15" fmla="*/ 307 h 315"/>
                  <a:gd name="T16" fmla="*/ 92 w 112"/>
                  <a:gd name="T17" fmla="*/ 307 h 315"/>
                  <a:gd name="T18" fmla="*/ 0 w 112"/>
                  <a:gd name="T19" fmla="*/ 109 h 315"/>
                  <a:gd name="T20" fmla="*/ 104 w 112"/>
                  <a:gd name="T21" fmla="*/ 6 h 315"/>
                  <a:gd name="T22" fmla="*/ 104 w 112"/>
                  <a:gd name="T23" fmla="*/ 6 h 315"/>
                  <a:gd name="T24" fmla="*/ 1 w 112"/>
                  <a:gd name="T25" fmla="*/ 104 h 315"/>
                  <a:gd name="T26" fmla="*/ 1 w 112"/>
                  <a:gd name="T27" fmla="*/ 104 h 315"/>
                  <a:gd name="T28" fmla="*/ 104 w 112"/>
                  <a:gd name="T29" fmla="*/ 6 h 315"/>
                  <a:gd name="T30" fmla="*/ 112 w 112"/>
                  <a:gd name="T31" fmla="*/ 4 h 315"/>
                  <a:gd name="T32" fmla="*/ 111 w 112"/>
                  <a:gd name="T33" fmla="*/ 4 h 315"/>
                  <a:gd name="T34" fmla="*/ 2 w 112"/>
                  <a:gd name="T35" fmla="*/ 107 h 315"/>
                  <a:gd name="T36" fmla="*/ 4 w 112"/>
                  <a:gd name="T37" fmla="*/ 109 h 315"/>
                  <a:gd name="T38" fmla="*/ 2 w 112"/>
                  <a:gd name="T39" fmla="*/ 107 h 315"/>
                  <a:gd name="T40" fmla="*/ 108 w 112"/>
                  <a:gd name="T41" fmla="*/ 7 h 315"/>
                  <a:gd name="T42" fmla="*/ 92 w 112"/>
                  <a:gd name="T43" fmla="*/ 302 h 315"/>
                  <a:gd name="T44" fmla="*/ 94 w 112"/>
                  <a:gd name="T45" fmla="*/ 306 h 315"/>
                  <a:gd name="T46" fmla="*/ 95 w 112"/>
                  <a:gd name="T47" fmla="*/ 306 h 315"/>
                  <a:gd name="T48" fmla="*/ 96 w 112"/>
                  <a:gd name="T49" fmla="*/ 299 h 315"/>
                  <a:gd name="T50" fmla="*/ 112 w 112"/>
                  <a:gd name="T51" fmla="*/ 4 h 315"/>
                  <a:gd name="T52" fmla="*/ 112 w 112"/>
                  <a:gd name="T53" fmla="*/ 0 h 315"/>
                  <a:gd name="T54" fmla="*/ 109 w 112"/>
                  <a:gd name="T55" fmla="*/ 1 h 315"/>
                  <a:gd name="T56" fmla="*/ 110 w 112"/>
                  <a:gd name="T57" fmla="*/ 1 h 315"/>
                  <a:gd name="T58" fmla="*/ 112 w 112"/>
                  <a:gd name="T59" fmla="*/ 1 h 315"/>
                  <a:gd name="T60" fmla="*/ 112 w 112"/>
                  <a:gd name="T61" fmla="*/ 0 h 315"/>
                  <a:gd name="T62" fmla="*/ 112 w 112"/>
                  <a:gd name="T63"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2" h="315">
                    <a:moveTo>
                      <a:pt x="95" y="309"/>
                    </a:moveTo>
                    <a:lnTo>
                      <a:pt x="94" y="310"/>
                    </a:lnTo>
                    <a:lnTo>
                      <a:pt x="92" y="311"/>
                    </a:lnTo>
                    <a:lnTo>
                      <a:pt x="95" y="315"/>
                    </a:lnTo>
                    <a:lnTo>
                      <a:pt x="95" y="309"/>
                    </a:lnTo>
                    <a:close/>
                    <a:moveTo>
                      <a:pt x="0" y="109"/>
                    </a:moveTo>
                    <a:lnTo>
                      <a:pt x="0" y="109"/>
                    </a:lnTo>
                    <a:lnTo>
                      <a:pt x="92" y="307"/>
                    </a:lnTo>
                    <a:lnTo>
                      <a:pt x="92" y="307"/>
                    </a:lnTo>
                    <a:lnTo>
                      <a:pt x="0" y="109"/>
                    </a:lnTo>
                    <a:close/>
                    <a:moveTo>
                      <a:pt x="104" y="6"/>
                    </a:moveTo>
                    <a:lnTo>
                      <a:pt x="104" y="6"/>
                    </a:lnTo>
                    <a:lnTo>
                      <a:pt x="1" y="104"/>
                    </a:lnTo>
                    <a:lnTo>
                      <a:pt x="1" y="104"/>
                    </a:lnTo>
                    <a:lnTo>
                      <a:pt x="104" y="6"/>
                    </a:lnTo>
                    <a:close/>
                    <a:moveTo>
                      <a:pt x="112" y="4"/>
                    </a:moveTo>
                    <a:lnTo>
                      <a:pt x="111" y="4"/>
                    </a:lnTo>
                    <a:lnTo>
                      <a:pt x="2" y="107"/>
                    </a:lnTo>
                    <a:lnTo>
                      <a:pt x="4" y="109"/>
                    </a:lnTo>
                    <a:lnTo>
                      <a:pt x="2" y="107"/>
                    </a:lnTo>
                    <a:lnTo>
                      <a:pt x="108" y="7"/>
                    </a:lnTo>
                    <a:lnTo>
                      <a:pt x="92" y="302"/>
                    </a:lnTo>
                    <a:lnTo>
                      <a:pt x="94" y="306"/>
                    </a:lnTo>
                    <a:lnTo>
                      <a:pt x="95" y="306"/>
                    </a:lnTo>
                    <a:lnTo>
                      <a:pt x="96" y="299"/>
                    </a:lnTo>
                    <a:lnTo>
                      <a:pt x="112" y="4"/>
                    </a:lnTo>
                    <a:close/>
                    <a:moveTo>
                      <a:pt x="112" y="0"/>
                    </a:moveTo>
                    <a:lnTo>
                      <a:pt x="109" y="1"/>
                    </a:lnTo>
                    <a:lnTo>
                      <a:pt x="110" y="1"/>
                    </a:lnTo>
                    <a:lnTo>
                      <a:pt x="112" y="1"/>
                    </a:lnTo>
                    <a:lnTo>
                      <a:pt x="112" y="0"/>
                    </a:lnTo>
                    <a:lnTo>
                      <a:pt x="11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420"/>
              <p:cNvSpPr>
                <a:spLocks noEditPoints="1"/>
              </p:cNvSpPr>
              <p:nvPr/>
            </p:nvSpPr>
            <p:spPr bwMode="auto">
              <a:xfrm>
                <a:off x="2867" y="2712"/>
                <a:ext cx="112" cy="315"/>
              </a:xfrm>
              <a:custGeom>
                <a:avLst/>
                <a:gdLst>
                  <a:gd name="T0" fmla="*/ 95 w 112"/>
                  <a:gd name="T1" fmla="*/ 309 h 315"/>
                  <a:gd name="T2" fmla="*/ 94 w 112"/>
                  <a:gd name="T3" fmla="*/ 310 h 315"/>
                  <a:gd name="T4" fmla="*/ 92 w 112"/>
                  <a:gd name="T5" fmla="*/ 311 h 315"/>
                  <a:gd name="T6" fmla="*/ 95 w 112"/>
                  <a:gd name="T7" fmla="*/ 315 h 315"/>
                  <a:gd name="T8" fmla="*/ 95 w 112"/>
                  <a:gd name="T9" fmla="*/ 309 h 315"/>
                  <a:gd name="T10" fmla="*/ 0 w 112"/>
                  <a:gd name="T11" fmla="*/ 109 h 315"/>
                  <a:gd name="T12" fmla="*/ 0 w 112"/>
                  <a:gd name="T13" fmla="*/ 109 h 315"/>
                  <a:gd name="T14" fmla="*/ 92 w 112"/>
                  <a:gd name="T15" fmla="*/ 307 h 315"/>
                  <a:gd name="T16" fmla="*/ 92 w 112"/>
                  <a:gd name="T17" fmla="*/ 307 h 315"/>
                  <a:gd name="T18" fmla="*/ 0 w 112"/>
                  <a:gd name="T19" fmla="*/ 109 h 315"/>
                  <a:gd name="T20" fmla="*/ 104 w 112"/>
                  <a:gd name="T21" fmla="*/ 6 h 315"/>
                  <a:gd name="T22" fmla="*/ 104 w 112"/>
                  <a:gd name="T23" fmla="*/ 6 h 315"/>
                  <a:gd name="T24" fmla="*/ 1 w 112"/>
                  <a:gd name="T25" fmla="*/ 104 h 315"/>
                  <a:gd name="T26" fmla="*/ 1 w 112"/>
                  <a:gd name="T27" fmla="*/ 104 h 315"/>
                  <a:gd name="T28" fmla="*/ 104 w 112"/>
                  <a:gd name="T29" fmla="*/ 6 h 315"/>
                  <a:gd name="T30" fmla="*/ 112 w 112"/>
                  <a:gd name="T31" fmla="*/ 4 h 315"/>
                  <a:gd name="T32" fmla="*/ 111 w 112"/>
                  <a:gd name="T33" fmla="*/ 4 h 315"/>
                  <a:gd name="T34" fmla="*/ 2 w 112"/>
                  <a:gd name="T35" fmla="*/ 107 h 315"/>
                  <a:gd name="T36" fmla="*/ 4 w 112"/>
                  <a:gd name="T37" fmla="*/ 109 h 315"/>
                  <a:gd name="T38" fmla="*/ 2 w 112"/>
                  <a:gd name="T39" fmla="*/ 107 h 315"/>
                  <a:gd name="T40" fmla="*/ 108 w 112"/>
                  <a:gd name="T41" fmla="*/ 7 h 315"/>
                  <a:gd name="T42" fmla="*/ 92 w 112"/>
                  <a:gd name="T43" fmla="*/ 302 h 315"/>
                  <a:gd name="T44" fmla="*/ 94 w 112"/>
                  <a:gd name="T45" fmla="*/ 306 h 315"/>
                  <a:gd name="T46" fmla="*/ 95 w 112"/>
                  <a:gd name="T47" fmla="*/ 306 h 315"/>
                  <a:gd name="T48" fmla="*/ 96 w 112"/>
                  <a:gd name="T49" fmla="*/ 299 h 315"/>
                  <a:gd name="T50" fmla="*/ 112 w 112"/>
                  <a:gd name="T51" fmla="*/ 4 h 315"/>
                  <a:gd name="T52" fmla="*/ 112 w 112"/>
                  <a:gd name="T53" fmla="*/ 0 h 315"/>
                  <a:gd name="T54" fmla="*/ 109 w 112"/>
                  <a:gd name="T55" fmla="*/ 1 h 315"/>
                  <a:gd name="T56" fmla="*/ 110 w 112"/>
                  <a:gd name="T57" fmla="*/ 1 h 315"/>
                  <a:gd name="T58" fmla="*/ 112 w 112"/>
                  <a:gd name="T59" fmla="*/ 1 h 315"/>
                  <a:gd name="T60" fmla="*/ 112 w 112"/>
                  <a:gd name="T61" fmla="*/ 0 h 315"/>
                  <a:gd name="T62" fmla="*/ 112 w 112"/>
                  <a:gd name="T63"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2" h="315">
                    <a:moveTo>
                      <a:pt x="95" y="309"/>
                    </a:moveTo>
                    <a:lnTo>
                      <a:pt x="94" y="310"/>
                    </a:lnTo>
                    <a:lnTo>
                      <a:pt x="92" y="311"/>
                    </a:lnTo>
                    <a:lnTo>
                      <a:pt x="95" y="315"/>
                    </a:lnTo>
                    <a:lnTo>
                      <a:pt x="95" y="309"/>
                    </a:lnTo>
                    <a:moveTo>
                      <a:pt x="0" y="109"/>
                    </a:moveTo>
                    <a:lnTo>
                      <a:pt x="0" y="109"/>
                    </a:lnTo>
                    <a:lnTo>
                      <a:pt x="92" y="307"/>
                    </a:lnTo>
                    <a:lnTo>
                      <a:pt x="92" y="307"/>
                    </a:lnTo>
                    <a:lnTo>
                      <a:pt x="0" y="109"/>
                    </a:lnTo>
                    <a:moveTo>
                      <a:pt x="104" y="6"/>
                    </a:moveTo>
                    <a:lnTo>
                      <a:pt x="104" y="6"/>
                    </a:lnTo>
                    <a:lnTo>
                      <a:pt x="1" y="104"/>
                    </a:lnTo>
                    <a:lnTo>
                      <a:pt x="1" y="104"/>
                    </a:lnTo>
                    <a:lnTo>
                      <a:pt x="104" y="6"/>
                    </a:lnTo>
                    <a:moveTo>
                      <a:pt x="112" y="4"/>
                    </a:moveTo>
                    <a:lnTo>
                      <a:pt x="111" y="4"/>
                    </a:lnTo>
                    <a:lnTo>
                      <a:pt x="2" y="107"/>
                    </a:lnTo>
                    <a:lnTo>
                      <a:pt x="4" y="109"/>
                    </a:lnTo>
                    <a:lnTo>
                      <a:pt x="2" y="107"/>
                    </a:lnTo>
                    <a:lnTo>
                      <a:pt x="108" y="7"/>
                    </a:lnTo>
                    <a:lnTo>
                      <a:pt x="92" y="302"/>
                    </a:lnTo>
                    <a:lnTo>
                      <a:pt x="94" y="306"/>
                    </a:lnTo>
                    <a:lnTo>
                      <a:pt x="95" y="306"/>
                    </a:lnTo>
                    <a:lnTo>
                      <a:pt x="96" y="299"/>
                    </a:lnTo>
                    <a:lnTo>
                      <a:pt x="112" y="4"/>
                    </a:lnTo>
                    <a:moveTo>
                      <a:pt x="112" y="0"/>
                    </a:moveTo>
                    <a:lnTo>
                      <a:pt x="109" y="1"/>
                    </a:lnTo>
                    <a:lnTo>
                      <a:pt x="110" y="1"/>
                    </a:lnTo>
                    <a:lnTo>
                      <a:pt x="112" y="1"/>
                    </a:lnTo>
                    <a:lnTo>
                      <a:pt x="112" y="0"/>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421"/>
              <p:cNvSpPr>
                <a:spLocks noEditPoints="1"/>
              </p:cNvSpPr>
              <p:nvPr/>
            </p:nvSpPr>
            <p:spPr bwMode="auto">
              <a:xfrm>
                <a:off x="2973" y="4101"/>
                <a:ext cx="134" cy="313"/>
              </a:xfrm>
              <a:custGeom>
                <a:avLst/>
                <a:gdLst>
                  <a:gd name="T0" fmla="*/ 95 w 134"/>
                  <a:gd name="T1" fmla="*/ 309 h 313"/>
                  <a:gd name="T2" fmla="*/ 94 w 134"/>
                  <a:gd name="T3" fmla="*/ 312 h 313"/>
                  <a:gd name="T4" fmla="*/ 95 w 134"/>
                  <a:gd name="T5" fmla="*/ 313 h 313"/>
                  <a:gd name="T6" fmla="*/ 96 w 134"/>
                  <a:gd name="T7" fmla="*/ 310 h 313"/>
                  <a:gd name="T8" fmla="*/ 95 w 134"/>
                  <a:gd name="T9" fmla="*/ 309 h 313"/>
                  <a:gd name="T10" fmla="*/ 114 w 134"/>
                  <a:gd name="T11" fmla="*/ 213 h 313"/>
                  <a:gd name="T12" fmla="*/ 99 w 134"/>
                  <a:gd name="T13" fmla="*/ 293 h 313"/>
                  <a:gd name="T14" fmla="*/ 99 w 134"/>
                  <a:gd name="T15" fmla="*/ 293 h 313"/>
                  <a:gd name="T16" fmla="*/ 114 w 134"/>
                  <a:gd name="T17" fmla="*/ 213 h 313"/>
                  <a:gd name="T18" fmla="*/ 134 w 134"/>
                  <a:gd name="T19" fmla="*/ 99 h 313"/>
                  <a:gd name="T20" fmla="*/ 122 w 134"/>
                  <a:gd name="T21" fmla="*/ 159 h 313"/>
                  <a:gd name="T22" fmla="*/ 134 w 134"/>
                  <a:gd name="T23" fmla="*/ 99 h 313"/>
                  <a:gd name="T24" fmla="*/ 134 w 134"/>
                  <a:gd name="T25" fmla="*/ 99 h 313"/>
                  <a:gd name="T26" fmla="*/ 6 w 134"/>
                  <a:gd name="T27" fmla="*/ 6 h 313"/>
                  <a:gd name="T28" fmla="*/ 23 w 134"/>
                  <a:gd name="T29" fmla="*/ 64 h 313"/>
                  <a:gd name="T30" fmla="*/ 6 w 134"/>
                  <a:gd name="T31" fmla="*/ 6 h 313"/>
                  <a:gd name="T32" fmla="*/ 6 w 134"/>
                  <a:gd name="T33" fmla="*/ 6 h 313"/>
                  <a:gd name="T34" fmla="*/ 0 w 134"/>
                  <a:gd name="T35" fmla="*/ 0 h 313"/>
                  <a:gd name="T36" fmla="*/ 2 w 134"/>
                  <a:gd name="T37" fmla="*/ 3 h 313"/>
                  <a:gd name="T38" fmla="*/ 92 w 134"/>
                  <a:gd name="T39" fmla="*/ 302 h 313"/>
                  <a:gd name="T40" fmla="*/ 92 w 134"/>
                  <a:gd name="T41" fmla="*/ 302 h 313"/>
                  <a:gd name="T42" fmla="*/ 0 w 134"/>
                  <a:gd name="T43"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313">
                    <a:moveTo>
                      <a:pt x="95" y="309"/>
                    </a:moveTo>
                    <a:lnTo>
                      <a:pt x="94" y="312"/>
                    </a:lnTo>
                    <a:lnTo>
                      <a:pt x="95" y="313"/>
                    </a:lnTo>
                    <a:lnTo>
                      <a:pt x="96" y="310"/>
                    </a:lnTo>
                    <a:lnTo>
                      <a:pt x="95" y="309"/>
                    </a:lnTo>
                    <a:close/>
                    <a:moveTo>
                      <a:pt x="114" y="213"/>
                    </a:moveTo>
                    <a:lnTo>
                      <a:pt x="99" y="293"/>
                    </a:lnTo>
                    <a:lnTo>
                      <a:pt x="99" y="293"/>
                    </a:lnTo>
                    <a:lnTo>
                      <a:pt x="114" y="213"/>
                    </a:lnTo>
                    <a:close/>
                    <a:moveTo>
                      <a:pt x="134" y="99"/>
                    </a:moveTo>
                    <a:lnTo>
                      <a:pt x="122" y="159"/>
                    </a:lnTo>
                    <a:lnTo>
                      <a:pt x="134" y="99"/>
                    </a:lnTo>
                    <a:lnTo>
                      <a:pt x="134" y="99"/>
                    </a:lnTo>
                    <a:close/>
                    <a:moveTo>
                      <a:pt x="6" y="6"/>
                    </a:moveTo>
                    <a:lnTo>
                      <a:pt x="23" y="64"/>
                    </a:lnTo>
                    <a:lnTo>
                      <a:pt x="6" y="6"/>
                    </a:lnTo>
                    <a:lnTo>
                      <a:pt x="6" y="6"/>
                    </a:lnTo>
                    <a:close/>
                    <a:moveTo>
                      <a:pt x="0" y="0"/>
                    </a:moveTo>
                    <a:lnTo>
                      <a:pt x="2" y="3"/>
                    </a:lnTo>
                    <a:lnTo>
                      <a:pt x="92" y="302"/>
                    </a:lnTo>
                    <a:lnTo>
                      <a:pt x="92" y="30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22"/>
              <p:cNvSpPr>
                <a:spLocks noEditPoints="1"/>
              </p:cNvSpPr>
              <p:nvPr/>
            </p:nvSpPr>
            <p:spPr bwMode="auto">
              <a:xfrm>
                <a:off x="2973" y="4101"/>
                <a:ext cx="134" cy="313"/>
              </a:xfrm>
              <a:custGeom>
                <a:avLst/>
                <a:gdLst>
                  <a:gd name="T0" fmla="*/ 95 w 134"/>
                  <a:gd name="T1" fmla="*/ 309 h 313"/>
                  <a:gd name="T2" fmla="*/ 94 w 134"/>
                  <a:gd name="T3" fmla="*/ 312 h 313"/>
                  <a:gd name="T4" fmla="*/ 95 w 134"/>
                  <a:gd name="T5" fmla="*/ 313 h 313"/>
                  <a:gd name="T6" fmla="*/ 96 w 134"/>
                  <a:gd name="T7" fmla="*/ 310 h 313"/>
                  <a:gd name="T8" fmla="*/ 95 w 134"/>
                  <a:gd name="T9" fmla="*/ 309 h 313"/>
                  <a:gd name="T10" fmla="*/ 114 w 134"/>
                  <a:gd name="T11" fmla="*/ 213 h 313"/>
                  <a:gd name="T12" fmla="*/ 99 w 134"/>
                  <a:gd name="T13" fmla="*/ 293 h 313"/>
                  <a:gd name="T14" fmla="*/ 99 w 134"/>
                  <a:gd name="T15" fmla="*/ 293 h 313"/>
                  <a:gd name="T16" fmla="*/ 114 w 134"/>
                  <a:gd name="T17" fmla="*/ 213 h 313"/>
                  <a:gd name="T18" fmla="*/ 134 w 134"/>
                  <a:gd name="T19" fmla="*/ 99 h 313"/>
                  <a:gd name="T20" fmla="*/ 122 w 134"/>
                  <a:gd name="T21" fmla="*/ 159 h 313"/>
                  <a:gd name="T22" fmla="*/ 134 w 134"/>
                  <a:gd name="T23" fmla="*/ 99 h 313"/>
                  <a:gd name="T24" fmla="*/ 134 w 134"/>
                  <a:gd name="T25" fmla="*/ 99 h 313"/>
                  <a:gd name="T26" fmla="*/ 6 w 134"/>
                  <a:gd name="T27" fmla="*/ 6 h 313"/>
                  <a:gd name="T28" fmla="*/ 23 w 134"/>
                  <a:gd name="T29" fmla="*/ 64 h 313"/>
                  <a:gd name="T30" fmla="*/ 6 w 134"/>
                  <a:gd name="T31" fmla="*/ 6 h 313"/>
                  <a:gd name="T32" fmla="*/ 6 w 134"/>
                  <a:gd name="T33" fmla="*/ 6 h 313"/>
                  <a:gd name="T34" fmla="*/ 0 w 134"/>
                  <a:gd name="T35" fmla="*/ 0 h 313"/>
                  <a:gd name="T36" fmla="*/ 2 w 134"/>
                  <a:gd name="T37" fmla="*/ 3 h 313"/>
                  <a:gd name="T38" fmla="*/ 92 w 134"/>
                  <a:gd name="T39" fmla="*/ 302 h 313"/>
                  <a:gd name="T40" fmla="*/ 92 w 134"/>
                  <a:gd name="T41" fmla="*/ 302 h 313"/>
                  <a:gd name="T42" fmla="*/ 0 w 134"/>
                  <a:gd name="T43"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313">
                    <a:moveTo>
                      <a:pt x="95" y="309"/>
                    </a:moveTo>
                    <a:lnTo>
                      <a:pt x="94" y="312"/>
                    </a:lnTo>
                    <a:lnTo>
                      <a:pt x="95" y="313"/>
                    </a:lnTo>
                    <a:lnTo>
                      <a:pt x="96" y="310"/>
                    </a:lnTo>
                    <a:lnTo>
                      <a:pt x="95" y="309"/>
                    </a:lnTo>
                    <a:moveTo>
                      <a:pt x="114" y="213"/>
                    </a:moveTo>
                    <a:lnTo>
                      <a:pt x="99" y="293"/>
                    </a:lnTo>
                    <a:lnTo>
                      <a:pt x="99" y="293"/>
                    </a:lnTo>
                    <a:lnTo>
                      <a:pt x="114" y="213"/>
                    </a:lnTo>
                    <a:moveTo>
                      <a:pt x="134" y="99"/>
                    </a:moveTo>
                    <a:lnTo>
                      <a:pt x="122" y="159"/>
                    </a:lnTo>
                    <a:lnTo>
                      <a:pt x="134" y="99"/>
                    </a:lnTo>
                    <a:lnTo>
                      <a:pt x="134" y="99"/>
                    </a:lnTo>
                    <a:moveTo>
                      <a:pt x="6" y="6"/>
                    </a:moveTo>
                    <a:lnTo>
                      <a:pt x="23" y="64"/>
                    </a:lnTo>
                    <a:lnTo>
                      <a:pt x="6" y="6"/>
                    </a:lnTo>
                    <a:lnTo>
                      <a:pt x="6" y="6"/>
                    </a:lnTo>
                    <a:moveTo>
                      <a:pt x="0" y="0"/>
                    </a:moveTo>
                    <a:lnTo>
                      <a:pt x="2" y="3"/>
                    </a:lnTo>
                    <a:lnTo>
                      <a:pt x="92" y="302"/>
                    </a:lnTo>
                    <a:lnTo>
                      <a:pt x="92" y="3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23"/>
              <p:cNvSpPr>
                <a:spLocks noEditPoints="1"/>
              </p:cNvSpPr>
              <p:nvPr/>
            </p:nvSpPr>
            <p:spPr bwMode="auto">
              <a:xfrm>
                <a:off x="2344" y="2816"/>
                <a:ext cx="619" cy="504"/>
              </a:xfrm>
              <a:custGeom>
                <a:avLst/>
                <a:gdLst>
                  <a:gd name="T0" fmla="*/ 619 w 619"/>
                  <a:gd name="T1" fmla="*/ 205 h 504"/>
                  <a:gd name="T2" fmla="*/ 617 w 619"/>
                  <a:gd name="T3" fmla="*/ 206 h 504"/>
                  <a:gd name="T4" fmla="*/ 618 w 619"/>
                  <a:gd name="T5" fmla="*/ 205 h 504"/>
                  <a:gd name="T6" fmla="*/ 619 w 619"/>
                  <a:gd name="T7" fmla="*/ 205 h 504"/>
                  <a:gd name="T8" fmla="*/ 619 w 619"/>
                  <a:gd name="T9" fmla="*/ 205 h 504"/>
                  <a:gd name="T10" fmla="*/ 619 w 619"/>
                  <a:gd name="T11" fmla="*/ 205 h 504"/>
                  <a:gd name="T12" fmla="*/ 519 w 619"/>
                  <a:gd name="T13" fmla="*/ 4 h 504"/>
                  <a:gd name="T14" fmla="*/ 0 w 619"/>
                  <a:gd name="T15" fmla="*/ 504 h 504"/>
                  <a:gd name="T16" fmla="*/ 0 w 619"/>
                  <a:gd name="T17" fmla="*/ 504 h 504"/>
                  <a:gd name="T18" fmla="*/ 519 w 619"/>
                  <a:gd name="T19" fmla="*/ 4 h 504"/>
                  <a:gd name="T20" fmla="*/ 525 w 619"/>
                  <a:gd name="T21" fmla="*/ 3 h 504"/>
                  <a:gd name="T22" fmla="*/ 524 w 619"/>
                  <a:gd name="T23" fmla="*/ 3 h 504"/>
                  <a:gd name="T24" fmla="*/ 523 w 619"/>
                  <a:gd name="T25" fmla="*/ 5 h 504"/>
                  <a:gd name="T26" fmla="*/ 615 w 619"/>
                  <a:gd name="T27" fmla="*/ 203 h 504"/>
                  <a:gd name="T28" fmla="*/ 288 w 619"/>
                  <a:gd name="T29" fmla="*/ 365 h 504"/>
                  <a:gd name="T30" fmla="*/ 615 w 619"/>
                  <a:gd name="T31" fmla="*/ 203 h 504"/>
                  <a:gd name="T32" fmla="*/ 617 w 619"/>
                  <a:gd name="T33" fmla="*/ 202 h 504"/>
                  <a:gd name="T34" fmla="*/ 615 w 619"/>
                  <a:gd name="T35" fmla="*/ 198 h 504"/>
                  <a:gd name="T36" fmla="*/ 527 w 619"/>
                  <a:gd name="T37" fmla="*/ 5 h 504"/>
                  <a:gd name="T38" fmla="*/ 525 w 619"/>
                  <a:gd name="T39" fmla="*/ 3 h 504"/>
                  <a:gd name="T40" fmla="*/ 524 w 619"/>
                  <a:gd name="T41" fmla="*/ 0 h 504"/>
                  <a:gd name="T42" fmla="*/ 523 w 619"/>
                  <a:gd name="T43" fmla="*/ 1 h 504"/>
                  <a:gd name="T44" fmla="*/ 523 w 619"/>
                  <a:gd name="T45" fmla="*/ 1 h 504"/>
                  <a:gd name="T46" fmla="*/ 524 w 619"/>
                  <a:gd name="T47" fmla="*/ 0 h 504"/>
                  <a:gd name="T48" fmla="*/ 524 w 619"/>
                  <a:gd name="T49" fmla="*/ 0 h 504"/>
                  <a:gd name="T50" fmla="*/ 524 w 619"/>
                  <a:gd name="T51"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9" h="504">
                    <a:moveTo>
                      <a:pt x="619" y="205"/>
                    </a:moveTo>
                    <a:lnTo>
                      <a:pt x="617" y="206"/>
                    </a:lnTo>
                    <a:lnTo>
                      <a:pt x="618" y="205"/>
                    </a:lnTo>
                    <a:lnTo>
                      <a:pt x="619" y="205"/>
                    </a:lnTo>
                    <a:lnTo>
                      <a:pt x="619" y="205"/>
                    </a:lnTo>
                    <a:lnTo>
                      <a:pt x="619" y="205"/>
                    </a:lnTo>
                    <a:close/>
                    <a:moveTo>
                      <a:pt x="519" y="4"/>
                    </a:moveTo>
                    <a:lnTo>
                      <a:pt x="0" y="504"/>
                    </a:lnTo>
                    <a:lnTo>
                      <a:pt x="0" y="504"/>
                    </a:lnTo>
                    <a:lnTo>
                      <a:pt x="519" y="4"/>
                    </a:lnTo>
                    <a:close/>
                    <a:moveTo>
                      <a:pt x="525" y="3"/>
                    </a:moveTo>
                    <a:lnTo>
                      <a:pt x="524" y="3"/>
                    </a:lnTo>
                    <a:lnTo>
                      <a:pt x="523" y="5"/>
                    </a:lnTo>
                    <a:lnTo>
                      <a:pt x="615" y="203"/>
                    </a:lnTo>
                    <a:lnTo>
                      <a:pt x="288" y="365"/>
                    </a:lnTo>
                    <a:lnTo>
                      <a:pt x="615" y="203"/>
                    </a:lnTo>
                    <a:lnTo>
                      <a:pt x="617" y="202"/>
                    </a:lnTo>
                    <a:lnTo>
                      <a:pt x="615" y="198"/>
                    </a:lnTo>
                    <a:lnTo>
                      <a:pt x="527" y="5"/>
                    </a:lnTo>
                    <a:lnTo>
                      <a:pt x="525" y="3"/>
                    </a:lnTo>
                    <a:close/>
                    <a:moveTo>
                      <a:pt x="524" y="0"/>
                    </a:moveTo>
                    <a:lnTo>
                      <a:pt x="523" y="1"/>
                    </a:lnTo>
                    <a:lnTo>
                      <a:pt x="523" y="1"/>
                    </a:lnTo>
                    <a:lnTo>
                      <a:pt x="524" y="0"/>
                    </a:lnTo>
                    <a:lnTo>
                      <a:pt x="524" y="0"/>
                    </a:lnTo>
                    <a:lnTo>
                      <a:pt x="52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424"/>
              <p:cNvSpPr>
                <a:spLocks noEditPoints="1"/>
              </p:cNvSpPr>
              <p:nvPr/>
            </p:nvSpPr>
            <p:spPr bwMode="auto">
              <a:xfrm>
                <a:off x="2344" y="2816"/>
                <a:ext cx="619" cy="504"/>
              </a:xfrm>
              <a:custGeom>
                <a:avLst/>
                <a:gdLst>
                  <a:gd name="T0" fmla="*/ 619 w 619"/>
                  <a:gd name="T1" fmla="*/ 205 h 504"/>
                  <a:gd name="T2" fmla="*/ 617 w 619"/>
                  <a:gd name="T3" fmla="*/ 206 h 504"/>
                  <a:gd name="T4" fmla="*/ 618 w 619"/>
                  <a:gd name="T5" fmla="*/ 205 h 504"/>
                  <a:gd name="T6" fmla="*/ 619 w 619"/>
                  <a:gd name="T7" fmla="*/ 205 h 504"/>
                  <a:gd name="T8" fmla="*/ 619 w 619"/>
                  <a:gd name="T9" fmla="*/ 205 h 504"/>
                  <a:gd name="T10" fmla="*/ 619 w 619"/>
                  <a:gd name="T11" fmla="*/ 205 h 504"/>
                  <a:gd name="T12" fmla="*/ 519 w 619"/>
                  <a:gd name="T13" fmla="*/ 4 h 504"/>
                  <a:gd name="T14" fmla="*/ 0 w 619"/>
                  <a:gd name="T15" fmla="*/ 504 h 504"/>
                  <a:gd name="T16" fmla="*/ 0 w 619"/>
                  <a:gd name="T17" fmla="*/ 504 h 504"/>
                  <a:gd name="T18" fmla="*/ 519 w 619"/>
                  <a:gd name="T19" fmla="*/ 4 h 504"/>
                  <a:gd name="T20" fmla="*/ 525 w 619"/>
                  <a:gd name="T21" fmla="*/ 3 h 504"/>
                  <a:gd name="T22" fmla="*/ 524 w 619"/>
                  <a:gd name="T23" fmla="*/ 3 h 504"/>
                  <a:gd name="T24" fmla="*/ 523 w 619"/>
                  <a:gd name="T25" fmla="*/ 5 h 504"/>
                  <a:gd name="T26" fmla="*/ 615 w 619"/>
                  <a:gd name="T27" fmla="*/ 203 h 504"/>
                  <a:gd name="T28" fmla="*/ 288 w 619"/>
                  <a:gd name="T29" fmla="*/ 365 h 504"/>
                  <a:gd name="T30" fmla="*/ 615 w 619"/>
                  <a:gd name="T31" fmla="*/ 203 h 504"/>
                  <a:gd name="T32" fmla="*/ 617 w 619"/>
                  <a:gd name="T33" fmla="*/ 202 h 504"/>
                  <a:gd name="T34" fmla="*/ 615 w 619"/>
                  <a:gd name="T35" fmla="*/ 198 h 504"/>
                  <a:gd name="T36" fmla="*/ 527 w 619"/>
                  <a:gd name="T37" fmla="*/ 5 h 504"/>
                  <a:gd name="T38" fmla="*/ 525 w 619"/>
                  <a:gd name="T39" fmla="*/ 3 h 504"/>
                  <a:gd name="T40" fmla="*/ 524 w 619"/>
                  <a:gd name="T41" fmla="*/ 0 h 504"/>
                  <a:gd name="T42" fmla="*/ 523 w 619"/>
                  <a:gd name="T43" fmla="*/ 1 h 504"/>
                  <a:gd name="T44" fmla="*/ 523 w 619"/>
                  <a:gd name="T45" fmla="*/ 1 h 504"/>
                  <a:gd name="T46" fmla="*/ 524 w 619"/>
                  <a:gd name="T47" fmla="*/ 0 h 504"/>
                  <a:gd name="T48" fmla="*/ 524 w 619"/>
                  <a:gd name="T49" fmla="*/ 0 h 504"/>
                  <a:gd name="T50" fmla="*/ 524 w 619"/>
                  <a:gd name="T51"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9" h="504">
                    <a:moveTo>
                      <a:pt x="619" y="205"/>
                    </a:moveTo>
                    <a:lnTo>
                      <a:pt x="617" y="206"/>
                    </a:lnTo>
                    <a:lnTo>
                      <a:pt x="618" y="205"/>
                    </a:lnTo>
                    <a:lnTo>
                      <a:pt x="619" y="205"/>
                    </a:lnTo>
                    <a:lnTo>
                      <a:pt x="619" y="205"/>
                    </a:lnTo>
                    <a:lnTo>
                      <a:pt x="619" y="205"/>
                    </a:lnTo>
                    <a:moveTo>
                      <a:pt x="519" y="4"/>
                    </a:moveTo>
                    <a:lnTo>
                      <a:pt x="0" y="504"/>
                    </a:lnTo>
                    <a:lnTo>
                      <a:pt x="0" y="504"/>
                    </a:lnTo>
                    <a:lnTo>
                      <a:pt x="519" y="4"/>
                    </a:lnTo>
                    <a:moveTo>
                      <a:pt x="525" y="3"/>
                    </a:moveTo>
                    <a:lnTo>
                      <a:pt x="524" y="3"/>
                    </a:lnTo>
                    <a:lnTo>
                      <a:pt x="523" y="5"/>
                    </a:lnTo>
                    <a:lnTo>
                      <a:pt x="615" y="203"/>
                    </a:lnTo>
                    <a:lnTo>
                      <a:pt x="288" y="365"/>
                    </a:lnTo>
                    <a:lnTo>
                      <a:pt x="615" y="203"/>
                    </a:lnTo>
                    <a:lnTo>
                      <a:pt x="617" y="202"/>
                    </a:lnTo>
                    <a:lnTo>
                      <a:pt x="615" y="198"/>
                    </a:lnTo>
                    <a:lnTo>
                      <a:pt x="527" y="5"/>
                    </a:lnTo>
                    <a:lnTo>
                      <a:pt x="525" y="3"/>
                    </a:lnTo>
                    <a:moveTo>
                      <a:pt x="524" y="0"/>
                    </a:moveTo>
                    <a:lnTo>
                      <a:pt x="523" y="1"/>
                    </a:lnTo>
                    <a:lnTo>
                      <a:pt x="523" y="1"/>
                    </a:lnTo>
                    <a:lnTo>
                      <a:pt x="524" y="0"/>
                    </a:lnTo>
                    <a:lnTo>
                      <a:pt x="524" y="0"/>
                    </a:lnTo>
                    <a:lnTo>
                      <a:pt x="5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425"/>
              <p:cNvSpPr>
                <a:spLocks noEditPoints="1"/>
              </p:cNvSpPr>
              <p:nvPr/>
            </p:nvSpPr>
            <p:spPr bwMode="auto">
              <a:xfrm>
                <a:off x="2333" y="3013"/>
                <a:ext cx="638" cy="330"/>
              </a:xfrm>
              <a:custGeom>
                <a:avLst/>
                <a:gdLst>
                  <a:gd name="T0" fmla="*/ 170 w 638"/>
                  <a:gd name="T1" fmla="*/ 326 h 330"/>
                  <a:gd name="T2" fmla="*/ 244 w 638"/>
                  <a:gd name="T3" fmla="*/ 330 h 330"/>
                  <a:gd name="T4" fmla="*/ 247 w 638"/>
                  <a:gd name="T5" fmla="*/ 330 h 330"/>
                  <a:gd name="T6" fmla="*/ 247 w 638"/>
                  <a:gd name="T7" fmla="*/ 330 h 330"/>
                  <a:gd name="T8" fmla="*/ 170 w 638"/>
                  <a:gd name="T9" fmla="*/ 326 h 330"/>
                  <a:gd name="T10" fmla="*/ 3 w 638"/>
                  <a:gd name="T11" fmla="*/ 314 h 330"/>
                  <a:gd name="T12" fmla="*/ 0 w 638"/>
                  <a:gd name="T13" fmla="*/ 316 h 330"/>
                  <a:gd name="T14" fmla="*/ 2 w 638"/>
                  <a:gd name="T15" fmla="*/ 316 h 330"/>
                  <a:gd name="T16" fmla="*/ 3 w 638"/>
                  <a:gd name="T17" fmla="*/ 314 h 330"/>
                  <a:gd name="T18" fmla="*/ 3 w 638"/>
                  <a:gd name="T19" fmla="*/ 314 h 330"/>
                  <a:gd name="T20" fmla="*/ 627 w 638"/>
                  <a:gd name="T21" fmla="*/ 7 h 330"/>
                  <a:gd name="T22" fmla="*/ 626 w 638"/>
                  <a:gd name="T23" fmla="*/ 6 h 330"/>
                  <a:gd name="T24" fmla="*/ 627 w 638"/>
                  <a:gd name="T25" fmla="*/ 7 h 330"/>
                  <a:gd name="T26" fmla="*/ 638 w 638"/>
                  <a:gd name="T27" fmla="*/ 0 h 330"/>
                  <a:gd name="T28" fmla="*/ 630 w 638"/>
                  <a:gd name="T29" fmla="*/ 4 h 330"/>
                  <a:gd name="T30" fmla="*/ 630 w 638"/>
                  <a:gd name="T31" fmla="*/ 4 h 330"/>
                  <a:gd name="T32" fmla="*/ 629 w 638"/>
                  <a:gd name="T33" fmla="*/ 5 h 330"/>
                  <a:gd name="T34" fmla="*/ 628 w 638"/>
                  <a:gd name="T35" fmla="*/ 5 h 330"/>
                  <a:gd name="T36" fmla="*/ 626 w 638"/>
                  <a:gd name="T37" fmla="*/ 6 h 330"/>
                  <a:gd name="T38" fmla="*/ 299 w 638"/>
                  <a:gd name="T39" fmla="*/ 168 h 330"/>
                  <a:gd name="T40" fmla="*/ 15 w 638"/>
                  <a:gd name="T41" fmla="*/ 309 h 330"/>
                  <a:gd name="T42" fmla="*/ 10 w 638"/>
                  <a:gd name="T43" fmla="*/ 313 h 330"/>
                  <a:gd name="T44" fmla="*/ 12 w 638"/>
                  <a:gd name="T45" fmla="*/ 313 h 330"/>
                  <a:gd name="T46" fmla="*/ 616 w 638"/>
                  <a:gd name="T47" fmla="*/ 14 h 330"/>
                  <a:gd name="T48" fmla="*/ 247 w 638"/>
                  <a:gd name="T49" fmla="*/ 327 h 330"/>
                  <a:gd name="T50" fmla="*/ 245 w 638"/>
                  <a:gd name="T51" fmla="*/ 327 h 330"/>
                  <a:gd name="T52" fmla="*/ 185 w 638"/>
                  <a:gd name="T53" fmla="*/ 324 h 330"/>
                  <a:gd name="T54" fmla="*/ 248 w 638"/>
                  <a:gd name="T55" fmla="*/ 327 h 330"/>
                  <a:gd name="T56" fmla="*/ 249 w 638"/>
                  <a:gd name="T57" fmla="*/ 327 h 330"/>
                  <a:gd name="T58" fmla="*/ 250 w 638"/>
                  <a:gd name="T59" fmla="*/ 330 h 330"/>
                  <a:gd name="T60" fmla="*/ 252 w 638"/>
                  <a:gd name="T61" fmla="*/ 328 h 330"/>
                  <a:gd name="T62" fmla="*/ 626 w 638"/>
                  <a:gd name="T63" fmla="*/ 10 h 330"/>
                  <a:gd name="T64" fmla="*/ 628 w 638"/>
                  <a:gd name="T65" fmla="*/ 9 h 330"/>
                  <a:gd name="T66" fmla="*/ 630 w 638"/>
                  <a:gd name="T67" fmla="*/ 8 h 330"/>
                  <a:gd name="T68" fmla="*/ 630 w 638"/>
                  <a:gd name="T69" fmla="*/ 7 h 330"/>
                  <a:gd name="T70" fmla="*/ 638 w 638"/>
                  <a:gd name="T71"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8" h="330">
                    <a:moveTo>
                      <a:pt x="170" y="326"/>
                    </a:moveTo>
                    <a:lnTo>
                      <a:pt x="244" y="330"/>
                    </a:lnTo>
                    <a:lnTo>
                      <a:pt x="247" y="330"/>
                    </a:lnTo>
                    <a:lnTo>
                      <a:pt x="247" y="330"/>
                    </a:lnTo>
                    <a:lnTo>
                      <a:pt x="170" y="326"/>
                    </a:lnTo>
                    <a:close/>
                    <a:moveTo>
                      <a:pt x="3" y="314"/>
                    </a:moveTo>
                    <a:lnTo>
                      <a:pt x="0" y="316"/>
                    </a:lnTo>
                    <a:lnTo>
                      <a:pt x="2" y="316"/>
                    </a:lnTo>
                    <a:lnTo>
                      <a:pt x="3" y="314"/>
                    </a:lnTo>
                    <a:lnTo>
                      <a:pt x="3" y="314"/>
                    </a:lnTo>
                    <a:close/>
                    <a:moveTo>
                      <a:pt x="627" y="7"/>
                    </a:moveTo>
                    <a:lnTo>
                      <a:pt x="626" y="6"/>
                    </a:lnTo>
                    <a:lnTo>
                      <a:pt x="627" y="7"/>
                    </a:lnTo>
                    <a:close/>
                    <a:moveTo>
                      <a:pt x="638" y="0"/>
                    </a:moveTo>
                    <a:lnTo>
                      <a:pt x="630" y="4"/>
                    </a:lnTo>
                    <a:lnTo>
                      <a:pt x="630" y="4"/>
                    </a:lnTo>
                    <a:lnTo>
                      <a:pt x="629" y="5"/>
                    </a:lnTo>
                    <a:lnTo>
                      <a:pt x="628" y="5"/>
                    </a:lnTo>
                    <a:lnTo>
                      <a:pt x="626" y="6"/>
                    </a:lnTo>
                    <a:lnTo>
                      <a:pt x="299" y="168"/>
                    </a:lnTo>
                    <a:lnTo>
                      <a:pt x="15" y="309"/>
                    </a:lnTo>
                    <a:lnTo>
                      <a:pt x="10" y="313"/>
                    </a:lnTo>
                    <a:lnTo>
                      <a:pt x="12" y="313"/>
                    </a:lnTo>
                    <a:lnTo>
                      <a:pt x="616" y="14"/>
                    </a:lnTo>
                    <a:lnTo>
                      <a:pt x="247" y="327"/>
                    </a:lnTo>
                    <a:lnTo>
                      <a:pt x="245" y="327"/>
                    </a:lnTo>
                    <a:lnTo>
                      <a:pt x="185" y="324"/>
                    </a:lnTo>
                    <a:lnTo>
                      <a:pt x="248" y="327"/>
                    </a:lnTo>
                    <a:lnTo>
                      <a:pt x="249" y="327"/>
                    </a:lnTo>
                    <a:lnTo>
                      <a:pt x="250" y="330"/>
                    </a:lnTo>
                    <a:lnTo>
                      <a:pt x="252" y="328"/>
                    </a:lnTo>
                    <a:lnTo>
                      <a:pt x="626" y="10"/>
                    </a:lnTo>
                    <a:lnTo>
                      <a:pt x="628" y="9"/>
                    </a:lnTo>
                    <a:lnTo>
                      <a:pt x="630" y="8"/>
                    </a:lnTo>
                    <a:lnTo>
                      <a:pt x="630" y="7"/>
                    </a:lnTo>
                    <a:lnTo>
                      <a:pt x="63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26"/>
              <p:cNvSpPr>
                <a:spLocks noEditPoints="1"/>
              </p:cNvSpPr>
              <p:nvPr/>
            </p:nvSpPr>
            <p:spPr bwMode="auto">
              <a:xfrm>
                <a:off x="2333" y="3013"/>
                <a:ext cx="638" cy="330"/>
              </a:xfrm>
              <a:custGeom>
                <a:avLst/>
                <a:gdLst>
                  <a:gd name="T0" fmla="*/ 170 w 638"/>
                  <a:gd name="T1" fmla="*/ 326 h 330"/>
                  <a:gd name="T2" fmla="*/ 244 w 638"/>
                  <a:gd name="T3" fmla="*/ 330 h 330"/>
                  <a:gd name="T4" fmla="*/ 247 w 638"/>
                  <a:gd name="T5" fmla="*/ 330 h 330"/>
                  <a:gd name="T6" fmla="*/ 247 w 638"/>
                  <a:gd name="T7" fmla="*/ 330 h 330"/>
                  <a:gd name="T8" fmla="*/ 170 w 638"/>
                  <a:gd name="T9" fmla="*/ 326 h 330"/>
                  <a:gd name="T10" fmla="*/ 3 w 638"/>
                  <a:gd name="T11" fmla="*/ 314 h 330"/>
                  <a:gd name="T12" fmla="*/ 0 w 638"/>
                  <a:gd name="T13" fmla="*/ 316 h 330"/>
                  <a:gd name="T14" fmla="*/ 2 w 638"/>
                  <a:gd name="T15" fmla="*/ 316 h 330"/>
                  <a:gd name="T16" fmla="*/ 3 w 638"/>
                  <a:gd name="T17" fmla="*/ 314 h 330"/>
                  <a:gd name="T18" fmla="*/ 3 w 638"/>
                  <a:gd name="T19" fmla="*/ 314 h 330"/>
                  <a:gd name="T20" fmla="*/ 627 w 638"/>
                  <a:gd name="T21" fmla="*/ 7 h 330"/>
                  <a:gd name="T22" fmla="*/ 626 w 638"/>
                  <a:gd name="T23" fmla="*/ 6 h 330"/>
                  <a:gd name="T24" fmla="*/ 627 w 638"/>
                  <a:gd name="T25" fmla="*/ 7 h 330"/>
                  <a:gd name="T26" fmla="*/ 638 w 638"/>
                  <a:gd name="T27" fmla="*/ 0 h 330"/>
                  <a:gd name="T28" fmla="*/ 630 w 638"/>
                  <a:gd name="T29" fmla="*/ 4 h 330"/>
                  <a:gd name="T30" fmla="*/ 630 w 638"/>
                  <a:gd name="T31" fmla="*/ 4 h 330"/>
                  <a:gd name="T32" fmla="*/ 629 w 638"/>
                  <a:gd name="T33" fmla="*/ 5 h 330"/>
                  <a:gd name="T34" fmla="*/ 628 w 638"/>
                  <a:gd name="T35" fmla="*/ 5 h 330"/>
                  <a:gd name="T36" fmla="*/ 626 w 638"/>
                  <a:gd name="T37" fmla="*/ 6 h 330"/>
                  <a:gd name="T38" fmla="*/ 299 w 638"/>
                  <a:gd name="T39" fmla="*/ 168 h 330"/>
                  <a:gd name="T40" fmla="*/ 15 w 638"/>
                  <a:gd name="T41" fmla="*/ 309 h 330"/>
                  <a:gd name="T42" fmla="*/ 10 w 638"/>
                  <a:gd name="T43" fmla="*/ 313 h 330"/>
                  <a:gd name="T44" fmla="*/ 12 w 638"/>
                  <a:gd name="T45" fmla="*/ 313 h 330"/>
                  <a:gd name="T46" fmla="*/ 616 w 638"/>
                  <a:gd name="T47" fmla="*/ 14 h 330"/>
                  <a:gd name="T48" fmla="*/ 247 w 638"/>
                  <a:gd name="T49" fmla="*/ 327 h 330"/>
                  <a:gd name="T50" fmla="*/ 245 w 638"/>
                  <a:gd name="T51" fmla="*/ 327 h 330"/>
                  <a:gd name="T52" fmla="*/ 185 w 638"/>
                  <a:gd name="T53" fmla="*/ 324 h 330"/>
                  <a:gd name="T54" fmla="*/ 248 w 638"/>
                  <a:gd name="T55" fmla="*/ 327 h 330"/>
                  <a:gd name="T56" fmla="*/ 249 w 638"/>
                  <a:gd name="T57" fmla="*/ 327 h 330"/>
                  <a:gd name="T58" fmla="*/ 250 w 638"/>
                  <a:gd name="T59" fmla="*/ 330 h 330"/>
                  <a:gd name="T60" fmla="*/ 252 w 638"/>
                  <a:gd name="T61" fmla="*/ 328 h 330"/>
                  <a:gd name="T62" fmla="*/ 626 w 638"/>
                  <a:gd name="T63" fmla="*/ 10 h 330"/>
                  <a:gd name="T64" fmla="*/ 628 w 638"/>
                  <a:gd name="T65" fmla="*/ 9 h 330"/>
                  <a:gd name="T66" fmla="*/ 630 w 638"/>
                  <a:gd name="T67" fmla="*/ 8 h 330"/>
                  <a:gd name="T68" fmla="*/ 630 w 638"/>
                  <a:gd name="T69" fmla="*/ 7 h 330"/>
                  <a:gd name="T70" fmla="*/ 638 w 638"/>
                  <a:gd name="T71"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8" h="330">
                    <a:moveTo>
                      <a:pt x="170" y="326"/>
                    </a:moveTo>
                    <a:lnTo>
                      <a:pt x="244" y="330"/>
                    </a:lnTo>
                    <a:lnTo>
                      <a:pt x="247" y="330"/>
                    </a:lnTo>
                    <a:lnTo>
                      <a:pt x="247" y="330"/>
                    </a:lnTo>
                    <a:lnTo>
                      <a:pt x="170" y="326"/>
                    </a:lnTo>
                    <a:moveTo>
                      <a:pt x="3" y="314"/>
                    </a:moveTo>
                    <a:lnTo>
                      <a:pt x="0" y="316"/>
                    </a:lnTo>
                    <a:lnTo>
                      <a:pt x="2" y="316"/>
                    </a:lnTo>
                    <a:lnTo>
                      <a:pt x="3" y="314"/>
                    </a:lnTo>
                    <a:lnTo>
                      <a:pt x="3" y="314"/>
                    </a:lnTo>
                    <a:moveTo>
                      <a:pt x="627" y="7"/>
                    </a:moveTo>
                    <a:lnTo>
                      <a:pt x="626" y="6"/>
                    </a:lnTo>
                    <a:lnTo>
                      <a:pt x="627" y="7"/>
                    </a:lnTo>
                    <a:moveTo>
                      <a:pt x="638" y="0"/>
                    </a:moveTo>
                    <a:lnTo>
                      <a:pt x="630" y="4"/>
                    </a:lnTo>
                    <a:lnTo>
                      <a:pt x="630" y="4"/>
                    </a:lnTo>
                    <a:lnTo>
                      <a:pt x="629" y="5"/>
                    </a:lnTo>
                    <a:lnTo>
                      <a:pt x="628" y="5"/>
                    </a:lnTo>
                    <a:lnTo>
                      <a:pt x="626" y="6"/>
                    </a:lnTo>
                    <a:lnTo>
                      <a:pt x="299" y="168"/>
                    </a:lnTo>
                    <a:lnTo>
                      <a:pt x="15" y="309"/>
                    </a:lnTo>
                    <a:lnTo>
                      <a:pt x="10" y="313"/>
                    </a:lnTo>
                    <a:lnTo>
                      <a:pt x="12" y="313"/>
                    </a:lnTo>
                    <a:lnTo>
                      <a:pt x="616" y="14"/>
                    </a:lnTo>
                    <a:lnTo>
                      <a:pt x="247" y="327"/>
                    </a:lnTo>
                    <a:lnTo>
                      <a:pt x="245" y="327"/>
                    </a:lnTo>
                    <a:lnTo>
                      <a:pt x="185" y="324"/>
                    </a:lnTo>
                    <a:lnTo>
                      <a:pt x="248" y="327"/>
                    </a:lnTo>
                    <a:lnTo>
                      <a:pt x="249" y="327"/>
                    </a:lnTo>
                    <a:lnTo>
                      <a:pt x="250" y="330"/>
                    </a:lnTo>
                    <a:lnTo>
                      <a:pt x="252" y="328"/>
                    </a:lnTo>
                    <a:lnTo>
                      <a:pt x="626" y="10"/>
                    </a:lnTo>
                    <a:lnTo>
                      <a:pt x="628" y="9"/>
                    </a:lnTo>
                    <a:lnTo>
                      <a:pt x="630" y="8"/>
                    </a:lnTo>
                    <a:lnTo>
                      <a:pt x="630" y="7"/>
                    </a:lnTo>
                    <a:lnTo>
                      <a:pt x="6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427"/>
              <p:cNvSpPr>
                <a:spLocks noEditPoints="1"/>
              </p:cNvSpPr>
              <p:nvPr/>
            </p:nvSpPr>
            <p:spPr bwMode="auto">
              <a:xfrm>
                <a:off x="2336" y="3326"/>
                <a:ext cx="647" cy="787"/>
              </a:xfrm>
              <a:custGeom>
                <a:avLst/>
                <a:gdLst>
                  <a:gd name="T0" fmla="*/ 642 w 647"/>
                  <a:gd name="T1" fmla="*/ 778 h 787"/>
                  <a:gd name="T2" fmla="*/ 643 w 647"/>
                  <a:gd name="T3" fmla="*/ 781 h 787"/>
                  <a:gd name="T4" fmla="*/ 643 w 647"/>
                  <a:gd name="T5" fmla="*/ 781 h 787"/>
                  <a:gd name="T6" fmla="*/ 647 w 647"/>
                  <a:gd name="T7" fmla="*/ 787 h 787"/>
                  <a:gd name="T8" fmla="*/ 643 w 647"/>
                  <a:gd name="T9" fmla="*/ 779 h 787"/>
                  <a:gd name="T10" fmla="*/ 642 w 647"/>
                  <a:gd name="T11" fmla="*/ 778 h 787"/>
                  <a:gd name="T12" fmla="*/ 270 w 647"/>
                  <a:gd name="T13" fmla="*/ 328 h 787"/>
                  <a:gd name="T14" fmla="*/ 631 w 647"/>
                  <a:gd name="T15" fmla="*/ 767 h 787"/>
                  <a:gd name="T16" fmla="*/ 631 w 647"/>
                  <a:gd name="T17" fmla="*/ 767 h 787"/>
                  <a:gd name="T18" fmla="*/ 270 w 647"/>
                  <a:gd name="T19" fmla="*/ 328 h 787"/>
                  <a:gd name="T20" fmla="*/ 244 w 647"/>
                  <a:gd name="T21" fmla="*/ 17 h 787"/>
                  <a:gd name="T22" fmla="*/ 245 w 647"/>
                  <a:gd name="T23" fmla="*/ 16 h 787"/>
                  <a:gd name="T24" fmla="*/ 245 w 647"/>
                  <a:gd name="T25" fmla="*/ 14 h 787"/>
                  <a:gd name="T26" fmla="*/ 245 w 647"/>
                  <a:gd name="T27" fmla="*/ 16 h 787"/>
                  <a:gd name="T28" fmla="*/ 244 w 647"/>
                  <a:gd name="T29" fmla="*/ 17 h 787"/>
                  <a:gd name="T30" fmla="*/ 7 w 647"/>
                  <a:gd name="T31" fmla="*/ 0 h 787"/>
                  <a:gd name="T32" fmla="*/ 5 w 647"/>
                  <a:gd name="T33" fmla="*/ 1 h 787"/>
                  <a:gd name="T34" fmla="*/ 442 w 647"/>
                  <a:gd name="T35" fmla="*/ 532 h 787"/>
                  <a:gd name="T36" fmla="*/ 7 w 647"/>
                  <a:gd name="T37" fmla="*/ 3 h 787"/>
                  <a:gd name="T38" fmla="*/ 167 w 647"/>
                  <a:gd name="T39" fmla="*/ 13 h 787"/>
                  <a:gd name="T40" fmla="*/ 244 w 647"/>
                  <a:gd name="T41" fmla="*/ 17 h 787"/>
                  <a:gd name="T42" fmla="*/ 244 w 647"/>
                  <a:gd name="T43" fmla="*/ 17 h 787"/>
                  <a:gd name="T44" fmla="*/ 244 w 647"/>
                  <a:gd name="T45" fmla="*/ 17 h 787"/>
                  <a:gd name="T46" fmla="*/ 630 w 647"/>
                  <a:gd name="T47" fmla="*/ 761 h 787"/>
                  <a:gd name="T48" fmla="*/ 639 w 647"/>
                  <a:gd name="T49" fmla="*/ 771 h 787"/>
                  <a:gd name="T50" fmla="*/ 639 w 647"/>
                  <a:gd name="T51" fmla="*/ 770 h 787"/>
                  <a:gd name="T52" fmla="*/ 636 w 647"/>
                  <a:gd name="T53" fmla="*/ 765 h 787"/>
                  <a:gd name="T54" fmla="*/ 390 w 647"/>
                  <a:gd name="T55" fmla="*/ 292 h 787"/>
                  <a:gd name="T56" fmla="*/ 251 w 647"/>
                  <a:gd name="T57" fmla="*/ 23 h 787"/>
                  <a:gd name="T58" fmla="*/ 247 w 647"/>
                  <a:gd name="T59" fmla="*/ 17 h 787"/>
                  <a:gd name="T60" fmla="*/ 246 w 647"/>
                  <a:gd name="T61" fmla="*/ 14 h 787"/>
                  <a:gd name="T62" fmla="*/ 245 w 647"/>
                  <a:gd name="T63" fmla="*/ 14 h 787"/>
                  <a:gd name="T64" fmla="*/ 182 w 647"/>
                  <a:gd name="T65" fmla="*/ 11 h 787"/>
                  <a:gd name="T66" fmla="*/ 9 w 647"/>
                  <a:gd name="T67" fmla="*/ 0 h 787"/>
                  <a:gd name="T68" fmla="*/ 7 w 647"/>
                  <a:gd name="T69" fmla="*/ 0 h 787"/>
                  <a:gd name="T70" fmla="*/ 0 w 647"/>
                  <a:gd name="T71" fmla="*/ 0 h 787"/>
                  <a:gd name="T72" fmla="*/ 0 w 647"/>
                  <a:gd name="T73" fmla="*/ 1 h 787"/>
                  <a:gd name="T74" fmla="*/ 0 w 647"/>
                  <a:gd name="T75" fmla="*/ 1 h 787"/>
                  <a:gd name="T76" fmla="*/ 1 w 647"/>
                  <a:gd name="T77" fmla="*/ 1 h 787"/>
                  <a:gd name="T78" fmla="*/ 0 w 647"/>
                  <a:gd name="T79" fmla="*/ 0 h 787"/>
                  <a:gd name="T80" fmla="*/ 0 w 647"/>
                  <a:gd name="T81" fmla="*/ 0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787">
                    <a:moveTo>
                      <a:pt x="642" y="778"/>
                    </a:moveTo>
                    <a:lnTo>
                      <a:pt x="643" y="781"/>
                    </a:lnTo>
                    <a:lnTo>
                      <a:pt x="643" y="781"/>
                    </a:lnTo>
                    <a:lnTo>
                      <a:pt x="647" y="787"/>
                    </a:lnTo>
                    <a:lnTo>
                      <a:pt x="643" y="779"/>
                    </a:lnTo>
                    <a:lnTo>
                      <a:pt x="642" y="778"/>
                    </a:lnTo>
                    <a:close/>
                    <a:moveTo>
                      <a:pt x="270" y="328"/>
                    </a:moveTo>
                    <a:lnTo>
                      <a:pt x="631" y="767"/>
                    </a:lnTo>
                    <a:lnTo>
                      <a:pt x="631" y="767"/>
                    </a:lnTo>
                    <a:lnTo>
                      <a:pt x="270" y="328"/>
                    </a:lnTo>
                    <a:close/>
                    <a:moveTo>
                      <a:pt x="244" y="17"/>
                    </a:moveTo>
                    <a:lnTo>
                      <a:pt x="245" y="16"/>
                    </a:lnTo>
                    <a:lnTo>
                      <a:pt x="245" y="14"/>
                    </a:lnTo>
                    <a:lnTo>
                      <a:pt x="245" y="16"/>
                    </a:lnTo>
                    <a:lnTo>
                      <a:pt x="244" y="17"/>
                    </a:lnTo>
                    <a:close/>
                    <a:moveTo>
                      <a:pt x="7" y="0"/>
                    </a:moveTo>
                    <a:lnTo>
                      <a:pt x="5" y="1"/>
                    </a:lnTo>
                    <a:lnTo>
                      <a:pt x="442" y="532"/>
                    </a:lnTo>
                    <a:lnTo>
                      <a:pt x="7" y="3"/>
                    </a:lnTo>
                    <a:lnTo>
                      <a:pt x="167" y="13"/>
                    </a:lnTo>
                    <a:lnTo>
                      <a:pt x="244" y="17"/>
                    </a:lnTo>
                    <a:lnTo>
                      <a:pt x="244" y="17"/>
                    </a:lnTo>
                    <a:lnTo>
                      <a:pt x="244" y="17"/>
                    </a:lnTo>
                    <a:lnTo>
                      <a:pt x="630" y="761"/>
                    </a:lnTo>
                    <a:lnTo>
                      <a:pt x="639" y="771"/>
                    </a:lnTo>
                    <a:lnTo>
                      <a:pt x="639" y="770"/>
                    </a:lnTo>
                    <a:lnTo>
                      <a:pt x="636" y="765"/>
                    </a:lnTo>
                    <a:lnTo>
                      <a:pt x="390" y="292"/>
                    </a:lnTo>
                    <a:lnTo>
                      <a:pt x="251" y="23"/>
                    </a:lnTo>
                    <a:lnTo>
                      <a:pt x="247" y="17"/>
                    </a:lnTo>
                    <a:lnTo>
                      <a:pt x="246" y="14"/>
                    </a:lnTo>
                    <a:lnTo>
                      <a:pt x="245" y="14"/>
                    </a:lnTo>
                    <a:lnTo>
                      <a:pt x="182" y="11"/>
                    </a:lnTo>
                    <a:lnTo>
                      <a:pt x="9" y="0"/>
                    </a:lnTo>
                    <a:lnTo>
                      <a:pt x="7" y="0"/>
                    </a:lnTo>
                    <a:close/>
                    <a:moveTo>
                      <a:pt x="0" y="0"/>
                    </a:moveTo>
                    <a:lnTo>
                      <a:pt x="0" y="1"/>
                    </a:lnTo>
                    <a:lnTo>
                      <a:pt x="0" y="1"/>
                    </a:lnTo>
                    <a:lnTo>
                      <a:pt x="1" y="1"/>
                    </a:lnTo>
                    <a:lnTo>
                      <a:pt x="0"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28"/>
              <p:cNvSpPr>
                <a:spLocks noEditPoints="1"/>
              </p:cNvSpPr>
              <p:nvPr/>
            </p:nvSpPr>
            <p:spPr bwMode="auto">
              <a:xfrm>
                <a:off x="2336" y="3326"/>
                <a:ext cx="647" cy="787"/>
              </a:xfrm>
              <a:custGeom>
                <a:avLst/>
                <a:gdLst>
                  <a:gd name="T0" fmla="*/ 642 w 647"/>
                  <a:gd name="T1" fmla="*/ 778 h 787"/>
                  <a:gd name="T2" fmla="*/ 643 w 647"/>
                  <a:gd name="T3" fmla="*/ 781 h 787"/>
                  <a:gd name="T4" fmla="*/ 643 w 647"/>
                  <a:gd name="T5" fmla="*/ 781 h 787"/>
                  <a:gd name="T6" fmla="*/ 647 w 647"/>
                  <a:gd name="T7" fmla="*/ 787 h 787"/>
                  <a:gd name="T8" fmla="*/ 643 w 647"/>
                  <a:gd name="T9" fmla="*/ 779 h 787"/>
                  <a:gd name="T10" fmla="*/ 642 w 647"/>
                  <a:gd name="T11" fmla="*/ 778 h 787"/>
                  <a:gd name="T12" fmla="*/ 270 w 647"/>
                  <a:gd name="T13" fmla="*/ 328 h 787"/>
                  <a:gd name="T14" fmla="*/ 631 w 647"/>
                  <a:gd name="T15" fmla="*/ 767 h 787"/>
                  <a:gd name="T16" fmla="*/ 631 w 647"/>
                  <a:gd name="T17" fmla="*/ 767 h 787"/>
                  <a:gd name="T18" fmla="*/ 270 w 647"/>
                  <a:gd name="T19" fmla="*/ 328 h 787"/>
                  <a:gd name="T20" fmla="*/ 244 w 647"/>
                  <a:gd name="T21" fmla="*/ 17 h 787"/>
                  <a:gd name="T22" fmla="*/ 245 w 647"/>
                  <a:gd name="T23" fmla="*/ 16 h 787"/>
                  <a:gd name="T24" fmla="*/ 245 w 647"/>
                  <a:gd name="T25" fmla="*/ 14 h 787"/>
                  <a:gd name="T26" fmla="*/ 245 w 647"/>
                  <a:gd name="T27" fmla="*/ 16 h 787"/>
                  <a:gd name="T28" fmla="*/ 244 w 647"/>
                  <a:gd name="T29" fmla="*/ 17 h 787"/>
                  <a:gd name="T30" fmla="*/ 7 w 647"/>
                  <a:gd name="T31" fmla="*/ 0 h 787"/>
                  <a:gd name="T32" fmla="*/ 5 w 647"/>
                  <a:gd name="T33" fmla="*/ 1 h 787"/>
                  <a:gd name="T34" fmla="*/ 442 w 647"/>
                  <a:gd name="T35" fmla="*/ 532 h 787"/>
                  <a:gd name="T36" fmla="*/ 7 w 647"/>
                  <a:gd name="T37" fmla="*/ 3 h 787"/>
                  <a:gd name="T38" fmla="*/ 167 w 647"/>
                  <a:gd name="T39" fmla="*/ 13 h 787"/>
                  <a:gd name="T40" fmla="*/ 244 w 647"/>
                  <a:gd name="T41" fmla="*/ 17 h 787"/>
                  <a:gd name="T42" fmla="*/ 244 w 647"/>
                  <a:gd name="T43" fmla="*/ 17 h 787"/>
                  <a:gd name="T44" fmla="*/ 244 w 647"/>
                  <a:gd name="T45" fmla="*/ 17 h 787"/>
                  <a:gd name="T46" fmla="*/ 630 w 647"/>
                  <a:gd name="T47" fmla="*/ 761 h 787"/>
                  <a:gd name="T48" fmla="*/ 639 w 647"/>
                  <a:gd name="T49" fmla="*/ 771 h 787"/>
                  <a:gd name="T50" fmla="*/ 639 w 647"/>
                  <a:gd name="T51" fmla="*/ 770 h 787"/>
                  <a:gd name="T52" fmla="*/ 636 w 647"/>
                  <a:gd name="T53" fmla="*/ 765 h 787"/>
                  <a:gd name="T54" fmla="*/ 390 w 647"/>
                  <a:gd name="T55" fmla="*/ 292 h 787"/>
                  <a:gd name="T56" fmla="*/ 251 w 647"/>
                  <a:gd name="T57" fmla="*/ 23 h 787"/>
                  <a:gd name="T58" fmla="*/ 247 w 647"/>
                  <a:gd name="T59" fmla="*/ 17 h 787"/>
                  <a:gd name="T60" fmla="*/ 246 w 647"/>
                  <a:gd name="T61" fmla="*/ 14 h 787"/>
                  <a:gd name="T62" fmla="*/ 245 w 647"/>
                  <a:gd name="T63" fmla="*/ 14 h 787"/>
                  <a:gd name="T64" fmla="*/ 182 w 647"/>
                  <a:gd name="T65" fmla="*/ 11 h 787"/>
                  <a:gd name="T66" fmla="*/ 9 w 647"/>
                  <a:gd name="T67" fmla="*/ 0 h 787"/>
                  <a:gd name="T68" fmla="*/ 7 w 647"/>
                  <a:gd name="T69" fmla="*/ 0 h 787"/>
                  <a:gd name="T70" fmla="*/ 0 w 647"/>
                  <a:gd name="T71" fmla="*/ 0 h 787"/>
                  <a:gd name="T72" fmla="*/ 0 w 647"/>
                  <a:gd name="T73" fmla="*/ 1 h 787"/>
                  <a:gd name="T74" fmla="*/ 0 w 647"/>
                  <a:gd name="T75" fmla="*/ 1 h 787"/>
                  <a:gd name="T76" fmla="*/ 1 w 647"/>
                  <a:gd name="T77" fmla="*/ 1 h 787"/>
                  <a:gd name="T78" fmla="*/ 0 w 647"/>
                  <a:gd name="T79" fmla="*/ 0 h 787"/>
                  <a:gd name="T80" fmla="*/ 0 w 647"/>
                  <a:gd name="T81" fmla="*/ 0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7" h="787">
                    <a:moveTo>
                      <a:pt x="642" y="778"/>
                    </a:moveTo>
                    <a:lnTo>
                      <a:pt x="643" y="781"/>
                    </a:lnTo>
                    <a:lnTo>
                      <a:pt x="643" y="781"/>
                    </a:lnTo>
                    <a:lnTo>
                      <a:pt x="647" y="787"/>
                    </a:lnTo>
                    <a:lnTo>
                      <a:pt x="643" y="779"/>
                    </a:lnTo>
                    <a:lnTo>
                      <a:pt x="642" y="778"/>
                    </a:lnTo>
                    <a:moveTo>
                      <a:pt x="270" y="328"/>
                    </a:moveTo>
                    <a:lnTo>
                      <a:pt x="631" y="767"/>
                    </a:lnTo>
                    <a:lnTo>
                      <a:pt x="631" y="767"/>
                    </a:lnTo>
                    <a:lnTo>
                      <a:pt x="270" y="328"/>
                    </a:lnTo>
                    <a:moveTo>
                      <a:pt x="244" y="17"/>
                    </a:moveTo>
                    <a:lnTo>
                      <a:pt x="245" y="16"/>
                    </a:lnTo>
                    <a:lnTo>
                      <a:pt x="245" y="14"/>
                    </a:lnTo>
                    <a:lnTo>
                      <a:pt x="245" y="16"/>
                    </a:lnTo>
                    <a:lnTo>
                      <a:pt x="244" y="17"/>
                    </a:lnTo>
                    <a:moveTo>
                      <a:pt x="7" y="0"/>
                    </a:moveTo>
                    <a:lnTo>
                      <a:pt x="5" y="1"/>
                    </a:lnTo>
                    <a:lnTo>
                      <a:pt x="442" y="532"/>
                    </a:lnTo>
                    <a:lnTo>
                      <a:pt x="7" y="3"/>
                    </a:lnTo>
                    <a:lnTo>
                      <a:pt x="167" y="13"/>
                    </a:lnTo>
                    <a:lnTo>
                      <a:pt x="244" y="17"/>
                    </a:lnTo>
                    <a:lnTo>
                      <a:pt x="244" y="17"/>
                    </a:lnTo>
                    <a:lnTo>
                      <a:pt x="244" y="17"/>
                    </a:lnTo>
                    <a:lnTo>
                      <a:pt x="630" y="761"/>
                    </a:lnTo>
                    <a:lnTo>
                      <a:pt x="639" y="771"/>
                    </a:lnTo>
                    <a:lnTo>
                      <a:pt x="639" y="770"/>
                    </a:lnTo>
                    <a:lnTo>
                      <a:pt x="636" y="765"/>
                    </a:lnTo>
                    <a:lnTo>
                      <a:pt x="390" y="292"/>
                    </a:lnTo>
                    <a:lnTo>
                      <a:pt x="251" y="23"/>
                    </a:lnTo>
                    <a:lnTo>
                      <a:pt x="247" y="17"/>
                    </a:lnTo>
                    <a:lnTo>
                      <a:pt x="246" y="14"/>
                    </a:lnTo>
                    <a:lnTo>
                      <a:pt x="245" y="14"/>
                    </a:lnTo>
                    <a:lnTo>
                      <a:pt x="182" y="11"/>
                    </a:lnTo>
                    <a:lnTo>
                      <a:pt x="9" y="0"/>
                    </a:lnTo>
                    <a:lnTo>
                      <a:pt x="7" y="0"/>
                    </a:lnTo>
                    <a:moveTo>
                      <a:pt x="0" y="0"/>
                    </a:moveTo>
                    <a:lnTo>
                      <a:pt x="0" y="1"/>
                    </a:lnTo>
                    <a:lnTo>
                      <a:pt x="0" y="1"/>
                    </a:lnTo>
                    <a:lnTo>
                      <a:pt x="1" y="1"/>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29"/>
              <p:cNvSpPr>
                <a:spLocks noEditPoints="1"/>
              </p:cNvSpPr>
              <p:nvPr/>
            </p:nvSpPr>
            <p:spPr bwMode="auto">
              <a:xfrm>
                <a:off x="6110" y="2235"/>
                <a:ext cx="340" cy="417"/>
              </a:xfrm>
              <a:custGeom>
                <a:avLst/>
                <a:gdLst>
                  <a:gd name="T0" fmla="*/ 4 w 340"/>
                  <a:gd name="T1" fmla="*/ 412 h 417"/>
                  <a:gd name="T2" fmla="*/ 1 w 340"/>
                  <a:gd name="T3" fmla="*/ 416 h 417"/>
                  <a:gd name="T4" fmla="*/ 0 w 340"/>
                  <a:gd name="T5" fmla="*/ 417 h 417"/>
                  <a:gd name="T6" fmla="*/ 4 w 340"/>
                  <a:gd name="T7" fmla="*/ 413 h 417"/>
                  <a:gd name="T8" fmla="*/ 4 w 340"/>
                  <a:gd name="T9" fmla="*/ 412 h 417"/>
                  <a:gd name="T10" fmla="*/ 89 w 340"/>
                  <a:gd name="T11" fmla="*/ 158 h 417"/>
                  <a:gd name="T12" fmla="*/ 5 w 340"/>
                  <a:gd name="T13" fmla="*/ 404 h 417"/>
                  <a:gd name="T14" fmla="*/ 5 w 340"/>
                  <a:gd name="T15" fmla="*/ 404 h 417"/>
                  <a:gd name="T16" fmla="*/ 89 w 340"/>
                  <a:gd name="T17" fmla="*/ 158 h 417"/>
                  <a:gd name="T18" fmla="*/ 340 w 340"/>
                  <a:gd name="T19" fmla="*/ 0 h 417"/>
                  <a:gd name="T20" fmla="*/ 335 w 340"/>
                  <a:gd name="T21" fmla="*/ 3 h 417"/>
                  <a:gd name="T22" fmla="*/ 334 w 340"/>
                  <a:gd name="T23" fmla="*/ 4 h 417"/>
                  <a:gd name="T24" fmla="*/ 334 w 340"/>
                  <a:gd name="T25" fmla="*/ 5 h 417"/>
                  <a:gd name="T26" fmla="*/ 334 w 340"/>
                  <a:gd name="T27" fmla="*/ 4 h 417"/>
                  <a:gd name="T28" fmla="*/ 111 w 340"/>
                  <a:gd name="T29" fmla="*/ 109 h 417"/>
                  <a:gd name="T30" fmla="*/ 106 w 340"/>
                  <a:gd name="T31" fmla="*/ 112 h 417"/>
                  <a:gd name="T32" fmla="*/ 107 w 340"/>
                  <a:gd name="T33" fmla="*/ 112 h 417"/>
                  <a:gd name="T34" fmla="*/ 108 w 340"/>
                  <a:gd name="T35" fmla="*/ 113 h 417"/>
                  <a:gd name="T36" fmla="*/ 108 w 340"/>
                  <a:gd name="T37" fmla="*/ 115 h 417"/>
                  <a:gd name="T38" fmla="*/ 247 w 340"/>
                  <a:gd name="T39" fmla="*/ 48 h 417"/>
                  <a:gd name="T40" fmla="*/ 328 w 340"/>
                  <a:gd name="T41" fmla="*/ 9 h 417"/>
                  <a:gd name="T42" fmla="*/ 328 w 340"/>
                  <a:gd name="T43" fmla="*/ 9 h 417"/>
                  <a:gd name="T44" fmla="*/ 9 w 340"/>
                  <a:gd name="T45" fmla="*/ 401 h 417"/>
                  <a:gd name="T46" fmla="*/ 74 w 340"/>
                  <a:gd name="T47" fmla="*/ 212 h 417"/>
                  <a:gd name="T48" fmla="*/ 7 w 340"/>
                  <a:gd name="T49" fmla="*/ 408 h 417"/>
                  <a:gd name="T50" fmla="*/ 8 w 340"/>
                  <a:gd name="T51" fmla="*/ 408 h 417"/>
                  <a:gd name="T52" fmla="*/ 335 w 340"/>
                  <a:gd name="T53" fmla="*/ 6 h 417"/>
                  <a:gd name="T54" fmla="*/ 336 w 340"/>
                  <a:gd name="T55" fmla="*/ 5 h 417"/>
                  <a:gd name="T56" fmla="*/ 340 w 340"/>
                  <a:gd name="T5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0" h="417">
                    <a:moveTo>
                      <a:pt x="4" y="412"/>
                    </a:moveTo>
                    <a:lnTo>
                      <a:pt x="1" y="416"/>
                    </a:lnTo>
                    <a:lnTo>
                      <a:pt x="0" y="417"/>
                    </a:lnTo>
                    <a:lnTo>
                      <a:pt x="4" y="413"/>
                    </a:lnTo>
                    <a:lnTo>
                      <a:pt x="4" y="412"/>
                    </a:lnTo>
                    <a:close/>
                    <a:moveTo>
                      <a:pt x="89" y="158"/>
                    </a:moveTo>
                    <a:lnTo>
                      <a:pt x="5" y="404"/>
                    </a:lnTo>
                    <a:lnTo>
                      <a:pt x="5" y="404"/>
                    </a:lnTo>
                    <a:lnTo>
                      <a:pt x="89" y="158"/>
                    </a:lnTo>
                    <a:close/>
                    <a:moveTo>
                      <a:pt x="340" y="0"/>
                    </a:moveTo>
                    <a:lnTo>
                      <a:pt x="335" y="3"/>
                    </a:lnTo>
                    <a:lnTo>
                      <a:pt x="334" y="4"/>
                    </a:lnTo>
                    <a:lnTo>
                      <a:pt x="334" y="5"/>
                    </a:lnTo>
                    <a:lnTo>
                      <a:pt x="334" y="4"/>
                    </a:lnTo>
                    <a:lnTo>
                      <a:pt x="111" y="109"/>
                    </a:lnTo>
                    <a:lnTo>
                      <a:pt x="106" y="112"/>
                    </a:lnTo>
                    <a:lnTo>
                      <a:pt x="107" y="112"/>
                    </a:lnTo>
                    <a:lnTo>
                      <a:pt x="108" y="113"/>
                    </a:lnTo>
                    <a:lnTo>
                      <a:pt x="108" y="115"/>
                    </a:lnTo>
                    <a:lnTo>
                      <a:pt x="247" y="48"/>
                    </a:lnTo>
                    <a:lnTo>
                      <a:pt x="328" y="9"/>
                    </a:lnTo>
                    <a:lnTo>
                      <a:pt x="328" y="9"/>
                    </a:lnTo>
                    <a:lnTo>
                      <a:pt x="9" y="401"/>
                    </a:lnTo>
                    <a:lnTo>
                      <a:pt x="74" y="212"/>
                    </a:lnTo>
                    <a:lnTo>
                      <a:pt x="7" y="408"/>
                    </a:lnTo>
                    <a:lnTo>
                      <a:pt x="8" y="408"/>
                    </a:lnTo>
                    <a:lnTo>
                      <a:pt x="335" y="6"/>
                    </a:lnTo>
                    <a:lnTo>
                      <a:pt x="336" y="5"/>
                    </a:lnTo>
                    <a:lnTo>
                      <a:pt x="34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30"/>
              <p:cNvSpPr>
                <a:spLocks noEditPoints="1"/>
              </p:cNvSpPr>
              <p:nvPr/>
            </p:nvSpPr>
            <p:spPr bwMode="auto">
              <a:xfrm>
                <a:off x="6110" y="2235"/>
                <a:ext cx="340" cy="417"/>
              </a:xfrm>
              <a:custGeom>
                <a:avLst/>
                <a:gdLst>
                  <a:gd name="T0" fmla="*/ 4 w 340"/>
                  <a:gd name="T1" fmla="*/ 412 h 417"/>
                  <a:gd name="T2" fmla="*/ 1 w 340"/>
                  <a:gd name="T3" fmla="*/ 416 h 417"/>
                  <a:gd name="T4" fmla="*/ 0 w 340"/>
                  <a:gd name="T5" fmla="*/ 417 h 417"/>
                  <a:gd name="T6" fmla="*/ 4 w 340"/>
                  <a:gd name="T7" fmla="*/ 413 h 417"/>
                  <a:gd name="T8" fmla="*/ 4 w 340"/>
                  <a:gd name="T9" fmla="*/ 412 h 417"/>
                  <a:gd name="T10" fmla="*/ 89 w 340"/>
                  <a:gd name="T11" fmla="*/ 158 h 417"/>
                  <a:gd name="T12" fmla="*/ 5 w 340"/>
                  <a:gd name="T13" fmla="*/ 404 h 417"/>
                  <a:gd name="T14" fmla="*/ 5 w 340"/>
                  <a:gd name="T15" fmla="*/ 404 h 417"/>
                  <a:gd name="T16" fmla="*/ 89 w 340"/>
                  <a:gd name="T17" fmla="*/ 158 h 417"/>
                  <a:gd name="T18" fmla="*/ 340 w 340"/>
                  <a:gd name="T19" fmla="*/ 0 h 417"/>
                  <a:gd name="T20" fmla="*/ 335 w 340"/>
                  <a:gd name="T21" fmla="*/ 3 h 417"/>
                  <a:gd name="T22" fmla="*/ 334 w 340"/>
                  <a:gd name="T23" fmla="*/ 4 h 417"/>
                  <a:gd name="T24" fmla="*/ 334 w 340"/>
                  <a:gd name="T25" fmla="*/ 5 h 417"/>
                  <a:gd name="T26" fmla="*/ 334 w 340"/>
                  <a:gd name="T27" fmla="*/ 4 h 417"/>
                  <a:gd name="T28" fmla="*/ 111 w 340"/>
                  <a:gd name="T29" fmla="*/ 109 h 417"/>
                  <a:gd name="T30" fmla="*/ 106 w 340"/>
                  <a:gd name="T31" fmla="*/ 112 h 417"/>
                  <a:gd name="T32" fmla="*/ 107 w 340"/>
                  <a:gd name="T33" fmla="*/ 112 h 417"/>
                  <a:gd name="T34" fmla="*/ 108 w 340"/>
                  <a:gd name="T35" fmla="*/ 113 h 417"/>
                  <a:gd name="T36" fmla="*/ 108 w 340"/>
                  <a:gd name="T37" fmla="*/ 115 h 417"/>
                  <a:gd name="T38" fmla="*/ 247 w 340"/>
                  <a:gd name="T39" fmla="*/ 48 h 417"/>
                  <a:gd name="T40" fmla="*/ 328 w 340"/>
                  <a:gd name="T41" fmla="*/ 9 h 417"/>
                  <a:gd name="T42" fmla="*/ 328 w 340"/>
                  <a:gd name="T43" fmla="*/ 9 h 417"/>
                  <a:gd name="T44" fmla="*/ 9 w 340"/>
                  <a:gd name="T45" fmla="*/ 401 h 417"/>
                  <a:gd name="T46" fmla="*/ 74 w 340"/>
                  <a:gd name="T47" fmla="*/ 212 h 417"/>
                  <a:gd name="T48" fmla="*/ 7 w 340"/>
                  <a:gd name="T49" fmla="*/ 408 h 417"/>
                  <a:gd name="T50" fmla="*/ 8 w 340"/>
                  <a:gd name="T51" fmla="*/ 408 h 417"/>
                  <a:gd name="T52" fmla="*/ 335 w 340"/>
                  <a:gd name="T53" fmla="*/ 6 h 417"/>
                  <a:gd name="T54" fmla="*/ 336 w 340"/>
                  <a:gd name="T55" fmla="*/ 5 h 417"/>
                  <a:gd name="T56" fmla="*/ 340 w 340"/>
                  <a:gd name="T5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0" h="417">
                    <a:moveTo>
                      <a:pt x="4" y="412"/>
                    </a:moveTo>
                    <a:lnTo>
                      <a:pt x="1" y="416"/>
                    </a:lnTo>
                    <a:lnTo>
                      <a:pt x="0" y="417"/>
                    </a:lnTo>
                    <a:lnTo>
                      <a:pt x="4" y="413"/>
                    </a:lnTo>
                    <a:lnTo>
                      <a:pt x="4" y="412"/>
                    </a:lnTo>
                    <a:moveTo>
                      <a:pt x="89" y="158"/>
                    </a:moveTo>
                    <a:lnTo>
                      <a:pt x="5" y="404"/>
                    </a:lnTo>
                    <a:lnTo>
                      <a:pt x="5" y="404"/>
                    </a:lnTo>
                    <a:lnTo>
                      <a:pt x="89" y="158"/>
                    </a:lnTo>
                    <a:moveTo>
                      <a:pt x="340" y="0"/>
                    </a:moveTo>
                    <a:lnTo>
                      <a:pt x="335" y="3"/>
                    </a:lnTo>
                    <a:lnTo>
                      <a:pt x="334" y="4"/>
                    </a:lnTo>
                    <a:lnTo>
                      <a:pt x="334" y="5"/>
                    </a:lnTo>
                    <a:lnTo>
                      <a:pt x="334" y="4"/>
                    </a:lnTo>
                    <a:lnTo>
                      <a:pt x="111" y="109"/>
                    </a:lnTo>
                    <a:lnTo>
                      <a:pt x="106" y="112"/>
                    </a:lnTo>
                    <a:lnTo>
                      <a:pt x="107" y="112"/>
                    </a:lnTo>
                    <a:lnTo>
                      <a:pt x="108" y="113"/>
                    </a:lnTo>
                    <a:lnTo>
                      <a:pt x="108" y="115"/>
                    </a:lnTo>
                    <a:lnTo>
                      <a:pt x="247" y="48"/>
                    </a:lnTo>
                    <a:lnTo>
                      <a:pt x="328" y="9"/>
                    </a:lnTo>
                    <a:lnTo>
                      <a:pt x="328" y="9"/>
                    </a:lnTo>
                    <a:lnTo>
                      <a:pt x="9" y="401"/>
                    </a:lnTo>
                    <a:lnTo>
                      <a:pt x="74" y="212"/>
                    </a:lnTo>
                    <a:lnTo>
                      <a:pt x="7" y="408"/>
                    </a:lnTo>
                    <a:lnTo>
                      <a:pt x="8" y="408"/>
                    </a:lnTo>
                    <a:lnTo>
                      <a:pt x="335" y="6"/>
                    </a:lnTo>
                    <a:lnTo>
                      <a:pt x="336" y="5"/>
                    </a:lnTo>
                    <a:lnTo>
                      <a:pt x="3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31"/>
              <p:cNvSpPr>
                <a:spLocks noEditPoints="1"/>
              </p:cNvSpPr>
              <p:nvPr/>
            </p:nvSpPr>
            <p:spPr bwMode="auto">
              <a:xfrm>
                <a:off x="6046" y="2291"/>
                <a:ext cx="172" cy="360"/>
              </a:xfrm>
              <a:custGeom>
                <a:avLst/>
                <a:gdLst>
                  <a:gd name="T0" fmla="*/ 69 w 172"/>
                  <a:gd name="T1" fmla="*/ 355 h 360"/>
                  <a:gd name="T2" fmla="*/ 68 w 172"/>
                  <a:gd name="T3" fmla="*/ 356 h 360"/>
                  <a:gd name="T4" fmla="*/ 68 w 172"/>
                  <a:gd name="T5" fmla="*/ 357 h 360"/>
                  <a:gd name="T6" fmla="*/ 68 w 172"/>
                  <a:gd name="T7" fmla="*/ 360 h 360"/>
                  <a:gd name="T8" fmla="*/ 70 w 172"/>
                  <a:gd name="T9" fmla="*/ 356 h 360"/>
                  <a:gd name="T10" fmla="*/ 69 w 172"/>
                  <a:gd name="T11" fmla="*/ 355 h 360"/>
                  <a:gd name="T12" fmla="*/ 1 w 172"/>
                  <a:gd name="T13" fmla="*/ 6 h 360"/>
                  <a:gd name="T14" fmla="*/ 1 w 172"/>
                  <a:gd name="T15" fmla="*/ 6 h 360"/>
                  <a:gd name="T16" fmla="*/ 67 w 172"/>
                  <a:gd name="T17" fmla="*/ 352 h 360"/>
                  <a:gd name="T18" fmla="*/ 67 w 172"/>
                  <a:gd name="T19" fmla="*/ 352 h 360"/>
                  <a:gd name="T20" fmla="*/ 1 w 172"/>
                  <a:gd name="T21" fmla="*/ 6 h 360"/>
                  <a:gd name="T22" fmla="*/ 6 w 172"/>
                  <a:gd name="T23" fmla="*/ 16 h 360"/>
                  <a:gd name="T24" fmla="*/ 4 w 172"/>
                  <a:gd name="T25" fmla="*/ 5 h 360"/>
                  <a:gd name="T26" fmla="*/ 4 w 172"/>
                  <a:gd name="T27" fmla="*/ 5 h 360"/>
                  <a:gd name="T28" fmla="*/ 168 w 172"/>
                  <a:gd name="T29" fmla="*/ 59 h 360"/>
                  <a:gd name="T30" fmla="*/ 168 w 172"/>
                  <a:gd name="T31" fmla="*/ 59 h 360"/>
                  <a:gd name="T32" fmla="*/ 167 w 172"/>
                  <a:gd name="T33" fmla="*/ 61 h 360"/>
                  <a:gd name="T34" fmla="*/ 153 w 172"/>
                  <a:gd name="T35" fmla="*/ 102 h 360"/>
                  <a:gd name="T36" fmla="*/ 69 w 172"/>
                  <a:gd name="T37" fmla="*/ 348 h 360"/>
                  <a:gd name="T38" fmla="*/ 6 w 172"/>
                  <a:gd name="T39" fmla="*/ 16 h 360"/>
                  <a:gd name="T40" fmla="*/ 4 w 172"/>
                  <a:gd name="T41" fmla="*/ 2 h 360"/>
                  <a:gd name="T42" fmla="*/ 70 w 172"/>
                  <a:gd name="T43" fmla="*/ 352 h 360"/>
                  <a:gd name="T44" fmla="*/ 71 w 172"/>
                  <a:gd name="T45" fmla="*/ 352 h 360"/>
                  <a:gd name="T46" fmla="*/ 138 w 172"/>
                  <a:gd name="T47" fmla="*/ 156 h 360"/>
                  <a:gd name="T48" fmla="*/ 172 w 172"/>
                  <a:gd name="T49" fmla="*/ 59 h 360"/>
                  <a:gd name="T50" fmla="*/ 172 w 172"/>
                  <a:gd name="T51" fmla="*/ 57 h 360"/>
                  <a:gd name="T52" fmla="*/ 171 w 172"/>
                  <a:gd name="T53" fmla="*/ 56 h 360"/>
                  <a:gd name="T54" fmla="*/ 170 w 172"/>
                  <a:gd name="T55" fmla="*/ 56 h 360"/>
                  <a:gd name="T56" fmla="*/ 5 w 172"/>
                  <a:gd name="T57" fmla="*/ 3 h 360"/>
                  <a:gd name="T58" fmla="*/ 4 w 172"/>
                  <a:gd name="T59" fmla="*/ 2 h 360"/>
                  <a:gd name="T60" fmla="*/ 0 w 172"/>
                  <a:gd name="T61" fmla="*/ 0 h 360"/>
                  <a:gd name="T62" fmla="*/ 0 w 172"/>
                  <a:gd name="T63" fmla="*/ 2 h 360"/>
                  <a:gd name="T64" fmla="*/ 1 w 172"/>
                  <a:gd name="T65" fmla="*/ 2 h 360"/>
                  <a:gd name="T66" fmla="*/ 1 w 172"/>
                  <a:gd name="T67" fmla="*/ 1 h 360"/>
                  <a:gd name="T68" fmla="*/ 0 w 172"/>
                  <a:gd name="T6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360">
                    <a:moveTo>
                      <a:pt x="69" y="355"/>
                    </a:moveTo>
                    <a:lnTo>
                      <a:pt x="68" y="356"/>
                    </a:lnTo>
                    <a:lnTo>
                      <a:pt x="68" y="357"/>
                    </a:lnTo>
                    <a:lnTo>
                      <a:pt x="68" y="360"/>
                    </a:lnTo>
                    <a:lnTo>
                      <a:pt x="70" y="356"/>
                    </a:lnTo>
                    <a:lnTo>
                      <a:pt x="69" y="355"/>
                    </a:lnTo>
                    <a:close/>
                    <a:moveTo>
                      <a:pt x="1" y="6"/>
                    </a:moveTo>
                    <a:lnTo>
                      <a:pt x="1" y="6"/>
                    </a:lnTo>
                    <a:lnTo>
                      <a:pt x="67" y="352"/>
                    </a:lnTo>
                    <a:lnTo>
                      <a:pt x="67" y="352"/>
                    </a:lnTo>
                    <a:lnTo>
                      <a:pt x="1" y="6"/>
                    </a:lnTo>
                    <a:close/>
                    <a:moveTo>
                      <a:pt x="6" y="16"/>
                    </a:moveTo>
                    <a:lnTo>
                      <a:pt x="4" y="5"/>
                    </a:lnTo>
                    <a:lnTo>
                      <a:pt x="4" y="5"/>
                    </a:lnTo>
                    <a:lnTo>
                      <a:pt x="168" y="59"/>
                    </a:lnTo>
                    <a:lnTo>
                      <a:pt x="168" y="59"/>
                    </a:lnTo>
                    <a:lnTo>
                      <a:pt x="167" y="61"/>
                    </a:lnTo>
                    <a:lnTo>
                      <a:pt x="153" y="102"/>
                    </a:lnTo>
                    <a:lnTo>
                      <a:pt x="69" y="348"/>
                    </a:lnTo>
                    <a:lnTo>
                      <a:pt x="6" y="16"/>
                    </a:lnTo>
                    <a:close/>
                    <a:moveTo>
                      <a:pt x="4" y="2"/>
                    </a:moveTo>
                    <a:lnTo>
                      <a:pt x="70" y="352"/>
                    </a:lnTo>
                    <a:lnTo>
                      <a:pt x="71" y="352"/>
                    </a:lnTo>
                    <a:lnTo>
                      <a:pt x="138" y="156"/>
                    </a:lnTo>
                    <a:lnTo>
                      <a:pt x="172" y="59"/>
                    </a:lnTo>
                    <a:lnTo>
                      <a:pt x="172" y="57"/>
                    </a:lnTo>
                    <a:lnTo>
                      <a:pt x="171" y="56"/>
                    </a:lnTo>
                    <a:lnTo>
                      <a:pt x="170" y="56"/>
                    </a:lnTo>
                    <a:lnTo>
                      <a:pt x="5" y="3"/>
                    </a:lnTo>
                    <a:lnTo>
                      <a:pt x="4" y="2"/>
                    </a:lnTo>
                    <a:close/>
                    <a:moveTo>
                      <a:pt x="0" y="0"/>
                    </a:moveTo>
                    <a:lnTo>
                      <a:pt x="0" y="2"/>
                    </a:lnTo>
                    <a:lnTo>
                      <a:pt x="1" y="2"/>
                    </a:lnTo>
                    <a:lnTo>
                      <a:pt x="1"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32"/>
              <p:cNvSpPr>
                <a:spLocks noEditPoints="1"/>
              </p:cNvSpPr>
              <p:nvPr/>
            </p:nvSpPr>
            <p:spPr bwMode="auto">
              <a:xfrm>
                <a:off x="6046" y="2291"/>
                <a:ext cx="172" cy="360"/>
              </a:xfrm>
              <a:custGeom>
                <a:avLst/>
                <a:gdLst>
                  <a:gd name="T0" fmla="*/ 69 w 172"/>
                  <a:gd name="T1" fmla="*/ 355 h 360"/>
                  <a:gd name="T2" fmla="*/ 68 w 172"/>
                  <a:gd name="T3" fmla="*/ 356 h 360"/>
                  <a:gd name="T4" fmla="*/ 68 w 172"/>
                  <a:gd name="T5" fmla="*/ 357 h 360"/>
                  <a:gd name="T6" fmla="*/ 68 w 172"/>
                  <a:gd name="T7" fmla="*/ 360 h 360"/>
                  <a:gd name="T8" fmla="*/ 70 w 172"/>
                  <a:gd name="T9" fmla="*/ 356 h 360"/>
                  <a:gd name="T10" fmla="*/ 69 w 172"/>
                  <a:gd name="T11" fmla="*/ 355 h 360"/>
                  <a:gd name="T12" fmla="*/ 1 w 172"/>
                  <a:gd name="T13" fmla="*/ 6 h 360"/>
                  <a:gd name="T14" fmla="*/ 1 w 172"/>
                  <a:gd name="T15" fmla="*/ 6 h 360"/>
                  <a:gd name="T16" fmla="*/ 67 w 172"/>
                  <a:gd name="T17" fmla="*/ 352 h 360"/>
                  <a:gd name="T18" fmla="*/ 67 w 172"/>
                  <a:gd name="T19" fmla="*/ 352 h 360"/>
                  <a:gd name="T20" fmla="*/ 1 w 172"/>
                  <a:gd name="T21" fmla="*/ 6 h 360"/>
                  <a:gd name="T22" fmla="*/ 6 w 172"/>
                  <a:gd name="T23" fmla="*/ 16 h 360"/>
                  <a:gd name="T24" fmla="*/ 4 w 172"/>
                  <a:gd name="T25" fmla="*/ 5 h 360"/>
                  <a:gd name="T26" fmla="*/ 4 w 172"/>
                  <a:gd name="T27" fmla="*/ 5 h 360"/>
                  <a:gd name="T28" fmla="*/ 168 w 172"/>
                  <a:gd name="T29" fmla="*/ 59 h 360"/>
                  <a:gd name="T30" fmla="*/ 168 w 172"/>
                  <a:gd name="T31" fmla="*/ 59 h 360"/>
                  <a:gd name="T32" fmla="*/ 167 w 172"/>
                  <a:gd name="T33" fmla="*/ 61 h 360"/>
                  <a:gd name="T34" fmla="*/ 153 w 172"/>
                  <a:gd name="T35" fmla="*/ 102 h 360"/>
                  <a:gd name="T36" fmla="*/ 69 w 172"/>
                  <a:gd name="T37" fmla="*/ 348 h 360"/>
                  <a:gd name="T38" fmla="*/ 6 w 172"/>
                  <a:gd name="T39" fmla="*/ 16 h 360"/>
                  <a:gd name="T40" fmla="*/ 4 w 172"/>
                  <a:gd name="T41" fmla="*/ 2 h 360"/>
                  <a:gd name="T42" fmla="*/ 70 w 172"/>
                  <a:gd name="T43" fmla="*/ 352 h 360"/>
                  <a:gd name="T44" fmla="*/ 71 w 172"/>
                  <a:gd name="T45" fmla="*/ 352 h 360"/>
                  <a:gd name="T46" fmla="*/ 138 w 172"/>
                  <a:gd name="T47" fmla="*/ 156 h 360"/>
                  <a:gd name="T48" fmla="*/ 172 w 172"/>
                  <a:gd name="T49" fmla="*/ 59 h 360"/>
                  <a:gd name="T50" fmla="*/ 172 w 172"/>
                  <a:gd name="T51" fmla="*/ 57 h 360"/>
                  <a:gd name="T52" fmla="*/ 171 w 172"/>
                  <a:gd name="T53" fmla="*/ 56 h 360"/>
                  <a:gd name="T54" fmla="*/ 170 w 172"/>
                  <a:gd name="T55" fmla="*/ 56 h 360"/>
                  <a:gd name="T56" fmla="*/ 5 w 172"/>
                  <a:gd name="T57" fmla="*/ 3 h 360"/>
                  <a:gd name="T58" fmla="*/ 4 w 172"/>
                  <a:gd name="T59" fmla="*/ 2 h 360"/>
                  <a:gd name="T60" fmla="*/ 0 w 172"/>
                  <a:gd name="T61" fmla="*/ 0 h 360"/>
                  <a:gd name="T62" fmla="*/ 0 w 172"/>
                  <a:gd name="T63" fmla="*/ 2 h 360"/>
                  <a:gd name="T64" fmla="*/ 1 w 172"/>
                  <a:gd name="T65" fmla="*/ 2 h 360"/>
                  <a:gd name="T66" fmla="*/ 1 w 172"/>
                  <a:gd name="T67" fmla="*/ 1 h 360"/>
                  <a:gd name="T68" fmla="*/ 0 w 172"/>
                  <a:gd name="T6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360">
                    <a:moveTo>
                      <a:pt x="69" y="355"/>
                    </a:moveTo>
                    <a:lnTo>
                      <a:pt x="68" y="356"/>
                    </a:lnTo>
                    <a:lnTo>
                      <a:pt x="68" y="357"/>
                    </a:lnTo>
                    <a:lnTo>
                      <a:pt x="68" y="360"/>
                    </a:lnTo>
                    <a:lnTo>
                      <a:pt x="70" y="356"/>
                    </a:lnTo>
                    <a:lnTo>
                      <a:pt x="69" y="355"/>
                    </a:lnTo>
                    <a:moveTo>
                      <a:pt x="1" y="6"/>
                    </a:moveTo>
                    <a:lnTo>
                      <a:pt x="1" y="6"/>
                    </a:lnTo>
                    <a:lnTo>
                      <a:pt x="67" y="352"/>
                    </a:lnTo>
                    <a:lnTo>
                      <a:pt x="67" y="352"/>
                    </a:lnTo>
                    <a:lnTo>
                      <a:pt x="1" y="6"/>
                    </a:lnTo>
                    <a:moveTo>
                      <a:pt x="6" y="16"/>
                    </a:moveTo>
                    <a:lnTo>
                      <a:pt x="4" y="5"/>
                    </a:lnTo>
                    <a:lnTo>
                      <a:pt x="4" y="5"/>
                    </a:lnTo>
                    <a:lnTo>
                      <a:pt x="168" y="59"/>
                    </a:lnTo>
                    <a:lnTo>
                      <a:pt x="168" y="59"/>
                    </a:lnTo>
                    <a:lnTo>
                      <a:pt x="167" y="61"/>
                    </a:lnTo>
                    <a:lnTo>
                      <a:pt x="153" y="102"/>
                    </a:lnTo>
                    <a:lnTo>
                      <a:pt x="69" y="348"/>
                    </a:lnTo>
                    <a:lnTo>
                      <a:pt x="6" y="16"/>
                    </a:lnTo>
                    <a:moveTo>
                      <a:pt x="4" y="2"/>
                    </a:moveTo>
                    <a:lnTo>
                      <a:pt x="70" y="352"/>
                    </a:lnTo>
                    <a:lnTo>
                      <a:pt x="71" y="352"/>
                    </a:lnTo>
                    <a:lnTo>
                      <a:pt x="138" y="156"/>
                    </a:lnTo>
                    <a:lnTo>
                      <a:pt x="172" y="59"/>
                    </a:lnTo>
                    <a:lnTo>
                      <a:pt x="172" y="57"/>
                    </a:lnTo>
                    <a:lnTo>
                      <a:pt x="171" y="56"/>
                    </a:lnTo>
                    <a:lnTo>
                      <a:pt x="170" y="56"/>
                    </a:lnTo>
                    <a:lnTo>
                      <a:pt x="5" y="3"/>
                    </a:lnTo>
                    <a:lnTo>
                      <a:pt x="4" y="2"/>
                    </a:lnTo>
                    <a:moveTo>
                      <a:pt x="0" y="0"/>
                    </a:moveTo>
                    <a:lnTo>
                      <a:pt x="0" y="2"/>
                    </a:lnTo>
                    <a:lnTo>
                      <a:pt x="1"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33"/>
              <p:cNvSpPr>
                <a:spLocks noEditPoints="1"/>
              </p:cNvSpPr>
              <p:nvPr/>
            </p:nvSpPr>
            <p:spPr bwMode="auto">
              <a:xfrm>
                <a:off x="5717" y="2291"/>
                <a:ext cx="400" cy="356"/>
              </a:xfrm>
              <a:custGeom>
                <a:avLst/>
                <a:gdLst>
                  <a:gd name="T0" fmla="*/ 400 w 400"/>
                  <a:gd name="T1" fmla="*/ 354 h 356"/>
                  <a:gd name="T2" fmla="*/ 398 w 400"/>
                  <a:gd name="T3" fmla="*/ 355 h 356"/>
                  <a:gd name="T4" fmla="*/ 399 w 400"/>
                  <a:gd name="T5" fmla="*/ 356 h 356"/>
                  <a:gd name="T6" fmla="*/ 400 w 400"/>
                  <a:gd name="T7" fmla="*/ 356 h 356"/>
                  <a:gd name="T8" fmla="*/ 400 w 400"/>
                  <a:gd name="T9" fmla="*/ 354 h 356"/>
                  <a:gd name="T10" fmla="*/ 60 w 400"/>
                  <a:gd name="T11" fmla="*/ 308 h 356"/>
                  <a:gd name="T12" fmla="*/ 394 w 400"/>
                  <a:gd name="T13" fmla="*/ 355 h 356"/>
                  <a:gd name="T14" fmla="*/ 394 w 400"/>
                  <a:gd name="T15" fmla="*/ 355 h 356"/>
                  <a:gd name="T16" fmla="*/ 60 w 400"/>
                  <a:gd name="T17" fmla="*/ 308 h 356"/>
                  <a:gd name="T18" fmla="*/ 1 w 400"/>
                  <a:gd name="T19" fmla="*/ 300 h 356"/>
                  <a:gd name="T20" fmla="*/ 0 w 400"/>
                  <a:gd name="T21" fmla="*/ 300 h 356"/>
                  <a:gd name="T22" fmla="*/ 0 w 400"/>
                  <a:gd name="T23" fmla="*/ 300 h 356"/>
                  <a:gd name="T24" fmla="*/ 1 w 400"/>
                  <a:gd name="T25" fmla="*/ 300 h 356"/>
                  <a:gd name="T26" fmla="*/ 2 w 400"/>
                  <a:gd name="T27" fmla="*/ 301 h 356"/>
                  <a:gd name="T28" fmla="*/ 2 w 400"/>
                  <a:gd name="T29" fmla="*/ 300 h 356"/>
                  <a:gd name="T30" fmla="*/ 3 w 400"/>
                  <a:gd name="T31" fmla="*/ 300 h 356"/>
                  <a:gd name="T32" fmla="*/ 2 w 400"/>
                  <a:gd name="T33" fmla="*/ 300 h 356"/>
                  <a:gd name="T34" fmla="*/ 1 w 400"/>
                  <a:gd name="T35" fmla="*/ 300 h 356"/>
                  <a:gd name="T36" fmla="*/ 329 w 400"/>
                  <a:gd name="T37" fmla="*/ 4 h 356"/>
                  <a:gd name="T38" fmla="*/ 331 w 400"/>
                  <a:gd name="T39" fmla="*/ 3 h 356"/>
                  <a:gd name="T40" fmla="*/ 329 w 400"/>
                  <a:gd name="T41" fmla="*/ 4 h 356"/>
                  <a:gd name="T42" fmla="*/ 332 w 400"/>
                  <a:gd name="T43" fmla="*/ 0 h 356"/>
                  <a:gd name="T44" fmla="*/ 332 w 400"/>
                  <a:gd name="T45" fmla="*/ 0 h 356"/>
                  <a:gd name="T46" fmla="*/ 332 w 400"/>
                  <a:gd name="T47" fmla="*/ 0 h 356"/>
                  <a:gd name="T48" fmla="*/ 330 w 400"/>
                  <a:gd name="T49" fmla="*/ 1 h 356"/>
                  <a:gd name="T50" fmla="*/ 330 w 400"/>
                  <a:gd name="T51" fmla="*/ 2 h 356"/>
                  <a:gd name="T52" fmla="*/ 329 w 400"/>
                  <a:gd name="T53" fmla="*/ 2 h 356"/>
                  <a:gd name="T54" fmla="*/ 329 w 400"/>
                  <a:gd name="T55" fmla="*/ 3 h 356"/>
                  <a:gd name="T56" fmla="*/ 328 w 400"/>
                  <a:gd name="T57" fmla="*/ 4 h 356"/>
                  <a:gd name="T58" fmla="*/ 5 w 400"/>
                  <a:gd name="T59" fmla="*/ 295 h 356"/>
                  <a:gd name="T60" fmla="*/ 5 w 400"/>
                  <a:gd name="T61" fmla="*/ 296 h 356"/>
                  <a:gd name="T62" fmla="*/ 4 w 400"/>
                  <a:gd name="T63" fmla="*/ 297 h 356"/>
                  <a:gd name="T64" fmla="*/ 3 w 400"/>
                  <a:gd name="T65" fmla="*/ 298 h 356"/>
                  <a:gd name="T66" fmla="*/ 85 w 400"/>
                  <a:gd name="T67" fmla="*/ 309 h 356"/>
                  <a:gd name="T68" fmla="*/ 7 w 400"/>
                  <a:gd name="T69" fmla="*/ 298 h 356"/>
                  <a:gd name="T70" fmla="*/ 43 w 400"/>
                  <a:gd name="T71" fmla="*/ 265 h 356"/>
                  <a:gd name="T72" fmla="*/ 330 w 400"/>
                  <a:gd name="T73" fmla="*/ 6 h 356"/>
                  <a:gd name="T74" fmla="*/ 330 w 400"/>
                  <a:gd name="T75" fmla="*/ 6 h 356"/>
                  <a:gd name="T76" fmla="*/ 396 w 400"/>
                  <a:gd name="T77" fmla="*/ 352 h 356"/>
                  <a:gd name="T78" fmla="*/ 399 w 400"/>
                  <a:gd name="T79" fmla="*/ 352 h 356"/>
                  <a:gd name="T80" fmla="*/ 333 w 400"/>
                  <a:gd name="T81" fmla="*/ 2 h 356"/>
                  <a:gd name="T82" fmla="*/ 332 w 400"/>
                  <a:gd name="T83" fmla="*/ 0 h 356"/>
                  <a:gd name="T84" fmla="*/ 332 w 400"/>
                  <a:gd name="T8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0" h="356">
                    <a:moveTo>
                      <a:pt x="400" y="354"/>
                    </a:moveTo>
                    <a:lnTo>
                      <a:pt x="398" y="355"/>
                    </a:lnTo>
                    <a:lnTo>
                      <a:pt x="399" y="356"/>
                    </a:lnTo>
                    <a:lnTo>
                      <a:pt x="400" y="356"/>
                    </a:lnTo>
                    <a:lnTo>
                      <a:pt x="400" y="354"/>
                    </a:lnTo>
                    <a:close/>
                    <a:moveTo>
                      <a:pt x="60" y="308"/>
                    </a:moveTo>
                    <a:lnTo>
                      <a:pt x="394" y="355"/>
                    </a:lnTo>
                    <a:lnTo>
                      <a:pt x="394" y="355"/>
                    </a:lnTo>
                    <a:lnTo>
                      <a:pt x="60" y="308"/>
                    </a:lnTo>
                    <a:close/>
                    <a:moveTo>
                      <a:pt x="1" y="300"/>
                    </a:moveTo>
                    <a:lnTo>
                      <a:pt x="0" y="300"/>
                    </a:lnTo>
                    <a:lnTo>
                      <a:pt x="0" y="300"/>
                    </a:lnTo>
                    <a:lnTo>
                      <a:pt x="1" y="300"/>
                    </a:lnTo>
                    <a:lnTo>
                      <a:pt x="2" y="301"/>
                    </a:lnTo>
                    <a:lnTo>
                      <a:pt x="2" y="300"/>
                    </a:lnTo>
                    <a:lnTo>
                      <a:pt x="3" y="300"/>
                    </a:lnTo>
                    <a:lnTo>
                      <a:pt x="2" y="300"/>
                    </a:lnTo>
                    <a:lnTo>
                      <a:pt x="1" y="300"/>
                    </a:lnTo>
                    <a:close/>
                    <a:moveTo>
                      <a:pt x="329" y="4"/>
                    </a:moveTo>
                    <a:lnTo>
                      <a:pt x="331" y="3"/>
                    </a:lnTo>
                    <a:lnTo>
                      <a:pt x="329" y="4"/>
                    </a:lnTo>
                    <a:close/>
                    <a:moveTo>
                      <a:pt x="332" y="0"/>
                    </a:moveTo>
                    <a:lnTo>
                      <a:pt x="332" y="0"/>
                    </a:lnTo>
                    <a:lnTo>
                      <a:pt x="332" y="0"/>
                    </a:lnTo>
                    <a:lnTo>
                      <a:pt x="330" y="1"/>
                    </a:lnTo>
                    <a:lnTo>
                      <a:pt x="330" y="2"/>
                    </a:lnTo>
                    <a:lnTo>
                      <a:pt x="329" y="2"/>
                    </a:lnTo>
                    <a:lnTo>
                      <a:pt x="329" y="3"/>
                    </a:lnTo>
                    <a:lnTo>
                      <a:pt x="328" y="4"/>
                    </a:lnTo>
                    <a:lnTo>
                      <a:pt x="5" y="295"/>
                    </a:lnTo>
                    <a:lnTo>
                      <a:pt x="5" y="296"/>
                    </a:lnTo>
                    <a:lnTo>
                      <a:pt x="4" y="297"/>
                    </a:lnTo>
                    <a:lnTo>
                      <a:pt x="3" y="298"/>
                    </a:lnTo>
                    <a:lnTo>
                      <a:pt x="85" y="309"/>
                    </a:lnTo>
                    <a:lnTo>
                      <a:pt x="7" y="298"/>
                    </a:lnTo>
                    <a:lnTo>
                      <a:pt x="43" y="265"/>
                    </a:lnTo>
                    <a:lnTo>
                      <a:pt x="330" y="6"/>
                    </a:lnTo>
                    <a:lnTo>
                      <a:pt x="330" y="6"/>
                    </a:lnTo>
                    <a:lnTo>
                      <a:pt x="396" y="352"/>
                    </a:lnTo>
                    <a:lnTo>
                      <a:pt x="399" y="352"/>
                    </a:lnTo>
                    <a:lnTo>
                      <a:pt x="333" y="2"/>
                    </a:lnTo>
                    <a:lnTo>
                      <a:pt x="332" y="0"/>
                    </a:lnTo>
                    <a:lnTo>
                      <a:pt x="33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34"/>
              <p:cNvSpPr>
                <a:spLocks noEditPoints="1"/>
              </p:cNvSpPr>
              <p:nvPr/>
            </p:nvSpPr>
            <p:spPr bwMode="auto">
              <a:xfrm>
                <a:off x="5717" y="2291"/>
                <a:ext cx="400" cy="356"/>
              </a:xfrm>
              <a:custGeom>
                <a:avLst/>
                <a:gdLst>
                  <a:gd name="T0" fmla="*/ 400 w 400"/>
                  <a:gd name="T1" fmla="*/ 354 h 356"/>
                  <a:gd name="T2" fmla="*/ 398 w 400"/>
                  <a:gd name="T3" fmla="*/ 355 h 356"/>
                  <a:gd name="T4" fmla="*/ 399 w 400"/>
                  <a:gd name="T5" fmla="*/ 356 h 356"/>
                  <a:gd name="T6" fmla="*/ 400 w 400"/>
                  <a:gd name="T7" fmla="*/ 356 h 356"/>
                  <a:gd name="T8" fmla="*/ 400 w 400"/>
                  <a:gd name="T9" fmla="*/ 354 h 356"/>
                  <a:gd name="T10" fmla="*/ 60 w 400"/>
                  <a:gd name="T11" fmla="*/ 308 h 356"/>
                  <a:gd name="T12" fmla="*/ 394 w 400"/>
                  <a:gd name="T13" fmla="*/ 355 h 356"/>
                  <a:gd name="T14" fmla="*/ 394 w 400"/>
                  <a:gd name="T15" fmla="*/ 355 h 356"/>
                  <a:gd name="T16" fmla="*/ 60 w 400"/>
                  <a:gd name="T17" fmla="*/ 308 h 356"/>
                  <a:gd name="T18" fmla="*/ 1 w 400"/>
                  <a:gd name="T19" fmla="*/ 300 h 356"/>
                  <a:gd name="T20" fmla="*/ 0 w 400"/>
                  <a:gd name="T21" fmla="*/ 300 h 356"/>
                  <a:gd name="T22" fmla="*/ 0 w 400"/>
                  <a:gd name="T23" fmla="*/ 300 h 356"/>
                  <a:gd name="T24" fmla="*/ 1 w 400"/>
                  <a:gd name="T25" fmla="*/ 300 h 356"/>
                  <a:gd name="T26" fmla="*/ 2 w 400"/>
                  <a:gd name="T27" fmla="*/ 301 h 356"/>
                  <a:gd name="T28" fmla="*/ 2 w 400"/>
                  <a:gd name="T29" fmla="*/ 300 h 356"/>
                  <a:gd name="T30" fmla="*/ 3 w 400"/>
                  <a:gd name="T31" fmla="*/ 300 h 356"/>
                  <a:gd name="T32" fmla="*/ 2 w 400"/>
                  <a:gd name="T33" fmla="*/ 300 h 356"/>
                  <a:gd name="T34" fmla="*/ 1 w 400"/>
                  <a:gd name="T35" fmla="*/ 300 h 356"/>
                  <a:gd name="T36" fmla="*/ 329 w 400"/>
                  <a:gd name="T37" fmla="*/ 4 h 356"/>
                  <a:gd name="T38" fmla="*/ 331 w 400"/>
                  <a:gd name="T39" fmla="*/ 3 h 356"/>
                  <a:gd name="T40" fmla="*/ 329 w 400"/>
                  <a:gd name="T41" fmla="*/ 4 h 356"/>
                  <a:gd name="T42" fmla="*/ 332 w 400"/>
                  <a:gd name="T43" fmla="*/ 0 h 356"/>
                  <a:gd name="T44" fmla="*/ 332 w 400"/>
                  <a:gd name="T45" fmla="*/ 0 h 356"/>
                  <a:gd name="T46" fmla="*/ 332 w 400"/>
                  <a:gd name="T47" fmla="*/ 0 h 356"/>
                  <a:gd name="T48" fmla="*/ 330 w 400"/>
                  <a:gd name="T49" fmla="*/ 1 h 356"/>
                  <a:gd name="T50" fmla="*/ 330 w 400"/>
                  <a:gd name="T51" fmla="*/ 2 h 356"/>
                  <a:gd name="T52" fmla="*/ 329 w 400"/>
                  <a:gd name="T53" fmla="*/ 2 h 356"/>
                  <a:gd name="T54" fmla="*/ 329 w 400"/>
                  <a:gd name="T55" fmla="*/ 3 h 356"/>
                  <a:gd name="T56" fmla="*/ 328 w 400"/>
                  <a:gd name="T57" fmla="*/ 4 h 356"/>
                  <a:gd name="T58" fmla="*/ 5 w 400"/>
                  <a:gd name="T59" fmla="*/ 295 h 356"/>
                  <a:gd name="T60" fmla="*/ 5 w 400"/>
                  <a:gd name="T61" fmla="*/ 296 h 356"/>
                  <a:gd name="T62" fmla="*/ 4 w 400"/>
                  <a:gd name="T63" fmla="*/ 297 h 356"/>
                  <a:gd name="T64" fmla="*/ 3 w 400"/>
                  <a:gd name="T65" fmla="*/ 298 h 356"/>
                  <a:gd name="T66" fmla="*/ 85 w 400"/>
                  <a:gd name="T67" fmla="*/ 309 h 356"/>
                  <a:gd name="T68" fmla="*/ 7 w 400"/>
                  <a:gd name="T69" fmla="*/ 298 h 356"/>
                  <a:gd name="T70" fmla="*/ 43 w 400"/>
                  <a:gd name="T71" fmla="*/ 265 h 356"/>
                  <a:gd name="T72" fmla="*/ 330 w 400"/>
                  <a:gd name="T73" fmla="*/ 6 h 356"/>
                  <a:gd name="T74" fmla="*/ 330 w 400"/>
                  <a:gd name="T75" fmla="*/ 6 h 356"/>
                  <a:gd name="T76" fmla="*/ 396 w 400"/>
                  <a:gd name="T77" fmla="*/ 352 h 356"/>
                  <a:gd name="T78" fmla="*/ 399 w 400"/>
                  <a:gd name="T79" fmla="*/ 352 h 356"/>
                  <a:gd name="T80" fmla="*/ 333 w 400"/>
                  <a:gd name="T81" fmla="*/ 2 h 356"/>
                  <a:gd name="T82" fmla="*/ 332 w 400"/>
                  <a:gd name="T83" fmla="*/ 0 h 356"/>
                  <a:gd name="T84" fmla="*/ 332 w 400"/>
                  <a:gd name="T8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0" h="356">
                    <a:moveTo>
                      <a:pt x="400" y="354"/>
                    </a:moveTo>
                    <a:lnTo>
                      <a:pt x="398" y="355"/>
                    </a:lnTo>
                    <a:lnTo>
                      <a:pt x="399" y="356"/>
                    </a:lnTo>
                    <a:lnTo>
                      <a:pt x="400" y="356"/>
                    </a:lnTo>
                    <a:lnTo>
                      <a:pt x="400" y="354"/>
                    </a:lnTo>
                    <a:moveTo>
                      <a:pt x="60" y="308"/>
                    </a:moveTo>
                    <a:lnTo>
                      <a:pt x="394" y="355"/>
                    </a:lnTo>
                    <a:lnTo>
                      <a:pt x="394" y="355"/>
                    </a:lnTo>
                    <a:lnTo>
                      <a:pt x="60" y="308"/>
                    </a:lnTo>
                    <a:moveTo>
                      <a:pt x="1" y="300"/>
                    </a:moveTo>
                    <a:lnTo>
                      <a:pt x="0" y="300"/>
                    </a:lnTo>
                    <a:lnTo>
                      <a:pt x="0" y="300"/>
                    </a:lnTo>
                    <a:lnTo>
                      <a:pt x="1" y="300"/>
                    </a:lnTo>
                    <a:lnTo>
                      <a:pt x="2" y="301"/>
                    </a:lnTo>
                    <a:lnTo>
                      <a:pt x="2" y="300"/>
                    </a:lnTo>
                    <a:lnTo>
                      <a:pt x="3" y="300"/>
                    </a:lnTo>
                    <a:lnTo>
                      <a:pt x="2" y="300"/>
                    </a:lnTo>
                    <a:lnTo>
                      <a:pt x="1" y="300"/>
                    </a:lnTo>
                    <a:moveTo>
                      <a:pt x="329" y="4"/>
                    </a:moveTo>
                    <a:lnTo>
                      <a:pt x="331" y="3"/>
                    </a:lnTo>
                    <a:lnTo>
                      <a:pt x="329" y="4"/>
                    </a:lnTo>
                    <a:moveTo>
                      <a:pt x="332" y="0"/>
                    </a:moveTo>
                    <a:lnTo>
                      <a:pt x="332" y="0"/>
                    </a:lnTo>
                    <a:lnTo>
                      <a:pt x="332" y="0"/>
                    </a:lnTo>
                    <a:lnTo>
                      <a:pt x="330" y="1"/>
                    </a:lnTo>
                    <a:lnTo>
                      <a:pt x="330" y="2"/>
                    </a:lnTo>
                    <a:lnTo>
                      <a:pt x="329" y="2"/>
                    </a:lnTo>
                    <a:lnTo>
                      <a:pt x="329" y="3"/>
                    </a:lnTo>
                    <a:lnTo>
                      <a:pt x="328" y="4"/>
                    </a:lnTo>
                    <a:lnTo>
                      <a:pt x="5" y="295"/>
                    </a:lnTo>
                    <a:lnTo>
                      <a:pt x="5" y="296"/>
                    </a:lnTo>
                    <a:lnTo>
                      <a:pt x="4" y="297"/>
                    </a:lnTo>
                    <a:lnTo>
                      <a:pt x="3" y="298"/>
                    </a:lnTo>
                    <a:lnTo>
                      <a:pt x="85" y="309"/>
                    </a:lnTo>
                    <a:lnTo>
                      <a:pt x="7" y="298"/>
                    </a:lnTo>
                    <a:lnTo>
                      <a:pt x="43" y="265"/>
                    </a:lnTo>
                    <a:lnTo>
                      <a:pt x="330" y="6"/>
                    </a:lnTo>
                    <a:lnTo>
                      <a:pt x="330" y="6"/>
                    </a:lnTo>
                    <a:lnTo>
                      <a:pt x="396" y="352"/>
                    </a:lnTo>
                    <a:lnTo>
                      <a:pt x="399" y="352"/>
                    </a:lnTo>
                    <a:lnTo>
                      <a:pt x="333" y="2"/>
                    </a:lnTo>
                    <a:lnTo>
                      <a:pt x="332" y="0"/>
                    </a:lnTo>
                    <a:lnTo>
                      <a:pt x="3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35"/>
              <p:cNvSpPr>
                <a:spLocks noEditPoints="1"/>
              </p:cNvSpPr>
              <p:nvPr/>
            </p:nvSpPr>
            <p:spPr bwMode="auto">
              <a:xfrm>
                <a:off x="5718" y="2588"/>
                <a:ext cx="400" cy="283"/>
              </a:xfrm>
              <a:custGeom>
                <a:avLst/>
                <a:gdLst>
                  <a:gd name="T0" fmla="*/ 2 w 400"/>
                  <a:gd name="T1" fmla="*/ 3 h 283"/>
                  <a:gd name="T2" fmla="*/ 2 w 400"/>
                  <a:gd name="T3" fmla="*/ 3 h 283"/>
                  <a:gd name="T4" fmla="*/ 101 w 400"/>
                  <a:gd name="T5" fmla="*/ 159 h 283"/>
                  <a:gd name="T6" fmla="*/ 5 w 400"/>
                  <a:gd name="T7" fmla="*/ 4 h 283"/>
                  <a:gd name="T8" fmla="*/ 59 w 400"/>
                  <a:gd name="T9" fmla="*/ 11 h 283"/>
                  <a:gd name="T10" fmla="*/ 393 w 400"/>
                  <a:gd name="T11" fmla="*/ 58 h 283"/>
                  <a:gd name="T12" fmla="*/ 176 w 400"/>
                  <a:gd name="T13" fmla="*/ 280 h 283"/>
                  <a:gd name="T14" fmla="*/ 101 w 400"/>
                  <a:gd name="T15" fmla="*/ 159 h 283"/>
                  <a:gd name="T16" fmla="*/ 0 w 400"/>
                  <a:gd name="T17" fmla="*/ 0 h 283"/>
                  <a:gd name="T18" fmla="*/ 0 w 400"/>
                  <a:gd name="T19" fmla="*/ 3 h 283"/>
                  <a:gd name="T20" fmla="*/ 1 w 400"/>
                  <a:gd name="T21" fmla="*/ 3 h 283"/>
                  <a:gd name="T22" fmla="*/ 2 w 400"/>
                  <a:gd name="T23" fmla="*/ 3 h 283"/>
                  <a:gd name="T24" fmla="*/ 2 w 400"/>
                  <a:gd name="T25" fmla="*/ 4 h 283"/>
                  <a:gd name="T26" fmla="*/ 2 w 400"/>
                  <a:gd name="T27" fmla="*/ 3 h 283"/>
                  <a:gd name="T28" fmla="*/ 1 w 400"/>
                  <a:gd name="T29" fmla="*/ 3 h 283"/>
                  <a:gd name="T30" fmla="*/ 1 w 400"/>
                  <a:gd name="T31" fmla="*/ 4 h 283"/>
                  <a:gd name="T32" fmla="*/ 2 w 400"/>
                  <a:gd name="T33" fmla="*/ 6 h 283"/>
                  <a:gd name="T34" fmla="*/ 4 w 400"/>
                  <a:gd name="T35" fmla="*/ 7 h 283"/>
                  <a:gd name="T36" fmla="*/ 173 w 400"/>
                  <a:gd name="T37" fmla="*/ 282 h 283"/>
                  <a:gd name="T38" fmla="*/ 173 w 400"/>
                  <a:gd name="T39" fmla="*/ 282 h 283"/>
                  <a:gd name="T40" fmla="*/ 175 w 400"/>
                  <a:gd name="T41" fmla="*/ 282 h 283"/>
                  <a:gd name="T42" fmla="*/ 177 w 400"/>
                  <a:gd name="T43" fmla="*/ 280 h 283"/>
                  <a:gd name="T44" fmla="*/ 177 w 400"/>
                  <a:gd name="T45" fmla="*/ 283 h 283"/>
                  <a:gd name="T46" fmla="*/ 177 w 400"/>
                  <a:gd name="T47" fmla="*/ 283 h 283"/>
                  <a:gd name="T48" fmla="*/ 393 w 400"/>
                  <a:gd name="T49" fmla="*/ 63 h 283"/>
                  <a:gd name="T50" fmla="*/ 396 w 400"/>
                  <a:gd name="T51" fmla="*/ 59 h 283"/>
                  <a:gd name="T52" fmla="*/ 397 w 400"/>
                  <a:gd name="T53" fmla="*/ 58 h 283"/>
                  <a:gd name="T54" fmla="*/ 399 w 400"/>
                  <a:gd name="T55" fmla="*/ 57 h 283"/>
                  <a:gd name="T56" fmla="*/ 400 w 400"/>
                  <a:gd name="T57" fmla="*/ 55 h 283"/>
                  <a:gd name="T58" fmla="*/ 400 w 400"/>
                  <a:gd name="T59" fmla="*/ 55 h 283"/>
                  <a:gd name="T60" fmla="*/ 399 w 400"/>
                  <a:gd name="T61" fmla="*/ 55 h 283"/>
                  <a:gd name="T62" fmla="*/ 398 w 400"/>
                  <a:gd name="T63" fmla="*/ 55 h 283"/>
                  <a:gd name="T64" fmla="*/ 395 w 400"/>
                  <a:gd name="T65" fmla="*/ 55 h 283"/>
                  <a:gd name="T66" fmla="*/ 395 w 400"/>
                  <a:gd name="T67" fmla="*/ 55 h 283"/>
                  <a:gd name="T68" fmla="*/ 84 w 400"/>
                  <a:gd name="T69" fmla="*/ 12 h 283"/>
                  <a:gd name="T70" fmla="*/ 2 w 400"/>
                  <a:gd name="T71" fmla="*/ 1 h 283"/>
                  <a:gd name="T72" fmla="*/ 1 w 400"/>
                  <a:gd name="T73" fmla="*/ 1 h 283"/>
                  <a:gd name="T74" fmla="*/ 0 w 400"/>
                  <a:gd name="T7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0" h="283">
                    <a:moveTo>
                      <a:pt x="2" y="3"/>
                    </a:moveTo>
                    <a:lnTo>
                      <a:pt x="2" y="3"/>
                    </a:lnTo>
                    <a:close/>
                    <a:moveTo>
                      <a:pt x="101" y="159"/>
                    </a:moveTo>
                    <a:lnTo>
                      <a:pt x="5" y="4"/>
                    </a:lnTo>
                    <a:lnTo>
                      <a:pt x="59" y="11"/>
                    </a:lnTo>
                    <a:lnTo>
                      <a:pt x="393" y="58"/>
                    </a:lnTo>
                    <a:lnTo>
                      <a:pt x="176" y="280"/>
                    </a:lnTo>
                    <a:lnTo>
                      <a:pt x="101" y="159"/>
                    </a:lnTo>
                    <a:close/>
                    <a:moveTo>
                      <a:pt x="0" y="0"/>
                    </a:moveTo>
                    <a:lnTo>
                      <a:pt x="0" y="3"/>
                    </a:lnTo>
                    <a:lnTo>
                      <a:pt x="1" y="3"/>
                    </a:lnTo>
                    <a:lnTo>
                      <a:pt x="2" y="3"/>
                    </a:lnTo>
                    <a:lnTo>
                      <a:pt x="2" y="4"/>
                    </a:lnTo>
                    <a:lnTo>
                      <a:pt x="2" y="3"/>
                    </a:lnTo>
                    <a:lnTo>
                      <a:pt x="1" y="3"/>
                    </a:lnTo>
                    <a:lnTo>
                      <a:pt x="1" y="4"/>
                    </a:lnTo>
                    <a:lnTo>
                      <a:pt x="2" y="6"/>
                    </a:lnTo>
                    <a:lnTo>
                      <a:pt x="4" y="7"/>
                    </a:lnTo>
                    <a:lnTo>
                      <a:pt x="173" y="282"/>
                    </a:lnTo>
                    <a:lnTo>
                      <a:pt x="173" y="282"/>
                    </a:lnTo>
                    <a:lnTo>
                      <a:pt x="175" y="282"/>
                    </a:lnTo>
                    <a:lnTo>
                      <a:pt x="177" y="280"/>
                    </a:lnTo>
                    <a:lnTo>
                      <a:pt x="177" y="283"/>
                    </a:lnTo>
                    <a:lnTo>
                      <a:pt x="177" y="283"/>
                    </a:lnTo>
                    <a:lnTo>
                      <a:pt x="393" y="63"/>
                    </a:lnTo>
                    <a:lnTo>
                      <a:pt x="396" y="59"/>
                    </a:lnTo>
                    <a:lnTo>
                      <a:pt x="397" y="58"/>
                    </a:lnTo>
                    <a:lnTo>
                      <a:pt x="399" y="57"/>
                    </a:lnTo>
                    <a:lnTo>
                      <a:pt x="400" y="55"/>
                    </a:lnTo>
                    <a:lnTo>
                      <a:pt x="400" y="55"/>
                    </a:lnTo>
                    <a:lnTo>
                      <a:pt x="399" y="55"/>
                    </a:lnTo>
                    <a:lnTo>
                      <a:pt x="398" y="55"/>
                    </a:lnTo>
                    <a:lnTo>
                      <a:pt x="395" y="55"/>
                    </a:lnTo>
                    <a:lnTo>
                      <a:pt x="395" y="55"/>
                    </a:lnTo>
                    <a:lnTo>
                      <a:pt x="84" y="12"/>
                    </a:lnTo>
                    <a:lnTo>
                      <a:pt x="2" y="1"/>
                    </a:lnTo>
                    <a:lnTo>
                      <a:pt x="1"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36"/>
              <p:cNvSpPr>
                <a:spLocks noEditPoints="1"/>
              </p:cNvSpPr>
              <p:nvPr/>
            </p:nvSpPr>
            <p:spPr bwMode="auto">
              <a:xfrm>
                <a:off x="5718" y="2588"/>
                <a:ext cx="400" cy="283"/>
              </a:xfrm>
              <a:custGeom>
                <a:avLst/>
                <a:gdLst>
                  <a:gd name="T0" fmla="*/ 2 w 400"/>
                  <a:gd name="T1" fmla="*/ 3 h 283"/>
                  <a:gd name="T2" fmla="*/ 2 w 400"/>
                  <a:gd name="T3" fmla="*/ 3 h 283"/>
                  <a:gd name="T4" fmla="*/ 101 w 400"/>
                  <a:gd name="T5" fmla="*/ 159 h 283"/>
                  <a:gd name="T6" fmla="*/ 5 w 400"/>
                  <a:gd name="T7" fmla="*/ 4 h 283"/>
                  <a:gd name="T8" fmla="*/ 59 w 400"/>
                  <a:gd name="T9" fmla="*/ 11 h 283"/>
                  <a:gd name="T10" fmla="*/ 393 w 400"/>
                  <a:gd name="T11" fmla="*/ 58 h 283"/>
                  <a:gd name="T12" fmla="*/ 176 w 400"/>
                  <a:gd name="T13" fmla="*/ 280 h 283"/>
                  <a:gd name="T14" fmla="*/ 101 w 400"/>
                  <a:gd name="T15" fmla="*/ 159 h 283"/>
                  <a:gd name="T16" fmla="*/ 0 w 400"/>
                  <a:gd name="T17" fmla="*/ 0 h 283"/>
                  <a:gd name="T18" fmla="*/ 0 w 400"/>
                  <a:gd name="T19" fmla="*/ 3 h 283"/>
                  <a:gd name="T20" fmla="*/ 1 w 400"/>
                  <a:gd name="T21" fmla="*/ 3 h 283"/>
                  <a:gd name="T22" fmla="*/ 2 w 400"/>
                  <a:gd name="T23" fmla="*/ 3 h 283"/>
                  <a:gd name="T24" fmla="*/ 2 w 400"/>
                  <a:gd name="T25" fmla="*/ 4 h 283"/>
                  <a:gd name="T26" fmla="*/ 2 w 400"/>
                  <a:gd name="T27" fmla="*/ 3 h 283"/>
                  <a:gd name="T28" fmla="*/ 1 w 400"/>
                  <a:gd name="T29" fmla="*/ 3 h 283"/>
                  <a:gd name="T30" fmla="*/ 1 w 400"/>
                  <a:gd name="T31" fmla="*/ 4 h 283"/>
                  <a:gd name="T32" fmla="*/ 2 w 400"/>
                  <a:gd name="T33" fmla="*/ 6 h 283"/>
                  <a:gd name="T34" fmla="*/ 4 w 400"/>
                  <a:gd name="T35" fmla="*/ 7 h 283"/>
                  <a:gd name="T36" fmla="*/ 173 w 400"/>
                  <a:gd name="T37" fmla="*/ 282 h 283"/>
                  <a:gd name="T38" fmla="*/ 173 w 400"/>
                  <a:gd name="T39" fmla="*/ 282 h 283"/>
                  <a:gd name="T40" fmla="*/ 175 w 400"/>
                  <a:gd name="T41" fmla="*/ 282 h 283"/>
                  <a:gd name="T42" fmla="*/ 177 w 400"/>
                  <a:gd name="T43" fmla="*/ 280 h 283"/>
                  <a:gd name="T44" fmla="*/ 177 w 400"/>
                  <a:gd name="T45" fmla="*/ 283 h 283"/>
                  <a:gd name="T46" fmla="*/ 177 w 400"/>
                  <a:gd name="T47" fmla="*/ 283 h 283"/>
                  <a:gd name="T48" fmla="*/ 393 w 400"/>
                  <a:gd name="T49" fmla="*/ 63 h 283"/>
                  <a:gd name="T50" fmla="*/ 396 w 400"/>
                  <a:gd name="T51" fmla="*/ 59 h 283"/>
                  <a:gd name="T52" fmla="*/ 397 w 400"/>
                  <a:gd name="T53" fmla="*/ 58 h 283"/>
                  <a:gd name="T54" fmla="*/ 399 w 400"/>
                  <a:gd name="T55" fmla="*/ 57 h 283"/>
                  <a:gd name="T56" fmla="*/ 400 w 400"/>
                  <a:gd name="T57" fmla="*/ 55 h 283"/>
                  <a:gd name="T58" fmla="*/ 400 w 400"/>
                  <a:gd name="T59" fmla="*/ 55 h 283"/>
                  <a:gd name="T60" fmla="*/ 399 w 400"/>
                  <a:gd name="T61" fmla="*/ 55 h 283"/>
                  <a:gd name="T62" fmla="*/ 398 w 400"/>
                  <a:gd name="T63" fmla="*/ 55 h 283"/>
                  <a:gd name="T64" fmla="*/ 395 w 400"/>
                  <a:gd name="T65" fmla="*/ 55 h 283"/>
                  <a:gd name="T66" fmla="*/ 395 w 400"/>
                  <a:gd name="T67" fmla="*/ 55 h 283"/>
                  <a:gd name="T68" fmla="*/ 84 w 400"/>
                  <a:gd name="T69" fmla="*/ 12 h 283"/>
                  <a:gd name="T70" fmla="*/ 2 w 400"/>
                  <a:gd name="T71" fmla="*/ 1 h 283"/>
                  <a:gd name="T72" fmla="*/ 1 w 400"/>
                  <a:gd name="T73" fmla="*/ 1 h 283"/>
                  <a:gd name="T74" fmla="*/ 0 w 400"/>
                  <a:gd name="T7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0" h="283">
                    <a:moveTo>
                      <a:pt x="2" y="3"/>
                    </a:moveTo>
                    <a:lnTo>
                      <a:pt x="2" y="3"/>
                    </a:lnTo>
                    <a:moveTo>
                      <a:pt x="101" y="159"/>
                    </a:moveTo>
                    <a:lnTo>
                      <a:pt x="5" y="4"/>
                    </a:lnTo>
                    <a:lnTo>
                      <a:pt x="59" y="11"/>
                    </a:lnTo>
                    <a:lnTo>
                      <a:pt x="393" y="58"/>
                    </a:lnTo>
                    <a:lnTo>
                      <a:pt x="176" y="280"/>
                    </a:lnTo>
                    <a:lnTo>
                      <a:pt x="101" y="159"/>
                    </a:lnTo>
                    <a:moveTo>
                      <a:pt x="0" y="0"/>
                    </a:moveTo>
                    <a:lnTo>
                      <a:pt x="0" y="3"/>
                    </a:lnTo>
                    <a:lnTo>
                      <a:pt x="1" y="3"/>
                    </a:lnTo>
                    <a:lnTo>
                      <a:pt x="2" y="3"/>
                    </a:lnTo>
                    <a:lnTo>
                      <a:pt x="2" y="4"/>
                    </a:lnTo>
                    <a:lnTo>
                      <a:pt x="2" y="3"/>
                    </a:lnTo>
                    <a:lnTo>
                      <a:pt x="1" y="3"/>
                    </a:lnTo>
                    <a:lnTo>
                      <a:pt x="1" y="4"/>
                    </a:lnTo>
                    <a:lnTo>
                      <a:pt x="2" y="6"/>
                    </a:lnTo>
                    <a:lnTo>
                      <a:pt x="4" y="7"/>
                    </a:lnTo>
                    <a:lnTo>
                      <a:pt x="173" y="282"/>
                    </a:lnTo>
                    <a:lnTo>
                      <a:pt x="173" y="282"/>
                    </a:lnTo>
                    <a:lnTo>
                      <a:pt x="175" y="282"/>
                    </a:lnTo>
                    <a:lnTo>
                      <a:pt x="177" y="280"/>
                    </a:lnTo>
                    <a:lnTo>
                      <a:pt x="177" y="283"/>
                    </a:lnTo>
                    <a:lnTo>
                      <a:pt x="177" y="283"/>
                    </a:lnTo>
                    <a:lnTo>
                      <a:pt x="393" y="63"/>
                    </a:lnTo>
                    <a:lnTo>
                      <a:pt x="396" y="59"/>
                    </a:lnTo>
                    <a:lnTo>
                      <a:pt x="397" y="58"/>
                    </a:lnTo>
                    <a:lnTo>
                      <a:pt x="399" y="57"/>
                    </a:lnTo>
                    <a:lnTo>
                      <a:pt x="400" y="55"/>
                    </a:lnTo>
                    <a:lnTo>
                      <a:pt x="400" y="55"/>
                    </a:lnTo>
                    <a:lnTo>
                      <a:pt x="399" y="55"/>
                    </a:lnTo>
                    <a:lnTo>
                      <a:pt x="398" y="55"/>
                    </a:lnTo>
                    <a:lnTo>
                      <a:pt x="395" y="55"/>
                    </a:lnTo>
                    <a:lnTo>
                      <a:pt x="395" y="55"/>
                    </a:lnTo>
                    <a:lnTo>
                      <a:pt x="84" y="12"/>
                    </a:lnTo>
                    <a:lnTo>
                      <a:pt x="2"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37"/>
              <p:cNvSpPr>
                <a:spLocks noEditPoints="1"/>
              </p:cNvSpPr>
              <p:nvPr/>
            </p:nvSpPr>
            <p:spPr bwMode="auto">
              <a:xfrm>
                <a:off x="1382" y="2157"/>
                <a:ext cx="695" cy="1371"/>
              </a:xfrm>
              <a:custGeom>
                <a:avLst/>
                <a:gdLst>
                  <a:gd name="T0" fmla="*/ 413 w 695"/>
                  <a:gd name="T1" fmla="*/ 535 h 1371"/>
                  <a:gd name="T2" fmla="*/ 675 w 695"/>
                  <a:gd name="T3" fmla="*/ 1303 h 1371"/>
                  <a:gd name="T4" fmla="*/ 675 w 695"/>
                  <a:gd name="T5" fmla="*/ 1303 h 1371"/>
                  <a:gd name="T6" fmla="*/ 413 w 695"/>
                  <a:gd name="T7" fmla="*/ 535 h 1371"/>
                  <a:gd name="T8" fmla="*/ 413 w 695"/>
                  <a:gd name="T9" fmla="*/ 535 h 1371"/>
                  <a:gd name="T10" fmla="*/ 413 w 695"/>
                  <a:gd name="T11" fmla="*/ 535 h 1371"/>
                  <a:gd name="T12" fmla="*/ 409 w 695"/>
                  <a:gd name="T13" fmla="*/ 531 h 1371"/>
                  <a:gd name="T14" fmla="*/ 409 w 695"/>
                  <a:gd name="T15" fmla="*/ 531 h 1371"/>
                  <a:gd name="T16" fmla="*/ 680 w 695"/>
                  <a:gd name="T17" fmla="*/ 1327 h 1371"/>
                  <a:gd name="T18" fmla="*/ 680 w 695"/>
                  <a:gd name="T19" fmla="*/ 1327 h 1371"/>
                  <a:gd name="T20" fmla="*/ 409 w 695"/>
                  <a:gd name="T21" fmla="*/ 531 h 1371"/>
                  <a:gd name="T22" fmla="*/ 409 w 695"/>
                  <a:gd name="T23" fmla="*/ 531 h 1371"/>
                  <a:gd name="T24" fmla="*/ 308 w 695"/>
                  <a:gd name="T25" fmla="*/ 235 h 1371"/>
                  <a:gd name="T26" fmla="*/ 308 w 695"/>
                  <a:gd name="T27" fmla="*/ 235 h 1371"/>
                  <a:gd name="T28" fmla="*/ 308 w 695"/>
                  <a:gd name="T29" fmla="*/ 235 h 1371"/>
                  <a:gd name="T30" fmla="*/ 373 w 695"/>
                  <a:gd name="T31" fmla="*/ 427 h 1371"/>
                  <a:gd name="T32" fmla="*/ 374 w 695"/>
                  <a:gd name="T33" fmla="*/ 429 h 1371"/>
                  <a:gd name="T34" fmla="*/ 407 w 695"/>
                  <a:gd name="T35" fmla="*/ 526 h 1371"/>
                  <a:gd name="T36" fmla="*/ 407 w 695"/>
                  <a:gd name="T37" fmla="*/ 526 h 1371"/>
                  <a:gd name="T38" fmla="*/ 407 w 695"/>
                  <a:gd name="T39" fmla="*/ 526 h 1371"/>
                  <a:gd name="T40" fmla="*/ 308 w 695"/>
                  <a:gd name="T41" fmla="*/ 235 h 1371"/>
                  <a:gd name="T42" fmla="*/ 307 w 695"/>
                  <a:gd name="T43" fmla="*/ 223 h 1371"/>
                  <a:gd name="T44" fmla="*/ 411 w 695"/>
                  <a:gd name="T45" fmla="*/ 529 h 1371"/>
                  <a:gd name="T46" fmla="*/ 411 w 695"/>
                  <a:gd name="T47" fmla="*/ 529 h 1371"/>
                  <a:gd name="T48" fmla="*/ 411 w 695"/>
                  <a:gd name="T49" fmla="*/ 529 h 1371"/>
                  <a:gd name="T50" fmla="*/ 377 w 695"/>
                  <a:gd name="T51" fmla="*/ 428 h 1371"/>
                  <a:gd name="T52" fmla="*/ 376 w 695"/>
                  <a:gd name="T53" fmla="*/ 425 h 1371"/>
                  <a:gd name="T54" fmla="*/ 309 w 695"/>
                  <a:gd name="T55" fmla="*/ 228 h 1371"/>
                  <a:gd name="T56" fmla="*/ 307 w 695"/>
                  <a:gd name="T57" fmla="*/ 223 h 1371"/>
                  <a:gd name="T58" fmla="*/ 307 w 695"/>
                  <a:gd name="T59" fmla="*/ 223 h 1371"/>
                  <a:gd name="T60" fmla="*/ 307 w 695"/>
                  <a:gd name="T61" fmla="*/ 223 h 1371"/>
                  <a:gd name="T62" fmla="*/ 0 w 695"/>
                  <a:gd name="T63" fmla="*/ 0 h 1371"/>
                  <a:gd name="T64" fmla="*/ 2 w 695"/>
                  <a:gd name="T65" fmla="*/ 4 h 1371"/>
                  <a:gd name="T66" fmla="*/ 4 w 695"/>
                  <a:gd name="T67" fmla="*/ 6 h 1371"/>
                  <a:gd name="T68" fmla="*/ 4 w 695"/>
                  <a:gd name="T69" fmla="*/ 7 h 1371"/>
                  <a:gd name="T70" fmla="*/ 695 w 695"/>
                  <a:gd name="T71" fmla="*/ 1371 h 1371"/>
                  <a:gd name="T72" fmla="*/ 695 w 695"/>
                  <a:gd name="T73" fmla="*/ 1371 h 1371"/>
                  <a:gd name="T74" fmla="*/ 679 w 695"/>
                  <a:gd name="T75" fmla="*/ 1331 h 1371"/>
                  <a:gd name="T76" fmla="*/ 9 w 695"/>
                  <a:gd name="T77" fmla="*/ 10 h 1371"/>
                  <a:gd name="T78" fmla="*/ 303 w 695"/>
                  <a:gd name="T79" fmla="*/ 223 h 1371"/>
                  <a:gd name="T80" fmla="*/ 304 w 695"/>
                  <a:gd name="T81" fmla="*/ 225 h 1371"/>
                  <a:gd name="T82" fmla="*/ 304 w 695"/>
                  <a:gd name="T83" fmla="*/ 225 h 1371"/>
                  <a:gd name="T84" fmla="*/ 304 w 695"/>
                  <a:gd name="T85" fmla="*/ 224 h 1371"/>
                  <a:gd name="T86" fmla="*/ 306 w 695"/>
                  <a:gd name="T87" fmla="*/ 224 h 1371"/>
                  <a:gd name="T88" fmla="*/ 304 w 695"/>
                  <a:gd name="T89" fmla="*/ 224 h 1371"/>
                  <a:gd name="T90" fmla="*/ 304 w 695"/>
                  <a:gd name="T91" fmla="*/ 220 h 1371"/>
                  <a:gd name="T92" fmla="*/ 303 w 695"/>
                  <a:gd name="T93" fmla="*/ 219 h 1371"/>
                  <a:gd name="T94" fmla="*/ 79 w 695"/>
                  <a:gd name="T95" fmla="*/ 57 h 1371"/>
                  <a:gd name="T96" fmla="*/ 5 w 695"/>
                  <a:gd name="T97" fmla="*/ 4 h 1371"/>
                  <a:gd name="T98" fmla="*/ 4 w 695"/>
                  <a:gd name="T99" fmla="*/ 3 h 1371"/>
                  <a:gd name="T100" fmla="*/ 0 w 695"/>
                  <a:gd name="T101" fmla="*/ 0 h 1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5" h="1371">
                    <a:moveTo>
                      <a:pt x="413" y="535"/>
                    </a:moveTo>
                    <a:lnTo>
                      <a:pt x="675" y="1303"/>
                    </a:lnTo>
                    <a:lnTo>
                      <a:pt x="675" y="1303"/>
                    </a:lnTo>
                    <a:lnTo>
                      <a:pt x="413" y="535"/>
                    </a:lnTo>
                    <a:lnTo>
                      <a:pt x="413" y="535"/>
                    </a:lnTo>
                    <a:lnTo>
                      <a:pt x="413" y="535"/>
                    </a:lnTo>
                    <a:close/>
                    <a:moveTo>
                      <a:pt x="409" y="531"/>
                    </a:moveTo>
                    <a:lnTo>
                      <a:pt x="409" y="531"/>
                    </a:lnTo>
                    <a:lnTo>
                      <a:pt x="680" y="1327"/>
                    </a:lnTo>
                    <a:lnTo>
                      <a:pt x="680" y="1327"/>
                    </a:lnTo>
                    <a:lnTo>
                      <a:pt x="409" y="531"/>
                    </a:lnTo>
                    <a:lnTo>
                      <a:pt x="409" y="531"/>
                    </a:lnTo>
                    <a:close/>
                    <a:moveTo>
                      <a:pt x="308" y="235"/>
                    </a:moveTo>
                    <a:lnTo>
                      <a:pt x="308" y="235"/>
                    </a:lnTo>
                    <a:lnTo>
                      <a:pt x="308" y="235"/>
                    </a:lnTo>
                    <a:lnTo>
                      <a:pt x="373" y="427"/>
                    </a:lnTo>
                    <a:lnTo>
                      <a:pt x="374" y="429"/>
                    </a:lnTo>
                    <a:lnTo>
                      <a:pt x="407" y="526"/>
                    </a:lnTo>
                    <a:lnTo>
                      <a:pt x="407" y="526"/>
                    </a:lnTo>
                    <a:lnTo>
                      <a:pt x="407" y="526"/>
                    </a:lnTo>
                    <a:lnTo>
                      <a:pt x="308" y="235"/>
                    </a:lnTo>
                    <a:close/>
                    <a:moveTo>
                      <a:pt x="307" y="223"/>
                    </a:moveTo>
                    <a:lnTo>
                      <a:pt x="411" y="529"/>
                    </a:lnTo>
                    <a:lnTo>
                      <a:pt x="411" y="529"/>
                    </a:lnTo>
                    <a:lnTo>
                      <a:pt x="411" y="529"/>
                    </a:lnTo>
                    <a:lnTo>
                      <a:pt x="377" y="428"/>
                    </a:lnTo>
                    <a:lnTo>
                      <a:pt x="376" y="425"/>
                    </a:lnTo>
                    <a:lnTo>
                      <a:pt x="309" y="228"/>
                    </a:lnTo>
                    <a:lnTo>
                      <a:pt x="307" y="223"/>
                    </a:lnTo>
                    <a:lnTo>
                      <a:pt x="307" y="223"/>
                    </a:lnTo>
                    <a:lnTo>
                      <a:pt x="307" y="223"/>
                    </a:lnTo>
                    <a:close/>
                    <a:moveTo>
                      <a:pt x="0" y="0"/>
                    </a:moveTo>
                    <a:lnTo>
                      <a:pt x="2" y="4"/>
                    </a:lnTo>
                    <a:lnTo>
                      <a:pt x="4" y="6"/>
                    </a:lnTo>
                    <a:lnTo>
                      <a:pt x="4" y="7"/>
                    </a:lnTo>
                    <a:lnTo>
                      <a:pt x="695" y="1371"/>
                    </a:lnTo>
                    <a:lnTo>
                      <a:pt x="695" y="1371"/>
                    </a:lnTo>
                    <a:lnTo>
                      <a:pt x="679" y="1331"/>
                    </a:lnTo>
                    <a:lnTo>
                      <a:pt x="9" y="10"/>
                    </a:lnTo>
                    <a:lnTo>
                      <a:pt x="303" y="223"/>
                    </a:lnTo>
                    <a:lnTo>
                      <a:pt x="304" y="225"/>
                    </a:lnTo>
                    <a:lnTo>
                      <a:pt x="304" y="225"/>
                    </a:lnTo>
                    <a:lnTo>
                      <a:pt x="304" y="224"/>
                    </a:lnTo>
                    <a:lnTo>
                      <a:pt x="306" y="224"/>
                    </a:lnTo>
                    <a:lnTo>
                      <a:pt x="304" y="224"/>
                    </a:lnTo>
                    <a:lnTo>
                      <a:pt x="304" y="220"/>
                    </a:lnTo>
                    <a:lnTo>
                      <a:pt x="303" y="219"/>
                    </a:lnTo>
                    <a:lnTo>
                      <a:pt x="79" y="57"/>
                    </a:lnTo>
                    <a:lnTo>
                      <a:pt x="5" y="4"/>
                    </a:lnTo>
                    <a:lnTo>
                      <a:pt x="4" y="3"/>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38"/>
              <p:cNvSpPr>
                <a:spLocks noEditPoints="1"/>
              </p:cNvSpPr>
              <p:nvPr/>
            </p:nvSpPr>
            <p:spPr bwMode="auto">
              <a:xfrm>
                <a:off x="1382" y="2157"/>
                <a:ext cx="695" cy="1371"/>
              </a:xfrm>
              <a:custGeom>
                <a:avLst/>
                <a:gdLst>
                  <a:gd name="T0" fmla="*/ 413 w 695"/>
                  <a:gd name="T1" fmla="*/ 535 h 1371"/>
                  <a:gd name="T2" fmla="*/ 675 w 695"/>
                  <a:gd name="T3" fmla="*/ 1303 h 1371"/>
                  <a:gd name="T4" fmla="*/ 675 w 695"/>
                  <a:gd name="T5" fmla="*/ 1303 h 1371"/>
                  <a:gd name="T6" fmla="*/ 413 w 695"/>
                  <a:gd name="T7" fmla="*/ 535 h 1371"/>
                  <a:gd name="T8" fmla="*/ 413 w 695"/>
                  <a:gd name="T9" fmla="*/ 535 h 1371"/>
                  <a:gd name="T10" fmla="*/ 413 w 695"/>
                  <a:gd name="T11" fmla="*/ 535 h 1371"/>
                  <a:gd name="T12" fmla="*/ 409 w 695"/>
                  <a:gd name="T13" fmla="*/ 531 h 1371"/>
                  <a:gd name="T14" fmla="*/ 409 w 695"/>
                  <a:gd name="T15" fmla="*/ 531 h 1371"/>
                  <a:gd name="T16" fmla="*/ 680 w 695"/>
                  <a:gd name="T17" fmla="*/ 1327 h 1371"/>
                  <a:gd name="T18" fmla="*/ 680 w 695"/>
                  <a:gd name="T19" fmla="*/ 1327 h 1371"/>
                  <a:gd name="T20" fmla="*/ 409 w 695"/>
                  <a:gd name="T21" fmla="*/ 531 h 1371"/>
                  <a:gd name="T22" fmla="*/ 409 w 695"/>
                  <a:gd name="T23" fmla="*/ 531 h 1371"/>
                  <a:gd name="T24" fmla="*/ 308 w 695"/>
                  <a:gd name="T25" fmla="*/ 235 h 1371"/>
                  <a:gd name="T26" fmla="*/ 308 w 695"/>
                  <a:gd name="T27" fmla="*/ 235 h 1371"/>
                  <a:gd name="T28" fmla="*/ 308 w 695"/>
                  <a:gd name="T29" fmla="*/ 235 h 1371"/>
                  <a:gd name="T30" fmla="*/ 373 w 695"/>
                  <a:gd name="T31" fmla="*/ 427 h 1371"/>
                  <a:gd name="T32" fmla="*/ 374 w 695"/>
                  <a:gd name="T33" fmla="*/ 429 h 1371"/>
                  <a:gd name="T34" fmla="*/ 407 w 695"/>
                  <a:gd name="T35" fmla="*/ 526 h 1371"/>
                  <a:gd name="T36" fmla="*/ 407 w 695"/>
                  <a:gd name="T37" fmla="*/ 526 h 1371"/>
                  <a:gd name="T38" fmla="*/ 407 w 695"/>
                  <a:gd name="T39" fmla="*/ 526 h 1371"/>
                  <a:gd name="T40" fmla="*/ 308 w 695"/>
                  <a:gd name="T41" fmla="*/ 235 h 1371"/>
                  <a:gd name="T42" fmla="*/ 307 w 695"/>
                  <a:gd name="T43" fmla="*/ 223 h 1371"/>
                  <a:gd name="T44" fmla="*/ 411 w 695"/>
                  <a:gd name="T45" fmla="*/ 529 h 1371"/>
                  <a:gd name="T46" fmla="*/ 411 w 695"/>
                  <a:gd name="T47" fmla="*/ 529 h 1371"/>
                  <a:gd name="T48" fmla="*/ 411 w 695"/>
                  <a:gd name="T49" fmla="*/ 529 h 1371"/>
                  <a:gd name="T50" fmla="*/ 377 w 695"/>
                  <a:gd name="T51" fmla="*/ 428 h 1371"/>
                  <a:gd name="T52" fmla="*/ 376 w 695"/>
                  <a:gd name="T53" fmla="*/ 425 h 1371"/>
                  <a:gd name="T54" fmla="*/ 309 w 695"/>
                  <a:gd name="T55" fmla="*/ 228 h 1371"/>
                  <a:gd name="T56" fmla="*/ 307 w 695"/>
                  <a:gd name="T57" fmla="*/ 223 h 1371"/>
                  <a:gd name="T58" fmla="*/ 307 w 695"/>
                  <a:gd name="T59" fmla="*/ 223 h 1371"/>
                  <a:gd name="T60" fmla="*/ 307 w 695"/>
                  <a:gd name="T61" fmla="*/ 223 h 1371"/>
                  <a:gd name="T62" fmla="*/ 0 w 695"/>
                  <a:gd name="T63" fmla="*/ 0 h 1371"/>
                  <a:gd name="T64" fmla="*/ 2 w 695"/>
                  <a:gd name="T65" fmla="*/ 4 h 1371"/>
                  <a:gd name="T66" fmla="*/ 4 w 695"/>
                  <a:gd name="T67" fmla="*/ 6 h 1371"/>
                  <a:gd name="T68" fmla="*/ 4 w 695"/>
                  <a:gd name="T69" fmla="*/ 7 h 1371"/>
                  <a:gd name="T70" fmla="*/ 695 w 695"/>
                  <a:gd name="T71" fmla="*/ 1371 h 1371"/>
                  <a:gd name="T72" fmla="*/ 695 w 695"/>
                  <a:gd name="T73" fmla="*/ 1371 h 1371"/>
                  <a:gd name="T74" fmla="*/ 679 w 695"/>
                  <a:gd name="T75" fmla="*/ 1331 h 1371"/>
                  <a:gd name="T76" fmla="*/ 9 w 695"/>
                  <a:gd name="T77" fmla="*/ 10 h 1371"/>
                  <a:gd name="T78" fmla="*/ 303 w 695"/>
                  <a:gd name="T79" fmla="*/ 223 h 1371"/>
                  <a:gd name="T80" fmla="*/ 304 w 695"/>
                  <a:gd name="T81" fmla="*/ 225 h 1371"/>
                  <a:gd name="T82" fmla="*/ 304 w 695"/>
                  <a:gd name="T83" fmla="*/ 225 h 1371"/>
                  <a:gd name="T84" fmla="*/ 304 w 695"/>
                  <a:gd name="T85" fmla="*/ 224 h 1371"/>
                  <a:gd name="T86" fmla="*/ 306 w 695"/>
                  <a:gd name="T87" fmla="*/ 224 h 1371"/>
                  <a:gd name="T88" fmla="*/ 304 w 695"/>
                  <a:gd name="T89" fmla="*/ 224 h 1371"/>
                  <a:gd name="T90" fmla="*/ 304 w 695"/>
                  <a:gd name="T91" fmla="*/ 220 h 1371"/>
                  <a:gd name="T92" fmla="*/ 303 w 695"/>
                  <a:gd name="T93" fmla="*/ 219 h 1371"/>
                  <a:gd name="T94" fmla="*/ 79 w 695"/>
                  <a:gd name="T95" fmla="*/ 57 h 1371"/>
                  <a:gd name="T96" fmla="*/ 5 w 695"/>
                  <a:gd name="T97" fmla="*/ 4 h 1371"/>
                  <a:gd name="T98" fmla="*/ 4 w 695"/>
                  <a:gd name="T99" fmla="*/ 3 h 1371"/>
                  <a:gd name="T100" fmla="*/ 0 w 695"/>
                  <a:gd name="T101" fmla="*/ 0 h 1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5" h="1371">
                    <a:moveTo>
                      <a:pt x="413" y="535"/>
                    </a:moveTo>
                    <a:lnTo>
                      <a:pt x="675" y="1303"/>
                    </a:lnTo>
                    <a:lnTo>
                      <a:pt x="675" y="1303"/>
                    </a:lnTo>
                    <a:lnTo>
                      <a:pt x="413" y="535"/>
                    </a:lnTo>
                    <a:lnTo>
                      <a:pt x="413" y="535"/>
                    </a:lnTo>
                    <a:lnTo>
                      <a:pt x="413" y="535"/>
                    </a:lnTo>
                    <a:moveTo>
                      <a:pt x="409" y="531"/>
                    </a:moveTo>
                    <a:lnTo>
                      <a:pt x="409" y="531"/>
                    </a:lnTo>
                    <a:lnTo>
                      <a:pt x="680" y="1327"/>
                    </a:lnTo>
                    <a:lnTo>
                      <a:pt x="680" y="1327"/>
                    </a:lnTo>
                    <a:lnTo>
                      <a:pt x="409" y="531"/>
                    </a:lnTo>
                    <a:lnTo>
                      <a:pt x="409" y="531"/>
                    </a:lnTo>
                    <a:moveTo>
                      <a:pt x="308" y="235"/>
                    </a:moveTo>
                    <a:lnTo>
                      <a:pt x="308" y="235"/>
                    </a:lnTo>
                    <a:lnTo>
                      <a:pt x="308" y="235"/>
                    </a:lnTo>
                    <a:lnTo>
                      <a:pt x="373" y="427"/>
                    </a:lnTo>
                    <a:lnTo>
                      <a:pt x="374" y="429"/>
                    </a:lnTo>
                    <a:lnTo>
                      <a:pt x="407" y="526"/>
                    </a:lnTo>
                    <a:lnTo>
                      <a:pt x="407" y="526"/>
                    </a:lnTo>
                    <a:lnTo>
                      <a:pt x="407" y="526"/>
                    </a:lnTo>
                    <a:lnTo>
                      <a:pt x="308" y="235"/>
                    </a:lnTo>
                    <a:moveTo>
                      <a:pt x="307" y="223"/>
                    </a:moveTo>
                    <a:lnTo>
                      <a:pt x="411" y="529"/>
                    </a:lnTo>
                    <a:lnTo>
                      <a:pt x="411" y="529"/>
                    </a:lnTo>
                    <a:lnTo>
                      <a:pt x="411" y="529"/>
                    </a:lnTo>
                    <a:lnTo>
                      <a:pt x="377" y="428"/>
                    </a:lnTo>
                    <a:lnTo>
                      <a:pt x="376" y="425"/>
                    </a:lnTo>
                    <a:lnTo>
                      <a:pt x="309" y="228"/>
                    </a:lnTo>
                    <a:lnTo>
                      <a:pt x="307" y="223"/>
                    </a:lnTo>
                    <a:lnTo>
                      <a:pt x="307" y="223"/>
                    </a:lnTo>
                    <a:lnTo>
                      <a:pt x="307" y="223"/>
                    </a:lnTo>
                    <a:moveTo>
                      <a:pt x="0" y="0"/>
                    </a:moveTo>
                    <a:lnTo>
                      <a:pt x="2" y="4"/>
                    </a:lnTo>
                    <a:lnTo>
                      <a:pt x="4" y="6"/>
                    </a:lnTo>
                    <a:lnTo>
                      <a:pt x="4" y="7"/>
                    </a:lnTo>
                    <a:lnTo>
                      <a:pt x="695" y="1371"/>
                    </a:lnTo>
                    <a:lnTo>
                      <a:pt x="695" y="1371"/>
                    </a:lnTo>
                    <a:lnTo>
                      <a:pt x="679" y="1331"/>
                    </a:lnTo>
                    <a:lnTo>
                      <a:pt x="9" y="10"/>
                    </a:lnTo>
                    <a:lnTo>
                      <a:pt x="303" y="223"/>
                    </a:lnTo>
                    <a:lnTo>
                      <a:pt x="304" y="225"/>
                    </a:lnTo>
                    <a:lnTo>
                      <a:pt x="304" y="225"/>
                    </a:lnTo>
                    <a:lnTo>
                      <a:pt x="304" y="224"/>
                    </a:lnTo>
                    <a:lnTo>
                      <a:pt x="306" y="224"/>
                    </a:lnTo>
                    <a:lnTo>
                      <a:pt x="304" y="224"/>
                    </a:lnTo>
                    <a:lnTo>
                      <a:pt x="304" y="220"/>
                    </a:lnTo>
                    <a:lnTo>
                      <a:pt x="303" y="219"/>
                    </a:lnTo>
                    <a:lnTo>
                      <a:pt x="79" y="57"/>
                    </a:lnTo>
                    <a:lnTo>
                      <a:pt x="5" y="4"/>
                    </a:lnTo>
                    <a:lnTo>
                      <a:pt x="4"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439"/>
              <p:cNvSpPr>
                <a:spLocks noEditPoints="1"/>
              </p:cNvSpPr>
              <p:nvPr/>
            </p:nvSpPr>
            <p:spPr bwMode="auto">
              <a:xfrm>
                <a:off x="1685" y="2369"/>
                <a:ext cx="392" cy="1159"/>
              </a:xfrm>
              <a:custGeom>
                <a:avLst/>
                <a:gdLst>
                  <a:gd name="T0" fmla="*/ 106 w 392"/>
                  <a:gd name="T1" fmla="*/ 319 h 1159"/>
                  <a:gd name="T2" fmla="*/ 377 w 392"/>
                  <a:gd name="T3" fmla="*/ 1115 h 1159"/>
                  <a:gd name="T4" fmla="*/ 136 w 392"/>
                  <a:gd name="T5" fmla="*/ 538 h 1159"/>
                  <a:gd name="T6" fmla="*/ 384 w 392"/>
                  <a:gd name="T7" fmla="*/ 1132 h 1159"/>
                  <a:gd name="T8" fmla="*/ 372 w 392"/>
                  <a:gd name="T9" fmla="*/ 1091 h 1159"/>
                  <a:gd name="T10" fmla="*/ 110 w 392"/>
                  <a:gd name="T11" fmla="*/ 323 h 1159"/>
                  <a:gd name="T12" fmla="*/ 106 w 392"/>
                  <a:gd name="T13" fmla="*/ 319 h 1159"/>
                  <a:gd name="T14" fmla="*/ 14 w 392"/>
                  <a:gd name="T15" fmla="*/ 254 h 1159"/>
                  <a:gd name="T16" fmla="*/ 14 w 392"/>
                  <a:gd name="T17" fmla="*/ 254 h 1159"/>
                  <a:gd name="T18" fmla="*/ 15 w 392"/>
                  <a:gd name="T19" fmla="*/ 254 h 1159"/>
                  <a:gd name="T20" fmla="*/ 15 w 392"/>
                  <a:gd name="T21" fmla="*/ 256 h 1159"/>
                  <a:gd name="T22" fmla="*/ 376 w 392"/>
                  <a:gd name="T23" fmla="*/ 1119 h 1159"/>
                  <a:gd name="T24" fmla="*/ 392 w 392"/>
                  <a:gd name="T25" fmla="*/ 1159 h 1159"/>
                  <a:gd name="T26" fmla="*/ 392 w 392"/>
                  <a:gd name="T27" fmla="*/ 1159 h 1159"/>
                  <a:gd name="T28" fmla="*/ 14 w 392"/>
                  <a:gd name="T29" fmla="*/ 254 h 1159"/>
                  <a:gd name="T30" fmla="*/ 3 w 392"/>
                  <a:gd name="T31" fmla="*/ 12 h 1159"/>
                  <a:gd name="T32" fmla="*/ 3 w 392"/>
                  <a:gd name="T33" fmla="*/ 12 h 1159"/>
                  <a:gd name="T34" fmla="*/ 0 w 392"/>
                  <a:gd name="T35" fmla="*/ 0 h 1159"/>
                  <a:gd name="T36" fmla="*/ 0 w 392"/>
                  <a:gd name="T37" fmla="*/ 1 h 1159"/>
                  <a:gd name="T38" fmla="*/ 1 w 392"/>
                  <a:gd name="T39" fmla="*/ 8 h 1159"/>
                  <a:gd name="T40" fmla="*/ 1 w 392"/>
                  <a:gd name="T41" fmla="*/ 12 h 1159"/>
                  <a:gd name="T42" fmla="*/ 3 w 392"/>
                  <a:gd name="T43" fmla="*/ 12 h 1159"/>
                  <a:gd name="T44" fmla="*/ 1 w 392"/>
                  <a:gd name="T45" fmla="*/ 12 h 1159"/>
                  <a:gd name="T46" fmla="*/ 3 w 392"/>
                  <a:gd name="T47" fmla="*/ 12 h 1159"/>
                  <a:gd name="T48" fmla="*/ 1 w 392"/>
                  <a:gd name="T49" fmla="*/ 12 h 1159"/>
                  <a:gd name="T50" fmla="*/ 1 w 392"/>
                  <a:gd name="T51" fmla="*/ 13 h 1159"/>
                  <a:gd name="T52" fmla="*/ 14 w 392"/>
                  <a:gd name="T53" fmla="*/ 250 h 1159"/>
                  <a:gd name="T54" fmla="*/ 17 w 392"/>
                  <a:gd name="T55" fmla="*/ 253 h 1159"/>
                  <a:gd name="T56" fmla="*/ 17 w 392"/>
                  <a:gd name="T57" fmla="*/ 250 h 1159"/>
                  <a:gd name="T58" fmla="*/ 5 w 392"/>
                  <a:gd name="T59" fmla="*/ 23 h 1159"/>
                  <a:gd name="T60" fmla="*/ 104 w 392"/>
                  <a:gd name="T61" fmla="*/ 314 h 1159"/>
                  <a:gd name="T62" fmla="*/ 108 w 392"/>
                  <a:gd name="T63" fmla="*/ 317 h 1159"/>
                  <a:gd name="T64" fmla="*/ 4 w 392"/>
                  <a:gd name="T65" fmla="*/ 11 h 1159"/>
                  <a:gd name="T66" fmla="*/ 4 w 392"/>
                  <a:gd name="T67" fmla="*/ 11 h 1159"/>
                  <a:gd name="T68" fmla="*/ 4 w 392"/>
                  <a:gd name="T69" fmla="*/ 10 h 1159"/>
                  <a:gd name="T70" fmla="*/ 4 w 392"/>
                  <a:gd name="T71" fmla="*/ 10 h 1159"/>
                  <a:gd name="T72" fmla="*/ 0 w 392"/>
                  <a:gd name="T73" fmla="*/ 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1159">
                    <a:moveTo>
                      <a:pt x="106" y="319"/>
                    </a:moveTo>
                    <a:lnTo>
                      <a:pt x="377" y="1115"/>
                    </a:lnTo>
                    <a:lnTo>
                      <a:pt x="136" y="538"/>
                    </a:lnTo>
                    <a:lnTo>
                      <a:pt x="384" y="1132"/>
                    </a:lnTo>
                    <a:lnTo>
                      <a:pt x="372" y="1091"/>
                    </a:lnTo>
                    <a:lnTo>
                      <a:pt x="110" y="323"/>
                    </a:lnTo>
                    <a:lnTo>
                      <a:pt x="106" y="319"/>
                    </a:lnTo>
                    <a:close/>
                    <a:moveTo>
                      <a:pt x="14" y="254"/>
                    </a:moveTo>
                    <a:lnTo>
                      <a:pt x="14" y="254"/>
                    </a:lnTo>
                    <a:lnTo>
                      <a:pt x="15" y="254"/>
                    </a:lnTo>
                    <a:lnTo>
                      <a:pt x="15" y="256"/>
                    </a:lnTo>
                    <a:lnTo>
                      <a:pt x="376" y="1119"/>
                    </a:lnTo>
                    <a:lnTo>
                      <a:pt x="392" y="1159"/>
                    </a:lnTo>
                    <a:lnTo>
                      <a:pt x="392" y="1159"/>
                    </a:lnTo>
                    <a:lnTo>
                      <a:pt x="14" y="254"/>
                    </a:lnTo>
                    <a:close/>
                    <a:moveTo>
                      <a:pt x="3" y="12"/>
                    </a:moveTo>
                    <a:lnTo>
                      <a:pt x="3" y="12"/>
                    </a:lnTo>
                    <a:close/>
                    <a:moveTo>
                      <a:pt x="0" y="0"/>
                    </a:moveTo>
                    <a:lnTo>
                      <a:pt x="0" y="1"/>
                    </a:lnTo>
                    <a:lnTo>
                      <a:pt x="1" y="8"/>
                    </a:lnTo>
                    <a:lnTo>
                      <a:pt x="1" y="12"/>
                    </a:lnTo>
                    <a:lnTo>
                      <a:pt x="3" y="12"/>
                    </a:lnTo>
                    <a:lnTo>
                      <a:pt x="1" y="12"/>
                    </a:lnTo>
                    <a:lnTo>
                      <a:pt x="3" y="12"/>
                    </a:lnTo>
                    <a:lnTo>
                      <a:pt x="1" y="12"/>
                    </a:lnTo>
                    <a:lnTo>
                      <a:pt x="1" y="13"/>
                    </a:lnTo>
                    <a:lnTo>
                      <a:pt x="14" y="250"/>
                    </a:lnTo>
                    <a:lnTo>
                      <a:pt x="17" y="253"/>
                    </a:lnTo>
                    <a:lnTo>
                      <a:pt x="17" y="250"/>
                    </a:lnTo>
                    <a:lnTo>
                      <a:pt x="5" y="23"/>
                    </a:lnTo>
                    <a:lnTo>
                      <a:pt x="104" y="314"/>
                    </a:lnTo>
                    <a:lnTo>
                      <a:pt x="108" y="317"/>
                    </a:lnTo>
                    <a:lnTo>
                      <a:pt x="4" y="11"/>
                    </a:lnTo>
                    <a:lnTo>
                      <a:pt x="4" y="11"/>
                    </a:lnTo>
                    <a:lnTo>
                      <a:pt x="4" y="10"/>
                    </a:lnTo>
                    <a:lnTo>
                      <a:pt x="4" y="1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440"/>
              <p:cNvSpPr>
                <a:spLocks noEditPoints="1"/>
              </p:cNvSpPr>
              <p:nvPr/>
            </p:nvSpPr>
            <p:spPr bwMode="auto">
              <a:xfrm>
                <a:off x="1685" y="2369"/>
                <a:ext cx="392" cy="1159"/>
              </a:xfrm>
              <a:custGeom>
                <a:avLst/>
                <a:gdLst>
                  <a:gd name="T0" fmla="*/ 106 w 392"/>
                  <a:gd name="T1" fmla="*/ 319 h 1159"/>
                  <a:gd name="T2" fmla="*/ 377 w 392"/>
                  <a:gd name="T3" fmla="*/ 1115 h 1159"/>
                  <a:gd name="T4" fmla="*/ 136 w 392"/>
                  <a:gd name="T5" fmla="*/ 538 h 1159"/>
                  <a:gd name="T6" fmla="*/ 384 w 392"/>
                  <a:gd name="T7" fmla="*/ 1132 h 1159"/>
                  <a:gd name="T8" fmla="*/ 372 w 392"/>
                  <a:gd name="T9" fmla="*/ 1091 h 1159"/>
                  <a:gd name="T10" fmla="*/ 110 w 392"/>
                  <a:gd name="T11" fmla="*/ 323 h 1159"/>
                  <a:gd name="T12" fmla="*/ 106 w 392"/>
                  <a:gd name="T13" fmla="*/ 319 h 1159"/>
                  <a:gd name="T14" fmla="*/ 14 w 392"/>
                  <a:gd name="T15" fmla="*/ 254 h 1159"/>
                  <a:gd name="T16" fmla="*/ 14 w 392"/>
                  <a:gd name="T17" fmla="*/ 254 h 1159"/>
                  <a:gd name="T18" fmla="*/ 15 w 392"/>
                  <a:gd name="T19" fmla="*/ 254 h 1159"/>
                  <a:gd name="T20" fmla="*/ 15 w 392"/>
                  <a:gd name="T21" fmla="*/ 256 h 1159"/>
                  <a:gd name="T22" fmla="*/ 376 w 392"/>
                  <a:gd name="T23" fmla="*/ 1119 h 1159"/>
                  <a:gd name="T24" fmla="*/ 392 w 392"/>
                  <a:gd name="T25" fmla="*/ 1159 h 1159"/>
                  <a:gd name="T26" fmla="*/ 392 w 392"/>
                  <a:gd name="T27" fmla="*/ 1159 h 1159"/>
                  <a:gd name="T28" fmla="*/ 14 w 392"/>
                  <a:gd name="T29" fmla="*/ 254 h 1159"/>
                  <a:gd name="T30" fmla="*/ 3 w 392"/>
                  <a:gd name="T31" fmla="*/ 12 h 1159"/>
                  <a:gd name="T32" fmla="*/ 3 w 392"/>
                  <a:gd name="T33" fmla="*/ 12 h 1159"/>
                  <a:gd name="T34" fmla="*/ 0 w 392"/>
                  <a:gd name="T35" fmla="*/ 0 h 1159"/>
                  <a:gd name="T36" fmla="*/ 0 w 392"/>
                  <a:gd name="T37" fmla="*/ 1 h 1159"/>
                  <a:gd name="T38" fmla="*/ 1 w 392"/>
                  <a:gd name="T39" fmla="*/ 8 h 1159"/>
                  <a:gd name="T40" fmla="*/ 1 w 392"/>
                  <a:gd name="T41" fmla="*/ 12 h 1159"/>
                  <a:gd name="T42" fmla="*/ 3 w 392"/>
                  <a:gd name="T43" fmla="*/ 12 h 1159"/>
                  <a:gd name="T44" fmla="*/ 1 w 392"/>
                  <a:gd name="T45" fmla="*/ 12 h 1159"/>
                  <a:gd name="T46" fmla="*/ 3 w 392"/>
                  <a:gd name="T47" fmla="*/ 12 h 1159"/>
                  <a:gd name="T48" fmla="*/ 1 w 392"/>
                  <a:gd name="T49" fmla="*/ 12 h 1159"/>
                  <a:gd name="T50" fmla="*/ 1 w 392"/>
                  <a:gd name="T51" fmla="*/ 13 h 1159"/>
                  <a:gd name="T52" fmla="*/ 14 w 392"/>
                  <a:gd name="T53" fmla="*/ 250 h 1159"/>
                  <a:gd name="T54" fmla="*/ 17 w 392"/>
                  <a:gd name="T55" fmla="*/ 253 h 1159"/>
                  <a:gd name="T56" fmla="*/ 17 w 392"/>
                  <a:gd name="T57" fmla="*/ 250 h 1159"/>
                  <a:gd name="T58" fmla="*/ 5 w 392"/>
                  <a:gd name="T59" fmla="*/ 23 h 1159"/>
                  <a:gd name="T60" fmla="*/ 104 w 392"/>
                  <a:gd name="T61" fmla="*/ 314 h 1159"/>
                  <a:gd name="T62" fmla="*/ 108 w 392"/>
                  <a:gd name="T63" fmla="*/ 317 h 1159"/>
                  <a:gd name="T64" fmla="*/ 4 w 392"/>
                  <a:gd name="T65" fmla="*/ 11 h 1159"/>
                  <a:gd name="T66" fmla="*/ 4 w 392"/>
                  <a:gd name="T67" fmla="*/ 11 h 1159"/>
                  <a:gd name="T68" fmla="*/ 4 w 392"/>
                  <a:gd name="T69" fmla="*/ 10 h 1159"/>
                  <a:gd name="T70" fmla="*/ 4 w 392"/>
                  <a:gd name="T71" fmla="*/ 10 h 1159"/>
                  <a:gd name="T72" fmla="*/ 0 w 392"/>
                  <a:gd name="T73" fmla="*/ 0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1159">
                    <a:moveTo>
                      <a:pt x="106" y="319"/>
                    </a:moveTo>
                    <a:lnTo>
                      <a:pt x="377" y="1115"/>
                    </a:lnTo>
                    <a:lnTo>
                      <a:pt x="136" y="538"/>
                    </a:lnTo>
                    <a:lnTo>
                      <a:pt x="384" y="1132"/>
                    </a:lnTo>
                    <a:lnTo>
                      <a:pt x="372" y="1091"/>
                    </a:lnTo>
                    <a:lnTo>
                      <a:pt x="110" y="323"/>
                    </a:lnTo>
                    <a:lnTo>
                      <a:pt x="106" y="319"/>
                    </a:lnTo>
                    <a:moveTo>
                      <a:pt x="14" y="254"/>
                    </a:moveTo>
                    <a:lnTo>
                      <a:pt x="14" y="254"/>
                    </a:lnTo>
                    <a:lnTo>
                      <a:pt x="15" y="254"/>
                    </a:lnTo>
                    <a:lnTo>
                      <a:pt x="15" y="256"/>
                    </a:lnTo>
                    <a:lnTo>
                      <a:pt x="376" y="1119"/>
                    </a:lnTo>
                    <a:lnTo>
                      <a:pt x="392" y="1159"/>
                    </a:lnTo>
                    <a:lnTo>
                      <a:pt x="392" y="1159"/>
                    </a:lnTo>
                    <a:lnTo>
                      <a:pt x="14" y="254"/>
                    </a:lnTo>
                    <a:moveTo>
                      <a:pt x="3" y="12"/>
                    </a:moveTo>
                    <a:lnTo>
                      <a:pt x="3" y="12"/>
                    </a:lnTo>
                    <a:moveTo>
                      <a:pt x="0" y="0"/>
                    </a:moveTo>
                    <a:lnTo>
                      <a:pt x="0" y="1"/>
                    </a:lnTo>
                    <a:lnTo>
                      <a:pt x="1" y="8"/>
                    </a:lnTo>
                    <a:lnTo>
                      <a:pt x="1" y="12"/>
                    </a:lnTo>
                    <a:lnTo>
                      <a:pt x="3" y="12"/>
                    </a:lnTo>
                    <a:lnTo>
                      <a:pt x="1" y="12"/>
                    </a:lnTo>
                    <a:lnTo>
                      <a:pt x="3" y="12"/>
                    </a:lnTo>
                    <a:lnTo>
                      <a:pt x="1" y="12"/>
                    </a:lnTo>
                    <a:lnTo>
                      <a:pt x="1" y="13"/>
                    </a:lnTo>
                    <a:lnTo>
                      <a:pt x="14" y="250"/>
                    </a:lnTo>
                    <a:lnTo>
                      <a:pt x="17" y="253"/>
                    </a:lnTo>
                    <a:lnTo>
                      <a:pt x="17" y="250"/>
                    </a:lnTo>
                    <a:lnTo>
                      <a:pt x="5" y="23"/>
                    </a:lnTo>
                    <a:lnTo>
                      <a:pt x="104" y="314"/>
                    </a:lnTo>
                    <a:lnTo>
                      <a:pt x="108" y="317"/>
                    </a:lnTo>
                    <a:lnTo>
                      <a:pt x="4" y="11"/>
                    </a:lnTo>
                    <a:lnTo>
                      <a:pt x="4" y="11"/>
                    </a:lnTo>
                    <a:lnTo>
                      <a:pt x="4" y="10"/>
                    </a:lnTo>
                    <a:lnTo>
                      <a:pt x="4"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441"/>
              <p:cNvSpPr>
                <a:spLocks noEditPoints="1"/>
              </p:cNvSpPr>
              <p:nvPr/>
            </p:nvSpPr>
            <p:spPr bwMode="auto">
              <a:xfrm>
                <a:off x="2076" y="3327"/>
                <a:ext cx="899" cy="773"/>
              </a:xfrm>
              <a:custGeom>
                <a:avLst/>
                <a:gdLst>
                  <a:gd name="T0" fmla="*/ 19 w 899"/>
                  <a:gd name="T1" fmla="*/ 214 h 773"/>
                  <a:gd name="T2" fmla="*/ 19 w 899"/>
                  <a:gd name="T3" fmla="*/ 214 h 773"/>
                  <a:gd name="T4" fmla="*/ 896 w 899"/>
                  <a:gd name="T5" fmla="*/ 773 h 773"/>
                  <a:gd name="T6" fmla="*/ 896 w 899"/>
                  <a:gd name="T7" fmla="*/ 773 h 773"/>
                  <a:gd name="T8" fmla="*/ 19 w 899"/>
                  <a:gd name="T9" fmla="*/ 214 h 773"/>
                  <a:gd name="T10" fmla="*/ 1 w 899"/>
                  <a:gd name="T11" fmla="*/ 201 h 773"/>
                  <a:gd name="T12" fmla="*/ 1 w 899"/>
                  <a:gd name="T13" fmla="*/ 201 h 773"/>
                  <a:gd name="T14" fmla="*/ 1 w 899"/>
                  <a:gd name="T15" fmla="*/ 201 h 773"/>
                  <a:gd name="T16" fmla="*/ 0 w 899"/>
                  <a:gd name="T17" fmla="*/ 202 h 773"/>
                  <a:gd name="T18" fmla="*/ 1 w 899"/>
                  <a:gd name="T19" fmla="*/ 202 h 773"/>
                  <a:gd name="T20" fmla="*/ 1 w 899"/>
                  <a:gd name="T21" fmla="*/ 202 h 773"/>
                  <a:gd name="T22" fmla="*/ 1 w 899"/>
                  <a:gd name="T23" fmla="*/ 201 h 773"/>
                  <a:gd name="T24" fmla="*/ 259 w 899"/>
                  <a:gd name="T25" fmla="*/ 6 h 773"/>
                  <a:gd name="T26" fmla="*/ 5 w 899"/>
                  <a:gd name="T27" fmla="*/ 201 h 773"/>
                  <a:gd name="T28" fmla="*/ 5 w 899"/>
                  <a:gd name="T29" fmla="*/ 201 h 773"/>
                  <a:gd name="T30" fmla="*/ 259 w 899"/>
                  <a:gd name="T31" fmla="*/ 6 h 773"/>
                  <a:gd name="T32" fmla="*/ 259 w 899"/>
                  <a:gd name="T33" fmla="*/ 6 h 773"/>
                  <a:gd name="T34" fmla="*/ 265 w 899"/>
                  <a:gd name="T35" fmla="*/ 0 h 773"/>
                  <a:gd name="T36" fmla="*/ 265 w 899"/>
                  <a:gd name="T37" fmla="*/ 1 h 773"/>
                  <a:gd name="T38" fmla="*/ 265 w 899"/>
                  <a:gd name="T39" fmla="*/ 1 h 773"/>
                  <a:gd name="T40" fmla="*/ 264 w 899"/>
                  <a:gd name="T41" fmla="*/ 1 h 773"/>
                  <a:gd name="T42" fmla="*/ 265 w 899"/>
                  <a:gd name="T43" fmla="*/ 6 h 773"/>
                  <a:gd name="T44" fmla="*/ 530 w 899"/>
                  <a:gd name="T45" fmla="*/ 327 h 773"/>
                  <a:gd name="T46" fmla="*/ 891 w 899"/>
                  <a:gd name="T47" fmla="*/ 766 h 773"/>
                  <a:gd name="T48" fmla="*/ 898 w 899"/>
                  <a:gd name="T49" fmla="*/ 771 h 773"/>
                  <a:gd name="T50" fmla="*/ 899 w 899"/>
                  <a:gd name="T51" fmla="*/ 770 h 773"/>
                  <a:gd name="T52" fmla="*/ 890 w 899"/>
                  <a:gd name="T53" fmla="*/ 760 h 773"/>
                  <a:gd name="T54" fmla="*/ 890 w 899"/>
                  <a:gd name="T55" fmla="*/ 760 h 773"/>
                  <a:gd name="T56" fmla="*/ 702 w 899"/>
                  <a:gd name="T57" fmla="*/ 531 h 773"/>
                  <a:gd name="T58" fmla="*/ 265 w 899"/>
                  <a:gd name="T5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9" h="773">
                    <a:moveTo>
                      <a:pt x="19" y="214"/>
                    </a:moveTo>
                    <a:lnTo>
                      <a:pt x="19" y="214"/>
                    </a:lnTo>
                    <a:lnTo>
                      <a:pt x="896" y="773"/>
                    </a:lnTo>
                    <a:lnTo>
                      <a:pt x="896" y="773"/>
                    </a:lnTo>
                    <a:lnTo>
                      <a:pt x="19" y="214"/>
                    </a:lnTo>
                    <a:close/>
                    <a:moveTo>
                      <a:pt x="1" y="201"/>
                    </a:moveTo>
                    <a:lnTo>
                      <a:pt x="1" y="201"/>
                    </a:lnTo>
                    <a:lnTo>
                      <a:pt x="1" y="201"/>
                    </a:lnTo>
                    <a:lnTo>
                      <a:pt x="0" y="202"/>
                    </a:lnTo>
                    <a:lnTo>
                      <a:pt x="1" y="202"/>
                    </a:lnTo>
                    <a:lnTo>
                      <a:pt x="1" y="202"/>
                    </a:lnTo>
                    <a:lnTo>
                      <a:pt x="1" y="201"/>
                    </a:lnTo>
                    <a:close/>
                    <a:moveTo>
                      <a:pt x="259" y="6"/>
                    </a:moveTo>
                    <a:lnTo>
                      <a:pt x="5" y="201"/>
                    </a:lnTo>
                    <a:lnTo>
                      <a:pt x="5" y="201"/>
                    </a:lnTo>
                    <a:lnTo>
                      <a:pt x="259" y="6"/>
                    </a:lnTo>
                    <a:lnTo>
                      <a:pt x="259" y="6"/>
                    </a:lnTo>
                    <a:close/>
                    <a:moveTo>
                      <a:pt x="265" y="0"/>
                    </a:moveTo>
                    <a:lnTo>
                      <a:pt x="265" y="1"/>
                    </a:lnTo>
                    <a:lnTo>
                      <a:pt x="265" y="1"/>
                    </a:lnTo>
                    <a:lnTo>
                      <a:pt x="264" y="1"/>
                    </a:lnTo>
                    <a:lnTo>
                      <a:pt x="265" y="6"/>
                    </a:lnTo>
                    <a:lnTo>
                      <a:pt x="530" y="327"/>
                    </a:lnTo>
                    <a:lnTo>
                      <a:pt x="891" y="766"/>
                    </a:lnTo>
                    <a:lnTo>
                      <a:pt x="898" y="771"/>
                    </a:lnTo>
                    <a:lnTo>
                      <a:pt x="899" y="770"/>
                    </a:lnTo>
                    <a:lnTo>
                      <a:pt x="890" y="760"/>
                    </a:lnTo>
                    <a:lnTo>
                      <a:pt x="890" y="760"/>
                    </a:lnTo>
                    <a:lnTo>
                      <a:pt x="702" y="531"/>
                    </a:lnTo>
                    <a:lnTo>
                      <a:pt x="26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442"/>
              <p:cNvSpPr>
                <a:spLocks noEditPoints="1"/>
              </p:cNvSpPr>
              <p:nvPr/>
            </p:nvSpPr>
            <p:spPr bwMode="auto">
              <a:xfrm>
                <a:off x="2076" y="3327"/>
                <a:ext cx="899" cy="773"/>
              </a:xfrm>
              <a:custGeom>
                <a:avLst/>
                <a:gdLst>
                  <a:gd name="T0" fmla="*/ 19 w 899"/>
                  <a:gd name="T1" fmla="*/ 214 h 773"/>
                  <a:gd name="T2" fmla="*/ 19 w 899"/>
                  <a:gd name="T3" fmla="*/ 214 h 773"/>
                  <a:gd name="T4" fmla="*/ 896 w 899"/>
                  <a:gd name="T5" fmla="*/ 773 h 773"/>
                  <a:gd name="T6" fmla="*/ 896 w 899"/>
                  <a:gd name="T7" fmla="*/ 773 h 773"/>
                  <a:gd name="T8" fmla="*/ 19 w 899"/>
                  <a:gd name="T9" fmla="*/ 214 h 773"/>
                  <a:gd name="T10" fmla="*/ 1 w 899"/>
                  <a:gd name="T11" fmla="*/ 201 h 773"/>
                  <a:gd name="T12" fmla="*/ 1 w 899"/>
                  <a:gd name="T13" fmla="*/ 201 h 773"/>
                  <a:gd name="T14" fmla="*/ 1 w 899"/>
                  <a:gd name="T15" fmla="*/ 201 h 773"/>
                  <a:gd name="T16" fmla="*/ 0 w 899"/>
                  <a:gd name="T17" fmla="*/ 202 h 773"/>
                  <a:gd name="T18" fmla="*/ 1 w 899"/>
                  <a:gd name="T19" fmla="*/ 202 h 773"/>
                  <a:gd name="T20" fmla="*/ 1 w 899"/>
                  <a:gd name="T21" fmla="*/ 202 h 773"/>
                  <a:gd name="T22" fmla="*/ 1 w 899"/>
                  <a:gd name="T23" fmla="*/ 201 h 773"/>
                  <a:gd name="T24" fmla="*/ 259 w 899"/>
                  <a:gd name="T25" fmla="*/ 6 h 773"/>
                  <a:gd name="T26" fmla="*/ 5 w 899"/>
                  <a:gd name="T27" fmla="*/ 201 h 773"/>
                  <a:gd name="T28" fmla="*/ 5 w 899"/>
                  <a:gd name="T29" fmla="*/ 201 h 773"/>
                  <a:gd name="T30" fmla="*/ 259 w 899"/>
                  <a:gd name="T31" fmla="*/ 6 h 773"/>
                  <a:gd name="T32" fmla="*/ 259 w 899"/>
                  <a:gd name="T33" fmla="*/ 6 h 773"/>
                  <a:gd name="T34" fmla="*/ 265 w 899"/>
                  <a:gd name="T35" fmla="*/ 0 h 773"/>
                  <a:gd name="T36" fmla="*/ 265 w 899"/>
                  <a:gd name="T37" fmla="*/ 1 h 773"/>
                  <a:gd name="T38" fmla="*/ 265 w 899"/>
                  <a:gd name="T39" fmla="*/ 1 h 773"/>
                  <a:gd name="T40" fmla="*/ 264 w 899"/>
                  <a:gd name="T41" fmla="*/ 1 h 773"/>
                  <a:gd name="T42" fmla="*/ 265 w 899"/>
                  <a:gd name="T43" fmla="*/ 6 h 773"/>
                  <a:gd name="T44" fmla="*/ 530 w 899"/>
                  <a:gd name="T45" fmla="*/ 327 h 773"/>
                  <a:gd name="T46" fmla="*/ 891 w 899"/>
                  <a:gd name="T47" fmla="*/ 766 h 773"/>
                  <a:gd name="T48" fmla="*/ 898 w 899"/>
                  <a:gd name="T49" fmla="*/ 771 h 773"/>
                  <a:gd name="T50" fmla="*/ 899 w 899"/>
                  <a:gd name="T51" fmla="*/ 770 h 773"/>
                  <a:gd name="T52" fmla="*/ 890 w 899"/>
                  <a:gd name="T53" fmla="*/ 760 h 773"/>
                  <a:gd name="T54" fmla="*/ 890 w 899"/>
                  <a:gd name="T55" fmla="*/ 760 h 773"/>
                  <a:gd name="T56" fmla="*/ 702 w 899"/>
                  <a:gd name="T57" fmla="*/ 531 h 773"/>
                  <a:gd name="T58" fmla="*/ 265 w 899"/>
                  <a:gd name="T5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9" h="773">
                    <a:moveTo>
                      <a:pt x="19" y="214"/>
                    </a:moveTo>
                    <a:lnTo>
                      <a:pt x="19" y="214"/>
                    </a:lnTo>
                    <a:lnTo>
                      <a:pt x="896" y="773"/>
                    </a:lnTo>
                    <a:lnTo>
                      <a:pt x="896" y="773"/>
                    </a:lnTo>
                    <a:lnTo>
                      <a:pt x="19" y="214"/>
                    </a:lnTo>
                    <a:moveTo>
                      <a:pt x="1" y="201"/>
                    </a:moveTo>
                    <a:lnTo>
                      <a:pt x="1" y="201"/>
                    </a:lnTo>
                    <a:lnTo>
                      <a:pt x="1" y="201"/>
                    </a:lnTo>
                    <a:lnTo>
                      <a:pt x="0" y="202"/>
                    </a:lnTo>
                    <a:lnTo>
                      <a:pt x="1" y="202"/>
                    </a:lnTo>
                    <a:lnTo>
                      <a:pt x="1" y="202"/>
                    </a:lnTo>
                    <a:lnTo>
                      <a:pt x="1" y="201"/>
                    </a:lnTo>
                    <a:moveTo>
                      <a:pt x="259" y="6"/>
                    </a:moveTo>
                    <a:lnTo>
                      <a:pt x="5" y="201"/>
                    </a:lnTo>
                    <a:lnTo>
                      <a:pt x="5" y="201"/>
                    </a:lnTo>
                    <a:lnTo>
                      <a:pt x="259" y="6"/>
                    </a:lnTo>
                    <a:lnTo>
                      <a:pt x="259" y="6"/>
                    </a:lnTo>
                    <a:moveTo>
                      <a:pt x="265" y="0"/>
                    </a:moveTo>
                    <a:lnTo>
                      <a:pt x="265" y="1"/>
                    </a:lnTo>
                    <a:lnTo>
                      <a:pt x="265" y="1"/>
                    </a:lnTo>
                    <a:lnTo>
                      <a:pt x="264" y="1"/>
                    </a:lnTo>
                    <a:lnTo>
                      <a:pt x="265" y="6"/>
                    </a:lnTo>
                    <a:lnTo>
                      <a:pt x="530" y="327"/>
                    </a:lnTo>
                    <a:lnTo>
                      <a:pt x="891" y="766"/>
                    </a:lnTo>
                    <a:lnTo>
                      <a:pt x="898" y="771"/>
                    </a:lnTo>
                    <a:lnTo>
                      <a:pt x="899" y="770"/>
                    </a:lnTo>
                    <a:lnTo>
                      <a:pt x="890" y="760"/>
                    </a:lnTo>
                    <a:lnTo>
                      <a:pt x="890" y="760"/>
                    </a:lnTo>
                    <a:lnTo>
                      <a:pt x="702" y="531"/>
                    </a:lnTo>
                    <a:lnTo>
                      <a:pt x="2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443"/>
              <p:cNvSpPr>
                <a:spLocks noEditPoints="1"/>
              </p:cNvSpPr>
              <p:nvPr/>
            </p:nvSpPr>
            <p:spPr bwMode="auto">
              <a:xfrm>
                <a:off x="1697" y="2618"/>
                <a:ext cx="382" cy="911"/>
              </a:xfrm>
              <a:custGeom>
                <a:avLst/>
                <a:gdLst>
                  <a:gd name="T0" fmla="*/ 296 w 382"/>
                  <a:gd name="T1" fmla="*/ 613 h 911"/>
                  <a:gd name="T2" fmla="*/ 382 w 382"/>
                  <a:gd name="T3" fmla="*/ 904 h 911"/>
                  <a:gd name="T4" fmla="*/ 296 w 382"/>
                  <a:gd name="T5" fmla="*/ 613 h 911"/>
                  <a:gd name="T6" fmla="*/ 0 w 382"/>
                  <a:gd name="T7" fmla="*/ 0 h 911"/>
                  <a:gd name="T8" fmla="*/ 2 w 382"/>
                  <a:gd name="T9" fmla="*/ 4 h 911"/>
                  <a:gd name="T10" fmla="*/ 2 w 382"/>
                  <a:gd name="T11" fmla="*/ 5 h 911"/>
                  <a:gd name="T12" fmla="*/ 380 w 382"/>
                  <a:gd name="T13" fmla="*/ 910 h 911"/>
                  <a:gd name="T14" fmla="*/ 380 w 382"/>
                  <a:gd name="T15" fmla="*/ 911 h 911"/>
                  <a:gd name="T16" fmla="*/ 380 w 382"/>
                  <a:gd name="T17" fmla="*/ 910 h 911"/>
                  <a:gd name="T18" fmla="*/ 372 w 382"/>
                  <a:gd name="T19" fmla="*/ 883 h 911"/>
                  <a:gd name="T20" fmla="*/ 124 w 382"/>
                  <a:gd name="T21" fmla="*/ 289 h 911"/>
                  <a:gd name="T22" fmla="*/ 8 w 382"/>
                  <a:gd name="T23" fmla="*/ 9 h 911"/>
                  <a:gd name="T24" fmla="*/ 84 w 382"/>
                  <a:gd name="T25" fmla="*/ 63 h 911"/>
                  <a:gd name="T26" fmla="*/ 94 w 382"/>
                  <a:gd name="T27" fmla="*/ 70 h 911"/>
                  <a:gd name="T28" fmla="*/ 94 w 382"/>
                  <a:gd name="T29" fmla="*/ 70 h 911"/>
                  <a:gd name="T30" fmla="*/ 98 w 382"/>
                  <a:gd name="T31" fmla="*/ 74 h 911"/>
                  <a:gd name="T32" fmla="*/ 98 w 382"/>
                  <a:gd name="T33" fmla="*/ 74 h 911"/>
                  <a:gd name="T34" fmla="*/ 144 w 382"/>
                  <a:gd name="T35" fmla="*/ 106 h 911"/>
                  <a:gd name="T36" fmla="*/ 145 w 382"/>
                  <a:gd name="T37" fmla="*/ 106 h 911"/>
                  <a:gd name="T38" fmla="*/ 144 w 382"/>
                  <a:gd name="T39" fmla="*/ 102 h 911"/>
                  <a:gd name="T40" fmla="*/ 148 w 382"/>
                  <a:gd name="T41" fmla="*/ 104 h 911"/>
                  <a:gd name="T42" fmla="*/ 148 w 382"/>
                  <a:gd name="T43" fmla="*/ 104 h 911"/>
                  <a:gd name="T44" fmla="*/ 96 w 382"/>
                  <a:gd name="T45" fmla="*/ 68 h 911"/>
                  <a:gd name="T46" fmla="*/ 96 w 382"/>
                  <a:gd name="T47" fmla="*/ 68 h 911"/>
                  <a:gd name="T48" fmla="*/ 92 w 382"/>
                  <a:gd name="T49" fmla="*/ 65 h 911"/>
                  <a:gd name="T50" fmla="*/ 92 w 382"/>
                  <a:gd name="T51" fmla="*/ 65 h 911"/>
                  <a:gd name="T52" fmla="*/ 64 w 382"/>
                  <a:gd name="T53" fmla="*/ 45 h 911"/>
                  <a:gd name="T54" fmla="*/ 7 w 382"/>
                  <a:gd name="T55" fmla="*/ 5 h 911"/>
                  <a:gd name="T56" fmla="*/ 5 w 382"/>
                  <a:gd name="T57" fmla="*/ 4 h 911"/>
                  <a:gd name="T58" fmla="*/ 2 w 382"/>
                  <a:gd name="T59" fmla="*/ 1 h 911"/>
                  <a:gd name="T60" fmla="*/ 2 w 382"/>
                  <a:gd name="T61" fmla="*/ 1 h 911"/>
                  <a:gd name="T62" fmla="*/ 0 w 382"/>
                  <a:gd name="T6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2" h="911">
                    <a:moveTo>
                      <a:pt x="296" y="613"/>
                    </a:moveTo>
                    <a:lnTo>
                      <a:pt x="382" y="904"/>
                    </a:lnTo>
                    <a:lnTo>
                      <a:pt x="296" y="613"/>
                    </a:lnTo>
                    <a:close/>
                    <a:moveTo>
                      <a:pt x="0" y="0"/>
                    </a:moveTo>
                    <a:lnTo>
                      <a:pt x="2" y="4"/>
                    </a:lnTo>
                    <a:lnTo>
                      <a:pt x="2" y="5"/>
                    </a:lnTo>
                    <a:lnTo>
                      <a:pt x="380" y="910"/>
                    </a:lnTo>
                    <a:lnTo>
                      <a:pt x="380" y="911"/>
                    </a:lnTo>
                    <a:lnTo>
                      <a:pt x="380" y="910"/>
                    </a:lnTo>
                    <a:lnTo>
                      <a:pt x="372" y="883"/>
                    </a:lnTo>
                    <a:lnTo>
                      <a:pt x="124" y="289"/>
                    </a:lnTo>
                    <a:lnTo>
                      <a:pt x="8" y="9"/>
                    </a:lnTo>
                    <a:lnTo>
                      <a:pt x="84" y="63"/>
                    </a:lnTo>
                    <a:lnTo>
                      <a:pt x="94" y="70"/>
                    </a:lnTo>
                    <a:lnTo>
                      <a:pt x="94" y="70"/>
                    </a:lnTo>
                    <a:lnTo>
                      <a:pt x="98" y="74"/>
                    </a:lnTo>
                    <a:lnTo>
                      <a:pt x="98" y="74"/>
                    </a:lnTo>
                    <a:lnTo>
                      <a:pt x="144" y="106"/>
                    </a:lnTo>
                    <a:lnTo>
                      <a:pt x="145" y="106"/>
                    </a:lnTo>
                    <a:lnTo>
                      <a:pt x="144" y="102"/>
                    </a:lnTo>
                    <a:lnTo>
                      <a:pt x="148" y="104"/>
                    </a:lnTo>
                    <a:lnTo>
                      <a:pt x="148" y="104"/>
                    </a:lnTo>
                    <a:lnTo>
                      <a:pt x="96" y="68"/>
                    </a:lnTo>
                    <a:lnTo>
                      <a:pt x="96" y="68"/>
                    </a:lnTo>
                    <a:lnTo>
                      <a:pt x="92" y="65"/>
                    </a:lnTo>
                    <a:lnTo>
                      <a:pt x="92" y="65"/>
                    </a:lnTo>
                    <a:lnTo>
                      <a:pt x="64" y="45"/>
                    </a:lnTo>
                    <a:lnTo>
                      <a:pt x="7" y="5"/>
                    </a:lnTo>
                    <a:lnTo>
                      <a:pt x="5" y="4"/>
                    </a:lnTo>
                    <a:lnTo>
                      <a:pt x="2" y="1"/>
                    </a:lnTo>
                    <a:lnTo>
                      <a:pt x="2"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444"/>
              <p:cNvSpPr>
                <a:spLocks noEditPoints="1"/>
              </p:cNvSpPr>
              <p:nvPr/>
            </p:nvSpPr>
            <p:spPr bwMode="auto">
              <a:xfrm>
                <a:off x="1697" y="2618"/>
                <a:ext cx="382" cy="911"/>
              </a:xfrm>
              <a:custGeom>
                <a:avLst/>
                <a:gdLst>
                  <a:gd name="T0" fmla="*/ 296 w 382"/>
                  <a:gd name="T1" fmla="*/ 613 h 911"/>
                  <a:gd name="T2" fmla="*/ 382 w 382"/>
                  <a:gd name="T3" fmla="*/ 904 h 911"/>
                  <a:gd name="T4" fmla="*/ 296 w 382"/>
                  <a:gd name="T5" fmla="*/ 613 h 911"/>
                  <a:gd name="T6" fmla="*/ 0 w 382"/>
                  <a:gd name="T7" fmla="*/ 0 h 911"/>
                  <a:gd name="T8" fmla="*/ 2 w 382"/>
                  <a:gd name="T9" fmla="*/ 4 h 911"/>
                  <a:gd name="T10" fmla="*/ 2 w 382"/>
                  <a:gd name="T11" fmla="*/ 5 h 911"/>
                  <a:gd name="T12" fmla="*/ 380 w 382"/>
                  <a:gd name="T13" fmla="*/ 910 h 911"/>
                  <a:gd name="T14" fmla="*/ 380 w 382"/>
                  <a:gd name="T15" fmla="*/ 911 h 911"/>
                  <a:gd name="T16" fmla="*/ 380 w 382"/>
                  <a:gd name="T17" fmla="*/ 910 h 911"/>
                  <a:gd name="T18" fmla="*/ 372 w 382"/>
                  <a:gd name="T19" fmla="*/ 883 h 911"/>
                  <a:gd name="T20" fmla="*/ 124 w 382"/>
                  <a:gd name="T21" fmla="*/ 289 h 911"/>
                  <a:gd name="T22" fmla="*/ 8 w 382"/>
                  <a:gd name="T23" fmla="*/ 9 h 911"/>
                  <a:gd name="T24" fmla="*/ 84 w 382"/>
                  <a:gd name="T25" fmla="*/ 63 h 911"/>
                  <a:gd name="T26" fmla="*/ 94 w 382"/>
                  <a:gd name="T27" fmla="*/ 70 h 911"/>
                  <a:gd name="T28" fmla="*/ 94 w 382"/>
                  <a:gd name="T29" fmla="*/ 70 h 911"/>
                  <a:gd name="T30" fmla="*/ 98 w 382"/>
                  <a:gd name="T31" fmla="*/ 74 h 911"/>
                  <a:gd name="T32" fmla="*/ 98 w 382"/>
                  <a:gd name="T33" fmla="*/ 74 h 911"/>
                  <a:gd name="T34" fmla="*/ 144 w 382"/>
                  <a:gd name="T35" fmla="*/ 106 h 911"/>
                  <a:gd name="T36" fmla="*/ 145 w 382"/>
                  <a:gd name="T37" fmla="*/ 106 h 911"/>
                  <a:gd name="T38" fmla="*/ 144 w 382"/>
                  <a:gd name="T39" fmla="*/ 102 h 911"/>
                  <a:gd name="T40" fmla="*/ 148 w 382"/>
                  <a:gd name="T41" fmla="*/ 104 h 911"/>
                  <a:gd name="T42" fmla="*/ 148 w 382"/>
                  <a:gd name="T43" fmla="*/ 104 h 911"/>
                  <a:gd name="T44" fmla="*/ 96 w 382"/>
                  <a:gd name="T45" fmla="*/ 68 h 911"/>
                  <a:gd name="T46" fmla="*/ 96 w 382"/>
                  <a:gd name="T47" fmla="*/ 68 h 911"/>
                  <a:gd name="T48" fmla="*/ 92 w 382"/>
                  <a:gd name="T49" fmla="*/ 65 h 911"/>
                  <a:gd name="T50" fmla="*/ 92 w 382"/>
                  <a:gd name="T51" fmla="*/ 65 h 911"/>
                  <a:gd name="T52" fmla="*/ 64 w 382"/>
                  <a:gd name="T53" fmla="*/ 45 h 911"/>
                  <a:gd name="T54" fmla="*/ 7 w 382"/>
                  <a:gd name="T55" fmla="*/ 5 h 911"/>
                  <a:gd name="T56" fmla="*/ 5 w 382"/>
                  <a:gd name="T57" fmla="*/ 4 h 911"/>
                  <a:gd name="T58" fmla="*/ 2 w 382"/>
                  <a:gd name="T59" fmla="*/ 1 h 911"/>
                  <a:gd name="T60" fmla="*/ 2 w 382"/>
                  <a:gd name="T61" fmla="*/ 1 h 911"/>
                  <a:gd name="T62" fmla="*/ 0 w 382"/>
                  <a:gd name="T6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2" h="911">
                    <a:moveTo>
                      <a:pt x="296" y="613"/>
                    </a:moveTo>
                    <a:lnTo>
                      <a:pt x="382" y="904"/>
                    </a:lnTo>
                    <a:lnTo>
                      <a:pt x="296" y="613"/>
                    </a:lnTo>
                    <a:moveTo>
                      <a:pt x="0" y="0"/>
                    </a:moveTo>
                    <a:lnTo>
                      <a:pt x="2" y="4"/>
                    </a:lnTo>
                    <a:lnTo>
                      <a:pt x="2" y="5"/>
                    </a:lnTo>
                    <a:lnTo>
                      <a:pt x="380" y="910"/>
                    </a:lnTo>
                    <a:lnTo>
                      <a:pt x="380" y="911"/>
                    </a:lnTo>
                    <a:lnTo>
                      <a:pt x="380" y="910"/>
                    </a:lnTo>
                    <a:lnTo>
                      <a:pt x="372" y="883"/>
                    </a:lnTo>
                    <a:lnTo>
                      <a:pt x="124" y="289"/>
                    </a:lnTo>
                    <a:lnTo>
                      <a:pt x="8" y="9"/>
                    </a:lnTo>
                    <a:lnTo>
                      <a:pt x="84" y="63"/>
                    </a:lnTo>
                    <a:lnTo>
                      <a:pt x="94" y="70"/>
                    </a:lnTo>
                    <a:lnTo>
                      <a:pt x="94" y="70"/>
                    </a:lnTo>
                    <a:lnTo>
                      <a:pt x="98" y="74"/>
                    </a:lnTo>
                    <a:lnTo>
                      <a:pt x="98" y="74"/>
                    </a:lnTo>
                    <a:lnTo>
                      <a:pt x="144" y="106"/>
                    </a:lnTo>
                    <a:lnTo>
                      <a:pt x="145" y="106"/>
                    </a:lnTo>
                    <a:lnTo>
                      <a:pt x="144" y="102"/>
                    </a:lnTo>
                    <a:lnTo>
                      <a:pt x="148" y="104"/>
                    </a:lnTo>
                    <a:lnTo>
                      <a:pt x="148" y="104"/>
                    </a:lnTo>
                    <a:lnTo>
                      <a:pt x="96" y="68"/>
                    </a:lnTo>
                    <a:lnTo>
                      <a:pt x="96" y="68"/>
                    </a:lnTo>
                    <a:lnTo>
                      <a:pt x="92" y="65"/>
                    </a:lnTo>
                    <a:lnTo>
                      <a:pt x="92" y="65"/>
                    </a:lnTo>
                    <a:lnTo>
                      <a:pt x="64" y="45"/>
                    </a:lnTo>
                    <a:lnTo>
                      <a:pt x="7" y="5"/>
                    </a:lnTo>
                    <a:lnTo>
                      <a:pt x="5" y="4"/>
                    </a:lnTo>
                    <a:lnTo>
                      <a:pt x="2" y="1"/>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445"/>
              <p:cNvSpPr>
                <a:spLocks noEditPoints="1"/>
              </p:cNvSpPr>
              <p:nvPr/>
            </p:nvSpPr>
            <p:spPr bwMode="auto">
              <a:xfrm>
                <a:off x="2080" y="3528"/>
                <a:ext cx="991" cy="885"/>
              </a:xfrm>
              <a:custGeom>
                <a:avLst/>
                <a:gdLst>
                  <a:gd name="T0" fmla="*/ 989 w 991"/>
                  <a:gd name="T1" fmla="*/ 882 h 885"/>
                  <a:gd name="T2" fmla="*/ 988 w 991"/>
                  <a:gd name="T3" fmla="*/ 882 h 885"/>
                  <a:gd name="T4" fmla="*/ 989 w 991"/>
                  <a:gd name="T5" fmla="*/ 883 h 885"/>
                  <a:gd name="T6" fmla="*/ 991 w 991"/>
                  <a:gd name="T7" fmla="*/ 885 h 885"/>
                  <a:gd name="T8" fmla="*/ 991 w 991"/>
                  <a:gd name="T9" fmla="*/ 882 h 885"/>
                  <a:gd name="T10" fmla="*/ 990 w 991"/>
                  <a:gd name="T11" fmla="*/ 882 h 885"/>
                  <a:gd name="T12" fmla="*/ 989 w 991"/>
                  <a:gd name="T13" fmla="*/ 882 h 885"/>
                  <a:gd name="T14" fmla="*/ 1 w 991"/>
                  <a:gd name="T15" fmla="*/ 0 h 885"/>
                  <a:gd name="T16" fmla="*/ 1 w 991"/>
                  <a:gd name="T17" fmla="*/ 1 h 885"/>
                  <a:gd name="T18" fmla="*/ 0 w 991"/>
                  <a:gd name="T19" fmla="*/ 3 h 885"/>
                  <a:gd name="T20" fmla="*/ 983 w 991"/>
                  <a:gd name="T21" fmla="*/ 878 h 885"/>
                  <a:gd name="T22" fmla="*/ 986 w 991"/>
                  <a:gd name="T23" fmla="*/ 881 h 885"/>
                  <a:gd name="T24" fmla="*/ 987 w 991"/>
                  <a:gd name="T25" fmla="*/ 879 h 885"/>
                  <a:gd name="T26" fmla="*/ 987 w 991"/>
                  <a:gd name="T27" fmla="*/ 874 h 885"/>
                  <a:gd name="T28" fmla="*/ 916 w 991"/>
                  <a:gd name="T29" fmla="*/ 637 h 885"/>
                  <a:gd name="T30" fmla="*/ 899 w 991"/>
                  <a:gd name="T31" fmla="*/ 579 h 885"/>
                  <a:gd name="T32" fmla="*/ 898 w 991"/>
                  <a:gd name="T33" fmla="*/ 576 h 885"/>
                  <a:gd name="T34" fmla="*/ 894 w 991"/>
                  <a:gd name="T35" fmla="*/ 574 h 885"/>
                  <a:gd name="T36" fmla="*/ 893 w 991"/>
                  <a:gd name="T37" fmla="*/ 573 h 885"/>
                  <a:gd name="T38" fmla="*/ 985 w 991"/>
                  <a:gd name="T39" fmla="*/ 875 h 885"/>
                  <a:gd name="T40" fmla="*/ 15 w 991"/>
                  <a:gd name="T41" fmla="*/ 13 h 885"/>
                  <a:gd name="T42" fmla="*/ 892 w 991"/>
                  <a:gd name="T43" fmla="*/ 572 h 885"/>
                  <a:gd name="T44" fmla="*/ 892 w 991"/>
                  <a:gd name="T45" fmla="*/ 572 h 885"/>
                  <a:gd name="T46" fmla="*/ 889 w 991"/>
                  <a:gd name="T47" fmla="*/ 570 h 885"/>
                  <a:gd name="T48" fmla="*/ 894 w 991"/>
                  <a:gd name="T49" fmla="*/ 571 h 885"/>
                  <a:gd name="T50" fmla="*/ 894 w 991"/>
                  <a:gd name="T51" fmla="*/ 570 h 885"/>
                  <a:gd name="T52" fmla="*/ 887 w 991"/>
                  <a:gd name="T53" fmla="*/ 565 h 885"/>
                  <a:gd name="T54" fmla="*/ 887 w 991"/>
                  <a:gd name="T55" fmla="*/ 565 h 885"/>
                  <a:gd name="T56" fmla="*/ 1 w 991"/>
                  <a:gd name="T57" fmla="*/ 0 h 885"/>
                  <a:gd name="T58" fmla="*/ 1 w 991"/>
                  <a:gd name="T59"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1" h="885">
                    <a:moveTo>
                      <a:pt x="989" y="882"/>
                    </a:moveTo>
                    <a:lnTo>
                      <a:pt x="988" y="882"/>
                    </a:lnTo>
                    <a:lnTo>
                      <a:pt x="989" y="883"/>
                    </a:lnTo>
                    <a:lnTo>
                      <a:pt x="991" y="885"/>
                    </a:lnTo>
                    <a:lnTo>
                      <a:pt x="991" y="882"/>
                    </a:lnTo>
                    <a:lnTo>
                      <a:pt x="990" y="882"/>
                    </a:lnTo>
                    <a:lnTo>
                      <a:pt x="989" y="882"/>
                    </a:lnTo>
                    <a:close/>
                    <a:moveTo>
                      <a:pt x="1" y="0"/>
                    </a:moveTo>
                    <a:lnTo>
                      <a:pt x="1" y="1"/>
                    </a:lnTo>
                    <a:lnTo>
                      <a:pt x="0" y="3"/>
                    </a:lnTo>
                    <a:lnTo>
                      <a:pt x="983" y="878"/>
                    </a:lnTo>
                    <a:lnTo>
                      <a:pt x="986" y="881"/>
                    </a:lnTo>
                    <a:lnTo>
                      <a:pt x="987" y="879"/>
                    </a:lnTo>
                    <a:lnTo>
                      <a:pt x="987" y="874"/>
                    </a:lnTo>
                    <a:lnTo>
                      <a:pt x="916" y="637"/>
                    </a:lnTo>
                    <a:lnTo>
                      <a:pt x="899" y="579"/>
                    </a:lnTo>
                    <a:lnTo>
                      <a:pt x="898" y="576"/>
                    </a:lnTo>
                    <a:lnTo>
                      <a:pt x="894" y="574"/>
                    </a:lnTo>
                    <a:lnTo>
                      <a:pt x="893" y="573"/>
                    </a:lnTo>
                    <a:lnTo>
                      <a:pt x="985" y="875"/>
                    </a:lnTo>
                    <a:lnTo>
                      <a:pt x="15" y="13"/>
                    </a:lnTo>
                    <a:lnTo>
                      <a:pt x="892" y="572"/>
                    </a:lnTo>
                    <a:lnTo>
                      <a:pt x="892" y="572"/>
                    </a:lnTo>
                    <a:lnTo>
                      <a:pt x="889" y="570"/>
                    </a:lnTo>
                    <a:lnTo>
                      <a:pt x="894" y="571"/>
                    </a:lnTo>
                    <a:lnTo>
                      <a:pt x="894" y="570"/>
                    </a:lnTo>
                    <a:lnTo>
                      <a:pt x="887" y="565"/>
                    </a:lnTo>
                    <a:lnTo>
                      <a:pt x="887" y="565"/>
                    </a:lnTo>
                    <a:lnTo>
                      <a:pt x="1" y="0"/>
                    </a:lnTo>
                    <a:lnTo>
                      <a:pt x="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446"/>
              <p:cNvSpPr>
                <a:spLocks noEditPoints="1"/>
              </p:cNvSpPr>
              <p:nvPr/>
            </p:nvSpPr>
            <p:spPr bwMode="auto">
              <a:xfrm>
                <a:off x="2080" y="3528"/>
                <a:ext cx="991" cy="885"/>
              </a:xfrm>
              <a:custGeom>
                <a:avLst/>
                <a:gdLst>
                  <a:gd name="T0" fmla="*/ 989 w 991"/>
                  <a:gd name="T1" fmla="*/ 882 h 885"/>
                  <a:gd name="T2" fmla="*/ 988 w 991"/>
                  <a:gd name="T3" fmla="*/ 882 h 885"/>
                  <a:gd name="T4" fmla="*/ 989 w 991"/>
                  <a:gd name="T5" fmla="*/ 883 h 885"/>
                  <a:gd name="T6" fmla="*/ 991 w 991"/>
                  <a:gd name="T7" fmla="*/ 885 h 885"/>
                  <a:gd name="T8" fmla="*/ 991 w 991"/>
                  <a:gd name="T9" fmla="*/ 882 h 885"/>
                  <a:gd name="T10" fmla="*/ 990 w 991"/>
                  <a:gd name="T11" fmla="*/ 882 h 885"/>
                  <a:gd name="T12" fmla="*/ 989 w 991"/>
                  <a:gd name="T13" fmla="*/ 882 h 885"/>
                  <a:gd name="T14" fmla="*/ 1 w 991"/>
                  <a:gd name="T15" fmla="*/ 0 h 885"/>
                  <a:gd name="T16" fmla="*/ 1 w 991"/>
                  <a:gd name="T17" fmla="*/ 1 h 885"/>
                  <a:gd name="T18" fmla="*/ 0 w 991"/>
                  <a:gd name="T19" fmla="*/ 3 h 885"/>
                  <a:gd name="T20" fmla="*/ 983 w 991"/>
                  <a:gd name="T21" fmla="*/ 878 h 885"/>
                  <a:gd name="T22" fmla="*/ 986 w 991"/>
                  <a:gd name="T23" fmla="*/ 881 h 885"/>
                  <a:gd name="T24" fmla="*/ 987 w 991"/>
                  <a:gd name="T25" fmla="*/ 879 h 885"/>
                  <a:gd name="T26" fmla="*/ 987 w 991"/>
                  <a:gd name="T27" fmla="*/ 874 h 885"/>
                  <a:gd name="T28" fmla="*/ 916 w 991"/>
                  <a:gd name="T29" fmla="*/ 637 h 885"/>
                  <a:gd name="T30" fmla="*/ 899 w 991"/>
                  <a:gd name="T31" fmla="*/ 579 h 885"/>
                  <a:gd name="T32" fmla="*/ 898 w 991"/>
                  <a:gd name="T33" fmla="*/ 576 h 885"/>
                  <a:gd name="T34" fmla="*/ 894 w 991"/>
                  <a:gd name="T35" fmla="*/ 574 h 885"/>
                  <a:gd name="T36" fmla="*/ 893 w 991"/>
                  <a:gd name="T37" fmla="*/ 573 h 885"/>
                  <a:gd name="T38" fmla="*/ 985 w 991"/>
                  <a:gd name="T39" fmla="*/ 875 h 885"/>
                  <a:gd name="T40" fmla="*/ 15 w 991"/>
                  <a:gd name="T41" fmla="*/ 13 h 885"/>
                  <a:gd name="T42" fmla="*/ 892 w 991"/>
                  <a:gd name="T43" fmla="*/ 572 h 885"/>
                  <a:gd name="T44" fmla="*/ 892 w 991"/>
                  <a:gd name="T45" fmla="*/ 572 h 885"/>
                  <a:gd name="T46" fmla="*/ 889 w 991"/>
                  <a:gd name="T47" fmla="*/ 570 h 885"/>
                  <a:gd name="T48" fmla="*/ 894 w 991"/>
                  <a:gd name="T49" fmla="*/ 571 h 885"/>
                  <a:gd name="T50" fmla="*/ 894 w 991"/>
                  <a:gd name="T51" fmla="*/ 570 h 885"/>
                  <a:gd name="T52" fmla="*/ 887 w 991"/>
                  <a:gd name="T53" fmla="*/ 565 h 885"/>
                  <a:gd name="T54" fmla="*/ 887 w 991"/>
                  <a:gd name="T55" fmla="*/ 565 h 885"/>
                  <a:gd name="T56" fmla="*/ 1 w 991"/>
                  <a:gd name="T57" fmla="*/ 0 h 885"/>
                  <a:gd name="T58" fmla="*/ 1 w 991"/>
                  <a:gd name="T59"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1" h="885">
                    <a:moveTo>
                      <a:pt x="989" y="882"/>
                    </a:moveTo>
                    <a:lnTo>
                      <a:pt x="988" y="882"/>
                    </a:lnTo>
                    <a:lnTo>
                      <a:pt x="989" y="883"/>
                    </a:lnTo>
                    <a:lnTo>
                      <a:pt x="991" y="885"/>
                    </a:lnTo>
                    <a:lnTo>
                      <a:pt x="991" y="882"/>
                    </a:lnTo>
                    <a:lnTo>
                      <a:pt x="990" y="882"/>
                    </a:lnTo>
                    <a:lnTo>
                      <a:pt x="989" y="882"/>
                    </a:lnTo>
                    <a:moveTo>
                      <a:pt x="1" y="0"/>
                    </a:moveTo>
                    <a:lnTo>
                      <a:pt x="1" y="1"/>
                    </a:lnTo>
                    <a:lnTo>
                      <a:pt x="0" y="3"/>
                    </a:lnTo>
                    <a:lnTo>
                      <a:pt x="983" y="878"/>
                    </a:lnTo>
                    <a:lnTo>
                      <a:pt x="986" y="881"/>
                    </a:lnTo>
                    <a:lnTo>
                      <a:pt x="987" y="879"/>
                    </a:lnTo>
                    <a:lnTo>
                      <a:pt x="987" y="874"/>
                    </a:lnTo>
                    <a:lnTo>
                      <a:pt x="916" y="637"/>
                    </a:lnTo>
                    <a:lnTo>
                      <a:pt x="899" y="579"/>
                    </a:lnTo>
                    <a:lnTo>
                      <a:pt x="898" y="576"/>
                    </a:lnTo>
                    <a:lnTo>
                      <a:pt x="894" y="574"/>
                    </a:lnTo>
                    <a:lnTo>
                      <a:pt x="893" y="573"/>
                    </a:lnTo>
                    <a:lnTo>
                      <a:pt x="985" y="875"/>
                    </a:lnTo>
                    <a:lnTo>
                      <a:pt x="15" y="13"/>
                    </a:lnTo>
                    <a:lnTo>
                      <a:pt x="892" y="572"/>
                    </a:lnTo>
                    <a:lnTo>
                      <a:pt x="892" y="572"/>
                    </a:lnTo>
                    <a:lnTo>
                      <a:pt x="889" y="570"/>
                    </a:lnTo>
                    <a:lnTo>
                      <a:pt x="894" y="571"/>
                    </a:lnTo>
                    <a:lnTo>
                      <a:pt x="894" y="570"/>
                    </a:lnTo>
                    <a:lnTo>
                      <a:pt x="887" y="565"/>
                    </a:lnTo>
                    <a:lnTo>
                      <a:pt x="887" y="565"/>
                    </a:lnTo>
                    <a:lnTo>
                      <a:pt x="1"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447"/>
              <p:cNvSpPr>
                <a:spLocks noEditPoints="1"/>
              </p:cNvSpPr>
              <p:nvPr/>
            </p:nvSpPr>
            <p:spPr bwMode="auto">
              <a:xfrm>
                <a:off x="3736" y="2298"/>
                <a:ext cx="613" cy="399"/>
              </a:xfrm>
              <a:custGeom>
                <a:avLst/>
                <a:gdLst>
                  <a:gd name="T0" fmla="*/ 605 w 613"/>
                  <a:gd name="T1" fmla="*/ 394 h 399"/>
                  <a:gd name="T2" fmla="*/ 602 w 613"/>
                  <a:gd name="T3" fmla="*/ 396 h 399"/>
                  <a:gd name="T4" fmla="*/ 603 w 613"/>
                  <a:gd name="T5" fmla="*/ 397 h 399"/>
                  <a:gd name="T6" fmla="*/ 613 w 613"/>
                  <a:gd name="T7" fmla="*/ 399 h 399"/>
                  <a:gd name="T8" fmla="*/ 605 w 613"/>
                  <a:gd name="T9" fmla="*/ 394 h 399"/>
                  <a:gd name="T10" fmla="*/ 233 w 613"/>
                  <a:gd name="T11" fmla="*/ 282 h 399"/>
                  <a:gd name="T12" fmla="*/ 597 w 613"/>
                  <a:gd name="T13" fmla="*/ 395 h 399"/>
                  <a:gd name="T14" fmla="*/ 597 w 613"/>
                  <a:gd name="T15" fmla="*/ 395 h 399"/>
                  <a:gd name="T16" fmla="*/ 233 w 613"/>
                  <a:gd name="T17" fmla="*/ 282 h 399"/>
                  <a:gd name="T18" fmla="*/ 0 w 613"/>
                  <a:gd name="T19" fmla="*/ 5 h 399"/>
                  <a:gd name="T20" fmla="*/ 0 w 613"/>
                  <a:gd name="T21" fmla="*/ 5 h 399"/>
                  <a:gd name="T22" fmla="*/ 0 w 613"/>
                  <a:gd name="T23" fmla="*/ 5 h 399"/>
                  <a:gd name="T24" fmla="*/ 0 w 613"/>
                  <a:gd name="T25" fmla="*/ 207 h 399"/>
                  <a:gd name="T26" fmla="*/ 0 w 613"/>
                  <a:gd name="T27" fmla="*/ 207 h 399"/>
                  <a:gd name="T28" fmla="*/ 0 w 613"/>
                  <a:gd name="T29" fmla="*/ 5 h 399"/>
                  <a:gd name="T30" fmla="*/ 3 w 613"/>
                  <a:gd name="T31" fmla="*/ 2 h 399"/>
                  <a:gd name="T32" fmla="*/ 3 w 613"/>
                  <a:gd name="T33" fmla="*/ 106 h 399"/>
                  <a:gd name="T34" fmla="*/ 3 w 613"/>
                  <a:gd name="T35" fmla="*/ 5 h 399"/>
                  <a:gd name="T36" fmla="*/ 592 w 613"/>
                  <a:gd name="T37" fmla="*/ 390 h 399"/>
                  <a:gd name="T38" fmla="*/ 602 w 613"/>
                  <a:gd name="T39" fmla="*/ 393 h 399"/>
                  <a:gd name="T40" fmla="*/ 602 w 613"/>
                  <a:gd name="T41" fmla="*/ 393 h 399"/>
                  <a:gd name="T42" fmla="*/ 3 w 613"/>
                  <a:gd name="T43" fmla="*/ 2 h 399"/>
                  <a:gd name="T44" fmla="*/ 0 w 613"/>
                  <a:gd name="T45" fmla="*/ 0 h 399"/>
                  <a:gd name="T46" fmla="*/ 0 w 613"/>
                  <a:gd name="T47" fmla="*/ 1 h 399"/>
                  <a:gd name="T48" fmla="*/ 0 w 613"/>
                  <a:gd name="T49" fmla="*/ 2 h 399"/>
                  <a:gd name="T50" fmla="*/ 1 w 613"/>
                  <a:gd name="T51" fmla="*/ 1 h 399"/>
                  <a:gd name="T52" fmla="*/ 2 w 613"/>
                  <a:gd name="T53" fmla="*/ 1 h 399"/>
                  <a:gd name="T54" fmla="*/ 1 w 613"/>
                  <a:gd name="T55" fmla="*/ 1 h 399"/>
                  <a:gd name="T56" fmla="*/ 0 w 613"/>
                  <a:gd name="T57"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3" h="399">
                    <a:moveTo>
                      <a:pt x="605" y="394"/>
                    </a:moveTo>
                    <a:lnTo>
                      <a:pt x="602" y="396"/>
                    </a:lnTo>
                    <a:lnTo>
                      <a:pt x="603" y="397"/>
                    </a:lnTo>
                    <a:lnTo>
                      <a:pt x="613" y="399"/>
                    </a:lnTo>
                    <a:lnTo>
                      <a:pt x="605" y="394"/>
                    </a:lnTo>
                    <a:close/>
                    <a:moveTo>
                      <a:pt x="233" y="282"/>
                    </a:moveTo>
                    <a:lnTo>
                      <a:pt x="597" y="395"/>
                    </a:lnTo>
                    <a:lnTo>
                      <a:pt x="597" y="395"/>
                    </a:lnTo>
                    <a:lnTo>
                      <a:pt x="233" y="282"/>
                    </a:lnTo>
                    <a:close/>
                    <a:moveTo>
                      <a:pt x="0" y="5"/>
                    </a:moveTo>
                    <a:lnTo>
                      <a:pt x="0" y="5"/>
                    </a:lnTo>
                    <a:lnTo>
                      <a:pt x="0" y="5"/>
                    </a:lnTo>
                    <a:lnTo>
                      <a:pt x="0" y="207"/>
                    </a:lnTo>
                    <a:lnTo>
                      <a:pt x="0" y="207"/>
                    </a:lnTo>
                    <a:lnTo>
                      <a:pt x="0" y="5"/>
                    </a:lnTo>
                    <a:close/>
                    <a:moveTo>
                      <a:pt x="3" y="2"/>
                    </a:moveTo>
                    <a:lnTo>
                      <a:pt x="3" y="106"/>
                    </a:lnTo>
                    <a:lnTo>
                      <a:pt x="3" y="5"/>
                    </a:lnTo>
                    <a:lnTo>
                      <a:pt x="592" y="390"/>
                    </a:lnTo>
                    <a:lnTo>
                      <a:pt x="602" y="393"/>
                    </a:lnTo>
                    <a:lnTo>
                      <a:pt x="602" y="393"/>
                    </a:lnTo>
                    <a:lnTo>
                      <a:pt x="3" y="2"/>
                    </a:lnTo>
                    <a:close/>
                    <a:moveTo>
                      <a:pt x="0" y="0"/>
                    </a:moveTo>
                    <a:lnTo>
                      <a:pt x="0" y="1"/>
                    </a:lnTo>
                    <a:lnTo>
                      <a:pt x="0" y="2"/>
                    </a:lnTo>
                    <a:lnTo>
                      <a:pt x="1" y="1"/>
                    </a:lnTo>
                    <a:lnTo>
                      <a:pt x="2" y="1"/>
                    </a:lnTo>
                    <a:lnTo>
                      <a:pt x="1"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448"/>
              <p:cNvSpPr>
                <a:spLocks noEditPoints="1"/>
              </p:cNvSpPr>
              <p:nvPr/>
            </p:nvSpPr>
            <p:spPr bwMode="auto">
              <a:xfrm>
                <a:off x="3736" y="2298"/>
                <a:ext cx="613" cy="399"/>
              </a:xfrm>
              <a:custGeom>
                <a:avLst/>
                <a:gdLst>
                  <a:gd name="T0" fmla="*/ 605 w 613"/>
                  <a:gd name="T1" fmla="*/ 394 h 399"/>
                  <a:gd name="T2" fmla="*/ 602 w 613"/>
                  <a:gd name="T3" fmla="*/ 396 h 399"/>
                  <a:gd name="T4" fmla="*/ 603 w 613"/>
                  <a:gd name="T5" fmla="*/ 397 h 399"/>
                  <a:gd name="T6" fmla="*/ 613 w 613"/>
                  <a:gd name="T7" fmla="*/ 399 h 399"/>
                  <a:gd name="T8" fmla="*/ 605 w 613"/>
                  <a:gd name="T9" fmla="*/ 394 h 399"/>
                  <a:gd name="T10" fmla="*/ 233 w 613"/>
                  <a:gd name="T11" fmla="*/ 282 h 399"/>
                  <a:gd name="T12" fmla="*/ 597 w 613"/>
                  <a:gd name="T13" fmla="*/ 395 h 399"/>
                  <a:gd name="T14" fmla="*/ 597 w 613"/>
                  <a:gd name="T15" fmla="*/ 395 h 399"/>
                  <a:gd name="T16" fmla="*/ 233 w 613"/>
                  <a:gd name="T17" fmla="*/ 282 h 399"/>
                  <a:gd name="T18" fmla="*/ 0 w 613"/>
                  <a:gd name="T19" fmla="*/ 5 h 399"/>
                  <a:gd name="T20" fmla="*/ 0 w 613"/>
                  <a:gd name="T21" fmla="*/ 5 h 399"/>
                  <a:gd name="T22" fmla="*/ 0 w 613"/>
                  <a:gd name="T23" fmla="*/ 5 h 399"/>
                  <a:gd name="T24" fmla="*/ 0 w 613"/>
                  <a:gd name="T25" fmla="*/ 207 h 399"/>
                  <a:gd name="T26" fmla="*/ 0 w 613"/>
                  <a:gd name="T27" fmla="*/ 207 h 399"/>
                  <a:gd name="T28" fmla="*/ 0 w 613"/>
                  <a:gd name="T29" fmla="*/ 5 h 399"/>
                  <a:gd name="T30" fmla="*/ 3 w 613"/>
                  <a:gd name="T31" fmla="*/ 2 h 399"/>
                  <a:gd name="T32" fmla="*/ 3 w 613"/>
                  <a:gd name="T33" fmla="*/ 106 h 399"/>
                  <a:gd name="T34" fmla="*/ 3 w 613"/>
                  <a:gd name="T35" fmla="*/ 5 h 399"/>
                  <a:gd name="T36" fmla="*/ 592 w 613"/>
                  <a:gd name="T37" fmla="*/ 390 h 399"/>
                  <a:gd name="T38" fmla="*/ 602 w 613"/>
                  <a:gd name="T39" fmla="*/ 393 h 399"/>
                  <a:gd name="T40" fmla="*/ 602 w 613"/>
                  <a:gd name="T41" fmla="*/ 393 h 399"/>
                  <a:gd name="T42" fmla="*/ 3 w 613"/>
                  <a:gd name="T43" fmla="*/ 2 h 399"/>
                  <a:gd name="T44" fmla="*/ 0 w 613"/>
                  <a:gd name="T45" fmla="*/ 0 h 399"/>
                  <a:gd name="T46" fmla="*/ 0 w 613"/>
                  <a:gd name="T47" fmla="*/ 1 h 399"/>
                  <a:gd name="T48" fmla="*/ 0 w 613"/>
                  <a:gd name="T49" fmla="*/ 2 h 399"/>
                  <a:gd name="T50" fmla="*/ 1 w 613"/>
                  <a:gd name="T51" fmla="*/ 1 h 399"/>
                  <a:gd name="T52" fmla="*/ 2 w 613"/>
                  <a:gd name="T53" fmla="*/ 1 h 399"/>
                  <a:gd name="T54" fmla="*/ 1 w 613"/>
                  <a:gd name="T55" fmla="*/ 1 h 399"/>
                  <a:gd name="T56" fmla="*/ 0 w 613"/>
                  <a:gd name="T57"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3" h="399">
                    <a:moveTo>
                      <a:pt x="605" y="394"/>
                    </a:moveTo>
                    <a:lnTo>
                      <a:pt x="602" y="396"/>
                    </a:lnTo>
                    <a:lnTo>
                      <a:pt x="603" y="397"/>
                    </a:lnTo>
                    <a:lnTo>
                      <a:pt x="613" y="399"/>
                    </a:lnTo>
                    <a:lnTo>
                      <a:pt x="605" y="394"/>
                    </a:lnTo>
                    <a:moveTo>
                      <a:pt x="233" y="282"/>
                    </a:moveTo>
                    <a:lnTo>
                      <a:pt x="597" y="395"/>
                    </a:lnTo>
                    <a:lnTo>
                      <a:pt x="597" y="395"/>
                    </a:lnTo>
                    <a:lnTo>
                      <a:pt x="233" y="282"/>
                    </a:lnTo>
                    <a:moveTo>
                      <a:pt x="0" y="5"/>
                    </a:moveTo>
                    <a:lnTo>
                      <a:pt x="0" y="5"/>
                    </a:lnTo>
                    <a:lnTo>
                      <a:pt x="0" y="5"/>
                    </a:lnTo>
                    <a:lnTo>
                      <a:pt x="0" y="207"/>
                    </a:lnTo>
                    <a:lnTo>
                      <a:pt x="0" y="207"/>
                    </a:lnTo>
                    <a:lnTo>
                      <a:pt x="0" y="5"/>
                    </a:lnTo>
                    <a:moveTo>
                      <a:pt x="3" y="2"/>
                    </a:moveTo>
                    <a:lnTo>
                      <a:pt x="3" y="106"/>
                    </a:lnTo>
                    <a:lnTo>
                      <a:pt x="3" y="5"/>
                    </a:lnTo>
                    <a:lnTo>
                      <a:pt x="592" y="390"/>
                    </a:lnTo>
                    <a:lnTo>
                      <a:pt x="602" y="393"/>
                    </a:lnTo>
                    <a:lnTo>
                      <a:pt x="602" y="393"/>
                    </a:lnTo>
                    <a:lnTo>
                      <a:pt x="3" y="2"/>
                    </a:lnTo>
                    <a:moveTo>
                      <a:pt x="0" y="0"/>
                    </a:moveTo>
                    <a:lnTo>
                      <a:pt x="0" y="1"/>
                    </a:lnTo>
                    <a:lnTo>
                      <a:pt x="0" y="2"/>
                    </a:lnTo>
                    <a:lnTo>
                      <a:pt x="1" y="1"/>
                    </a:lnTo>
                    <a:lnTo>
                      <a:pt x="2"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449"/>
              <p:cNvSpPr>
                <a:spLocks noEditPoints="1"/>
              </p:cNvSpPr>
              <p:nvPr/>
            </p:nvSpPr>
            <p:spPr bwMode="auto">
              <a:xfrm>
                <a:off x="3734" y="2504"/>
                <a:ext cx="608" cy="391"/>
              </a:xfrm>
              <a:custGeom>
                <a:avLst/>
                <a:gdLst>
                  <a:gd name="T0" fmla="*/ 227 w 608"/>
                  <a:gd name="T1" fmla="*/ 390 h 391"/>
                  <a:gd name="T2" fmla="*/ 227 w 608"/>
                  <a:gd name="T3" fmla="*/ 391 h 391"/>
                  <a:gd name="T4" fmla="*/ 227 w 608"/>
                  <a:gd name="T5" fmla="*/ 390 h 391"/>
                  <a:gd name="T6" fmla="*/ 227 w 608"/>
                  <a:gd name="T7" fmla="*/ 390 h 391"/>
                  <a:gd name="T8" fmla="*/ 604 w 608"/>
                  <a:gd name="T9" fmla="*/ 188 h 391"/>
                  <a:gd name="T10" fmla="*/ 604 w 608"/>
                  <a:gd name="T11" fmla="*/ 187 h 391"/>
                  <a:gd name="T12" fmla="*/ 604 w 608"/>
                  <a:gd name="T13" fmla="*/ 188 h 391"/>
                  <a:gd name="T14" fmla="*/ 603 w 608"/>
                  <a:gd name="T15" fmla="*/ 188 h 391"/>
                  <a:gd name="T16" fmla="*/ 604 w 608"/>
                  <a:gd name="T17" fmla="*/ 188 h 391"/>
                  <a:gd name="T18" fmla="*/ 7 w 608"/>
                  <a:gd name="T19" fmla="*/ 2 h 391"/>
                  <a:gd name="T20" fmla="*/ 6 w 608"/>
                  <a:gd name="T21" fmla="*/ 3 h 391"/>
                  <a:gd name="T22" fmla="*/ 8 w 608"/>
                  <a:gd name="T23" fmla="*/ 6 h 391"/>
                  <a:gd name="T24" fmla="*/ 235 w 608"/>
                  <a:gd name="T25" fmla="*/ 76 h 391"/>
                  <a:gd name="T26" fmla="*/ 599 w 608"/>
                  <a:gd name="T27" fmla="*/ 189 h 391"/>
                  <a:gd name="T28" fmla="*/ 599 w 608"/>
                  <a:gd name="T29" fmla="*/ 189 h 391"/>
                  <a:gd name="T30" fmla="*/ 228 w 608"/>
                  <a:gd name="T31" fmla="*/ 387 h 391"/>
                  <a:gd name="T32" fmla="*/ 229 w 608"/>
                  <a:gd name="T33" fmla="*/ 388 h 391"/>
                  <a:gd name="T34" fmla="*/ 230 w 608"/>
                  <a:gd name="T35" fmla="*/ 390 h 391"/>
                  <a:gd name="T36" fmla="*/ 235 w 608"/>
                  <a:gd name="T37" fmla="*/ 387 h 391"/>
                  <a:gd name="T38" fmla="*/ 262 w 608"/>
                  <a:gd name="T39" fmla="*/ 373 h 391"/>
                  <a:gd name="T40" fmla="*/ 597 w 608"/>
                  <a:gd name="T41" fmla="*/ 194 h 391"/>
                  <a:gd name="T42" fmla="*/ 602 w 608"/>
                  <a:gd name="T43" fmla="*/ 192 h 391"/>
                  <a:gd name="T44" fmla="*/ 604 w 608"/>
                  <a:gd name="T45" fmla="*/ 191 h 391"/>
                  <a:gd name="T46" fmla="*/ 604 w 608"/>
                  <a:gd name="T47" fmla="*/ 190 h 391"/>
                  <a:gd name="T48" fmla="*/ 607 w 608"/>
                  <a:gd name="T49" fmla="*/ 188 h 391"/>
                  <a:gd name="T50" fmla="*/ 607 w 608"/>
                  <a:gd name="T51" fmla="*/ 188 h 391"/>
                  <a:gd name="T52" fmla="*/ 608 w 608"/>
                  <a:gd name="T53" fmla="*/ 188 h 391"/>
                  <a:gd name="T54" fmla="*/ 607 w 608"/>
                  <a:gd name="T55" fmla="*/ 188 h 391"/>
                  <a:gd name="T56" fmla="*/ 606 w 608"/>
                  <a:gd name="T57" fmla="*/ 188 h 391"/>
                  <a:gd name="T58" fmla="*/ 604 w 608"/>
                  <a:gd name="T59" fmla="*/ 187 h 391"/>
                  <a:gd name="T60" fmla="*/ 604 w 608"/>
                  <a:gd name="T61" fmla="*/ 187 h 391"/>
                  <a:gd name="T62" fmla="*/ 594 w 608"/>
                  <a:gd name="T63" fmla="*/ 184 h 391"/>
                  <a:gd name="T64" fmla="*/ 594 w 608"/>
                  <a:gd name="T65" fmla="*/ 184 h 391"/>
                  <a:gd name="T66" fmla="*/ 7 w 608"/>
                  <a:gd name="T67" fmla="*/ 2 h 391"/>
                  <a:gd name="T68" fmla="*/ 0 w 608"/>
                  <a:gd name="T69" fmla="*/ 0 h 391"/>
                  <a:gd name="T70" fmla="*/ 1 w 608"/>
                  <a:gd name="T71" fmla="*/ 2 h 391"/>
                  <a:gd name="T72" fmla="*/ 2 w 608"/>
                  <a:gd name="T73" fmla="*/ 2 h 391"/>
                  <a:gd name="T74" fmla="*/ 2 w 608"/>
                  <a:gd name="T75" fmla="*/ 1 h 391"/>
                  <a:gd name="T76" fmla="*/ 2 w 608"/>
                  <a:gd name="T77" fmla="*/ 1 h 391"/>
                  <a:gd name="T78" fmla="*/ 0 w 608"/>
                  <a:gd name="T79"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8" h="391">
                    <a:moveTo>
                      <a:pt x="227" y="390"/>
                    </a:moveTo>
                    <a:lnTo>
                      <a:pt x="227" y="391"/>
                    </a:lnTo>
                    <a:lnTo>
                      <a:pt x="227" y="390"/>
                    </a:lnTo>
                    <a:lnTo>
                      <a:pt x="227" y="390"/>
                    </a:lnTo>
                    <a:close/>
                    <a:moveTo>
                      <a:pt x="604" y="188"/>
                    </a:moveTo>
                    <a:lnTo>
                      <a:pt x="604" y="187"/>
                    </a:lnTo>
                    <a:lnTo>
                      <a:pt x="604" y="188"/>
                    </a:lnTo>
                    <a:lnTo>
                      <a:pt x="603" y="188"/>
                    </a:lnTo>
                    <a:lnTo>
                      <a:pt x="604" y="188"/>
                    </a:lnTo>
                    <a:close/>
                    <a:moveTo>
                      <a:pt x="7" y="2"/>
                    </a:moveTo>
                    <a:lnTo>
                      <a:pt x="6" y="3"/>
                    </a:lnTo>
                    <a:lnTo>
                      <a:pt x="8" y="6"/>
                    </a:lnTo>
                    <a:lnTo>
                      <a:pt x="235" y="76"/>
                    </a:lnTo>
                    <a:lnTo>
                      <a:pt x="599" y="189"/>
                    </a:lnTo>
                    <a:lnTo>
                      <a:pt x="599" y="189"/>
                    </a:lnTo>
                    <a:lnTo>
                      <a:pt x="228" y="387"/>
                    </a:lnTo>
                    <a:lnTo>
                      <a:pt x="229" y="388"/>
                    </a:lnTo>
                    <a:lnTo>
                      <a:pt x="230" y="390"/>
                    </a:lnTo>
                    <a:lnTo>
                      <a:pt x="235" y="387"/>
                    </a:lnTo>
                    <a:lnTo>
                      <a:pt x="262" y="373"/>
                    </a:lnTo>
                    <a:lnTo>
                      <a:pt x="597" y="194"/>
                    </a:lnTo>
                    <a:lnTo>
                      <a:pt x="602" y="192"/>
                    </a:lnTo>
                    <a:lnTo>
                      <a:pt x="604" y="191"/>
                    </a:lnTo>
                    <a:lnTo>
                      <a:pt x="604" y="190"/>
                    </a:lnTo>
                    <a:lnTo>
                      <a:pt x="607" y="188"/>
                    </a:lnTo>
                    <a:lnTo>
                      <a:pt x="607" y="188"/>
                    </a:lnTo>
                    <a:lnTo>
                      <a:pt x="608" y="188"/>
                    </a:lnTo>
                    <a:lnTo>
                      <a:pt x="607" y="188"/>
                    </a:lnTo>
                    <a:lnTo>
                      <a:pt x="606" y="188"/>
                    </a:lnTo>
                    <a:lnTo>
                      <a:pt x="604" y="187"/>
                    </a:lnTo>
                    <a:lnTo>
                      <a:pt x="604" y="187"/>
                    </a:lnTo>
                    <a:lnTo>
                      <a:pt x="594" y="184"/>
                    </a:lnTo>
                    <a:lnTo>
                      <a:pt x="594" y="184"/>
                    </a:lnTo>
                    <a:lnTo>
                      <a:pt x="7" y="2"/>
                    </a:lnTo>
                    <a:close/>
                    <a:moveTo>
                      <a:pt x="0" y="0"/>
                    </a:moveTo>
                    <a:lnTo>
                      <a:pt x="1" y="2"/>
                    </a:lnTo>
                    <a:lnTo>
                      <a:pt x="2" y="2"/>
                    </a:lnTo>
                    <a:lnTo>
                      <a:pt x="2" y="1"/>
                    </a:lnTo>
                    <a:lnTo>
                      <a:pt x="2"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450"/>
              <p:cNvSpPr>
                <a:spLocks noEditPoints="1"/>
              </p:cNvSpPr>
              <p:nvPr/>
            </p:nvSpPr>
            <p:spPr bwMode="auto">
              <a:xfrm>
                <a:off x="3734" y="2504"/>
                <a:ext cx="608" cy="391"/>
              </a:xfrm>
              <a:custGeom>
                <a:avLst/>
                <a:gdLst>
                  <a:gd name="T0" fmla="*/ 227 w 608"/>
                  <a:gd name="T1" fmla="*/ 390 h 391"/>
                  <a:gd name="T2" fmla="*/ 227 w 608"/>
                  <a:gd name="T3" fmla="*/ 391 h 391"/>
                  <a:gd name="T4" fmla="*/ 227 w 608"/>
                  <a:gd name="T5" fmla="*/ 390 h 391"/>
                  <a:gd name="T6" fmla="*/ 227 w 608"/>
                  <a:gd name="T7" fmla="*/ 390 h 391"/>
                  <a:gd name="T8" fmla="*/ 604 w 608"/>
                  <a:gd name="T9" fmla="*/ 188 h 391"/>
                  <a:gd name="T10" fmla="*/ 604 w 608"/>
                  <a:gd name="T11" fmla="*/ 187 h 391"/>
                  <a:gd name="T12" fmla="*/ 604 w 608"/>
                  <a:gd name="T13" fmla="*/ 188 h 391"/>
                  <a:gd name="T14" fmla="*/ 603 w 608"/>
                  <a:gd name="T15" fmla="*/ 188 h 391"/>
                  <a:gd name="T16" fmla="*/ 604 w 608"/>
                  <a:gd name="T17" fmla="*/ 188 h 391"/>
                  <a:gd name="T18" fmla="*/ 7 w 608"/>
                  <a:gd name="T19" fmla="*/ 2 h 391"/>
                  <a:gd name="T20" fmla="*/ 6 w 608"/>
                  <a:gd name="T21" fmla="*/ 3 h 391"/>
                  <a:gd name="T22" fmla="*/ 8 w 608"/>
                  <a:gd name="T23" fmla="*/ 6 h 391"/>
                  <a:gd name="T24" fmla="*/ 235 w 608"/>
                  <a:gd name="T25" fmla="*/ 76 h 391"/>
                  <a:gd name="T26" fmla="*/ 599 w 608"/>
                  <a:gd name="T27" fmla="*/ 189 h 391"/>
                  <a:gd name="T28" fmla="*/ 599 w 608"/>
                  <a:gd name="T29" fmla="*/ 189 h 391"/>
                  <a:gd name="T30" fmla="*/ 228 w 608"/>
                  <a:gd name="T31" fmla="*/ 387 h 391"/>
                  <a:gd name="T32" fmla="*/ 229 w 608"/>
                  <a:gd name="T33" fmla="*/ 388 h 391"/>
                  <a:gd name="T34" fmla="*/ 230 w 608"/>
                  <a:gd name="T35" fmla="*/ 390 h 391"/>
                  <a:gd name="T36" fmla="*/ 235 w 608"/>
                  <a:gd name="T37" fmla="*/ 387 h 391"/>
                  <a:gd name="T38" fmla="*/ 262 w 608"/>
                  <a:gd name="T39" fmla="*/ 373 h 391"/>
                  <a:gd name="T40" fmla="*/ 597 w 608"/>
                  <a:gd name="T41" fmla="*/ 194 h 391"/>
                  <a:gd name="T42" fmla="*/ 602 w 608"/>
                  <a:gd name="T43" fmla="*/ 192 h 391"/>
                  <a:gd name="T44" fmla="*/ 604 w 608"/>
                  <a:gd name="T45" fmla="*/ 191 h 391"/>
                  <a:gd name="T46" fmla="*/ 604 w 608"/>
                  <a:gd name="T47" fmla="*/ 190 h 391"/>
                  <a:gd name="T48" fmla="*/ 607 w 608"/>
                  <a:gd name="T49" fmla="*/ 188 h 391"/>
                  <a:gd name="T50" fmla="*/ 607 w 608"/>
                  <a:gd name="T51" fmla="*/ 188 h 391"/>
                  <a:gd name="T52" fmla="*/ 608 w 608"/>
                  <a:gd name="T53" fmla="*/ 188 h 391"/>
                  <a:gd name="T54" fmla="*/ 607 w 608"/>
                  <a:gd name="T55" fmla="*/ 188 h 391"/>
                  <a:gd name="T56" fmla="*/ 606 w 608"/>
                  <a:gd name="T57" fmla="*/ 188 h 391"/>
                  <a:gd name="T58" fmla="*/ 604 w 608"/>
                  <a:gd name="T59" fmla="*/ 187 h 391"/>
                  <a:gd name="T60" fmla="*/ 604 w 608"/>
                  <a:gd name="T61" fmla="*/ 187 h 391"/>
                  <a:gd name="T62" fmla="*/ 594 w 608"/>
                  <a:gd name="T63" fmla="*/ 184 h 391"/>
                  <a:gd name="T64" fmla="*/ 594 w 608"/>
                  <a:gd name="T65" fmla="*/ 184 h 391"/>
                  <a:gd name="T66" fmla="*/ 7 w 608"/>
                  <a:gd name="T67" fmla="*/ 2 h 391"/>
                  <a:gd name="T68" fmla="*/ 0 w 608"/>
                  <a:gd name="T69" fmla="*/ 0 h 391"/>
                  <a:gd name="T70" fmla="*/ 1 w 608"/>
                  <a:gd name="T71" fmla="*/ 2 h 391"/>
                  <a:gd name="T72" fmla="*/ 2 w 608"/>
                  <a:gd name="T73" fmla="*/ 2 h 391"/>
                  <a:gd name="T74" fmla="*/ 2 w 608"/>
                  <a:gd name="T75" fmla="*/ 1 h 391"/>
                  <a:gd name="T76" fmla="*/ 2 w 608"/>
                  <a:gd name="T77" fmla="*/ 1 h 391"/>
                  <a:gd name="T78" fmla="*/ 0 w 608"/>
                  <a:gd name="T79"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8" h="391">
                    <a:moveTo>
                      <a:pt x="227" y="390"/>
                    </a:moveTo>
                    <a:lnTo>
                      <a:pt x="227" y="391"/>
                    </a:lnTo>
                    <a:lnTo>
                      <a:pt x="227" y="390"/>
                    </a:lnTo>
                    <a:lnTo>
                      <a:pt x="227" y="390"/>
                    </a:lnTo>
                    <a:moveTo>
                      <a:pt x="604" y="188"/>
                    </a:moveTo>
                    <a:lnTo>
                      <a:pt x="604" y="187"/>
                    </a:lnTo>
                    <a:lnTo>
                      <a:pt x="604" y="188"/>
                    </a:lnTo>
                    <a:lnTo>
                      <a:pt x="603" y="188"/>
                    </a:lnTo>
                    <a:lnTo>
                      <a:pt x="604" y="188"/>
                    </a:lnTo>
                    <a:moveTo>
                      <a:pt x="7" y="2"/>
                    </a:moveTo>
                    <a:lnTo>
                      <a:pt x="6" y="3"/>
                    </a:lnTo>
                    <a:lnTo>
                      <a:pt x="8" y="6"/>
                    </a:lnTo>
                    <a:lnTo>
                      <a:pt x="235" y="76"/>
                    </a:lnTo>
                    <a:lnTo>
                      <a:pt x="599" y="189"/>
                    </a:lnTo>
                    <a:lnTo>
                      <a:pt x="599" y="189"/>
                    </a:lnTo>
                    <a:lnTo>
                      <a:pt x="228" y="387"/>
                    </a:lnTo>
                    <a:lnTo>
                      <a:pt x="229" y="388"/>
                    </a:lnTo>
                    <a:lnTo>
                      <a:pt x="230" y="390"/>
                    </a:lnTo>
                    <a:lnTo>
                      <a:pt x="235" y="387"/>
                    </a:lnTo>
                    <a:lnTo>
                      <a:pt x="262" y="373"/>
                    </a:lnTo>
                    <a:lnTo>
                      <a:pt x="597" y="194"/>
                    </a:lnTo>
                    <a:lnTo>
                      <a:pt x="602" y="192"/>
                    </a:lnTo>
                    <a:lnTo>
                      <a:pt x="604" y="191"/>
                    </a:lnTo>
                    <a:lnTo>
                      <a:pt x="604" y="190"/>
                    </a:lnTo>
                    <a:lnTo>
                      <a:pt x="607" y="188"/>
                    </a:lnTo>
                    <a:lnTo>
                      <a:pt x="607" y="188"/>
                    </a:lnTo>
                    <a:lnTo>
                      <a:pt x="608" y="188"/>
                    </a:lnTo>
                    <a:lnTo>
                      <a:pt x="607" y="188"/>
                    </a:lnTo>
                    <a:lnTo>
                      <a:pt x="606" y="188"/>
                    </a:lnTo>
                    <a:lnTo>
                      <a:pt x="604" y="187"/>
                    </a:lnTo>
                    <a:lnTo>
                      <a:pt x="604" y="187"/>
                    </a:lnTo>
                    <a:lnTo>
                      <a:pt x="594" y="184"/>
                    </a:lnTo>
                    <a:lnTo>
                      <a:pt x="594" y="184"/>
                    </a:lnTo>
                    <a:lnTo>
                      <a:pt x="7" y="2"/>
                    </a:lnTo>
                    <a:moveTo>
                      <a:pt x="0" y="0"/>
                    </a:moveTo>
                    <a:lnTo>
                      <a:pt x="1" y="2"/>
                    </a:lnTo>
                    <a:lnTo>
                      <a:pt x="2" y="2"/>
                    </a:lnTo>
                    <a:lnTo>
                      <a:pt x="2" y="1"/>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51"/>
              <p:cNvSpPr>
                <a:spLocks noEditPoints="1"/>
              </p:cNvSpPr>
              <p:nvPr/>
            </p:nvSpPr>
            <p:spPr bwMode="auto">
              <a:xfrm>
                <a:off x="3339" y="2298"/>
                <a:ext cx="400" cy="232"/>
              </a:xfrm>
              <a:custGeom>
                <a:avLst/>
                <a:gdLst>
                  <a:gd name="T0" fmla="*/ 4 w 400"/>
                  <a:gd name="T1" fmla="*/ 230 h 232"/>
                  <a:gd name="T2" fmla="*/ 0 w 400"/>
                  <a:gd name="T3" fmla="*/ 232 h 232"/>
                  <a:gd name="T4" fmla="*/ 4 w 400"/>
                  <a:gd name="T5" fmla="*/ 232 h 232"/>
                  <a:gd name="T6" fmla="*/ 6 w 400"/>
                  <a:gd name="T7" fmla="*/ 232 h 232"/>
                  <a:gd name="T8" fmla="*/ 4 w 400"/>
                  <a:gd name="T9" fmla="*/ 230 h 232"/>
                  <a:gd name="T10" fmla="*/ 395 w 400"/>
                  <a:gd name="T11" fmla="*/ 211 h 232"/>
                  <a:gd name="T12" fmla="*/ 11 w 400"/>
                  <a:gd name="T13" fmla="*/ 232 h 232"/>
                  <a:gd name="T14" fmla="*/ 395 w 400"/>
                  <a:gd name="T15" fmla="*/ 211 h 232"/>
                  <a:gd name="T16" fmla="*/ 395 w 400"/>
                  <a:gd name="T17" fmla="*/ 211 h 232"/>
                  <a:gd name="T18" fmla="*/ 397 w 400"/>
                  <a:gd name="T19" fmla="*/ 3 h 232"/>
                  <a:gd name="T20" fmla="*/ 399 w 400"/>
                  <a:gd name="T21" fmla="*/ 3 h 232"/>
                  <a:gd name="T22" fmla="*/ 397 w 400"/>
                  <a:gd name="T23" fmla="*/ 3 h 232"/>
                  <a:gd name="T24" fmla="*/ 400 w 400"/>
                  <a:gd name="T25" fmla="*/ 0 h 232"/>
                  <a:gd name="T26" fmla="*/ 399 w 400"/>
                  <a:gd name="T27" fmla="*/ 1 h 232"/>
                  <a:gd name="T28" fmla="*/ 398 w 400"/>
                  <a:gd name="T29" fmla="*/ 1 h 232"/>
                  <a:gd name="T30" fmla="*/ 397 w 400"/>
                  <a:gd name="T31" fmla="*/ 2 h 232"/>
                  <a:gd name="T32" fmla="*/ 395 w 400"/>
                  <a:gd name="T33" fmla="*/ 3 h 232"/>
                  <a:gd name="T34" fmla="*/ 6 w 400"/>
                  <a:gd name="T35" fmla="*/ 228 h 232"/>
                  <a:gd name="T36" fmla="*/ 154 w 400"/>
                  <a:gd name="T37" fmla="*/ 220 h 232"/>
                  <a:gd name="T38" fmla="*/ 12 w 400"/>
                  <a:gd name="T39" fmla="*/ 228 h 232"/>
                  <a:gd name="T40" fmla="*/ 312 w 400"/>
                  <a:gd name="T41" fmla="*/ 54 h 232"/>
                  <a:gd name="T42" fmla="*/ 397 w 400"/>
                  <a:gd name="T43" fmla="*/ 5 h 232"/>
                  <a:gd name="T44" fmla="*/ 397 w 400"/>
                  <a:gd name="T45" fmla="*/ 5 h 232"/>
                  <a:gd name="T46" fmla="*/ 397 w 400"/>
                  <a:gd name="T47" fmla="*/ 207 h 232"/>
                  <a:gd name="T48" fmla="*/ 397 w 400"/>
                  <a:gd name="T49" fmla="*/ 208 h 232"/>
                  <a:gd name="T50" fmla="*/ 398 w 400"/>
                  <a:gd name="T51" fmla="*/ 208 h 232"/>
                  <a:gd name="T52" fmla="*/ 399 w 400"/>
                  <a:gd name="T53" fmla="*/ 206 h 232"/>
                  <a:gd name="T54" fmla="*/ 399 w 400"/>
                  <a:gd name="T55" fmla="*/ 208 h 232"/>
                  <a:gd name="T56" fmla="*/ 400 w 400"/>
                  <a:gd name="T57" fmla="*/ 208 h 232"/>
                  <a:gd name="T58" fmla="*/ 400 w 400"/>
                  <a:gd name="T59" fmla="*/ 106 h 232"/>
                  <a:gd name="T60" fmla="*/ 400 w 400"/>
                  <a:gd name="T61" fmla="*/ 2 h 232"/>
                  <a:gd name="T62" fmla="*/ 400 w 400"/>
                  <a:gd name="T63" fmla="*/ 0 h 232"/>
                  <a:gd name="T64" fmla="*/ 400 w 400"/>
                  <a:gd name="T6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232">
                    <a:moveTo>
                      <a:pt x="4" y="230"/>
                    </a:moveTo>
                    <a:lnTo>
                      <a:pt x="0" y="232"/>
                    </a:lnTo>
                    <a:lnTo>
                      <a:pt x="4" y="232"/>
                    </a:lnTo>
                    <a:lnTo>
                      <a:pt x="6" y="232"/>
                    </a:lnTo>
                    <a:lnTo>
                      <a:pt x="4" y="230"/>
                    </a:lnTo>
                    <a:close/>
                    <a:moveTo>
                      <a:pt x="395" y="211"/>
                    </a:moveTo>
                    <a:lnTo>
                      <a:pt x="11" y="232"/>
                    </a:lnTo>
                    <a:lnTo>
                      <a:pt x="395" y="211"/>
                    </a:lnTo>
                    <a:lnTo>
                      <a:pt x="395" y="211"/>
                    </a:lnTo>
                    <a:close/>
                    <a:moveTo>
                      <a:pt x="397" y="3"/>
                    </a:moveTo>
                    <a:lnTo>
                      <a:pt x="399" y="3"/>
                    </a:lnTo>
                    <a:lnTo>
                      <a:pt x="397" y="3"/>
                    </a:lnTo>
                    <a:close/>
                    <a:moveTo>
                      <a:pt x="400" y="0"/>
                    </a:moveTo>
                    <a:lnTo>
                      <a:pt x="399" y="1"/>
                    </a:lnTo>
                    <a:lnTo>
                      <a:pt x="398" y="1"/>
                    </a:lnTo>
                    <a:lnTo>
                      <a:pt x="397" y="2"/>
                    </a:lnTo>
                    <a:lnTo>
                      <a:pt x="395" y="3"/>
                    </a:lnTo>
                    <a:lnTo>
                      <a:pt x="6" y="228"/>
                    </a:lnTo>
                    <a:lnTo>
                      <a:pt x="154" y="220"/>
                    </a:lnTo>
                    <a:lnTo>
                      <a:pt x="12" y="228"/>
                    </a:lnTo>
                    <a:lnTo>
                      <a:pt x="312" y="54"/>
                    </a:lnTo>
                    <a:lnTo>
                      <a:pt x="397" y="5"/>
                    </a:lnTo>
                    <a:lnTo>
                      <a:pt x="397" y="5"/>
                    </a:lnTo>
                    <a:lnTo>
                      <a:pt x="397" y="207"/>
                    </a:lnTo>
                    <a:lnTo>
                      <a:pt x="397" y="208"/>
                    </a:lnTo>
                    <a:lnTo>
                      <a:pt x="398" y="208"/>
                    </a:lnTo>
                    <a:lnTo>
                      <a:pt x="399" y="206"/>
                    </a:lnTo>
                    <a:lnTo>
                      <a:pt x="399" y="208"/>
                    </a:lnTo>
                    <a:lnTo>
                      <a:pt x="400" y="208"/>
                    </a:lnTo>
                    <a:lnTo>
                      <a:pt x="400" y="106"/>
                    </a:lnTo>
                    <a:lnTo>
                      <a:pt x="400" y="2"/>
                    </a:lnTo>
                    <a:lnTo>
                      <a:pt x="400" y="0"/>
                    </a:lnTo>
                    <a:lnTo>
                      <a:pt x="40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52"/>
              <p:cNvSpPr>
                <a:spLocks noEditPoints="1"/>
              </p:cNvSpPr>
              <p:nvPr/>
            </p:nvSpPr>
            <p:spPr bwMode="auto">
              <a:xfrm>
                <a:off x="3339" y="2298"/>
                <a:ext cx="400" cy="232"/>
              </a:xfrm>
              <a:custGeom>
                <a:avLst/>
                <a:gdLst>
                  <a:gd name="T0" fmla="*/ 4 w 400"/>
                  <a:gd name="T1" fmla="*/ 230 h 232"/>
                  <a:gd name="T2" fmla="*/ 0 w 400"/>
                  <a:gd name="T3" fmla="*/ 232 h 232"/>
                  <a:gd name="T4" fmla="*/ 4 w 400"/>
                  <a:gd name="T5" fmla="*/ 232 h 232"/>
                  <a:gd name="T6" fmla="*/ 6 w 400"/>
                  <a:gd name="T7" fmla="*/ 232 h 232"/>
                  <a:gd name="T8" fmla="*/ 4 w 400"/>
                  <a:gd name="T9" fmla="*/ 230 h 232"/>
                  <a:gd name="T10" fmla="*/ 395 w 400"/>
                  <a:gd name="T11" fmla="*/ 211 h 232"/>
                  <a:gd name="T12" fmla="*/ 11 w 400"/>
                  <a:gd name="T13" fmla="*/ 232 h 232"/>
                  <a:gd name="T14" fmla="*/ 395 w 400"/>
                  <a:gd name="T15" fmla="*/ 211 h 232"/>
                  <a:gd name="T16" fmla="*/ 395 w 400"/>
                  <a:gd name="T17" fmla="*/ 211 h 232"/>
                  <a:gd name="T18" fmla="*/ 397 w 400"/>
                  <a:gd name="T19" fmla="*/ 3 h 232"/>
                  <a:gd name="T20" fmla="*/ 399 w 400"/>
                  <a:gd name="T21" fmla="*/ 3 h 232"/>
                  <a:gd name="T22" fmla="*/ 397 w 400"/>
                  <a:gd name="T23" fmla="*/ 3 h 232"/>
                  <a:gd name="T24" fmla="*/ 400 w 400"/>
                  <a:gd name="T25" fmla="*/ 0 h 232"/>
                  <a:gd name="T26" fmla="*/ 399 w 400"/>
                  <a:gd name="T27" fmla="*/ 1 h 232"/>
                  <a:gd name="T28" fmla="*/ 398 w 400"/>
                  <a:gd name="T29" fmla="*/ 1 h 232"/>
                  <a:gd name="T30" fmla="*/ 397 w 400"/>
                  <a:gd name="T31" fmla="*/ 2 h 232"/>
                  <a:gd name="T32" fmla="*/ 395 w 400"/>
                  <a:gd name="T33" fmla="*/ 3 h 232"/>
                  <a:gd name="T34" fmla="*/ 6 w 400"/>
                  <a:gd name="T35" fmla="*/ 228 h 232"/>
                  <a:gd name="T36" fmla="*/ 154 w 400"/>
                  <a:gd name="T37" fmla="*/ 220 h 232"/>
                  <a:gd name="T38" fmla="*/ 12 w 400"/>
                  <a:gd name="T39" fmla="*/ 228 h 232"/>
                  <a:gd name="T40" fmla="*/ 312 w 400"/>
                  <a:gd name="T41" fmla="*/ 54 h 232"/>
                  <a:gd name="T42" fmla="*/ 397 w 400"/>
                  <a:gd name="T43" fmla="*/ 5 h 232"/>
                  <a:gd name="T44" fmla="*/ 397 w 400"/>
                  <a:gd name="T45" fmla="*/ 5 h 232"/>
                  <a:gd name="T46" fmla="*/ 397 w 400"/>
                  <a:gd name="T47" fmla="*/ 207 h 232"/>
                  <a:gd name="T48" fmla="*/ 397 w 400"/>
                  <a:gd name="T49" fmla="*/ 208 h 232"/>
                  <a:gd name="T50" fmla="*/ 398 w 400"/>
                  <a:gd name="T51" fmla="*/ 208 h 232"/>
                  <a:gd name="T52" fmla="*/ 399 w 400"/>
                  <a:gd name="T53" fmla="*/ 206 h 232"/>
                  <a:gd name="T54" fmla="*/ 399 w 400"/>
                  <a:gd name="T55" fmla="*/ 208 h 232"/>
                  <a:gd name="T56" fmla="*/ 400 w 400"/>
                  <a:gd name="T57" fmla="*/ 208 h 232"/>
                  <a:gd name="T58" fmla="*/ 400 w 400"/>
                  <a:gd name="T59" fmla="*/ 106 h 232"/>
                  <a:gd name="T60" fmla="*/ 400 w 400"/>
                  <a:gd name="T61" fmla="*/ 2 h 232"/>
                  <a:gd name="T62" fmla="*/ 400 w 400"/>
                  <a:gd name="T63" fmla="*/ 0 h 232"/>
                  <a:gd name="T64" fmla="*/ 400 w 400"/>
                  <a:gd name="T6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232">
                    <a:moveTo>
                      <a:pt x="4" y="230"/>
                    </a:moveTo>
                    <a:lnTo>
                      <a:pt x="0" y="232"/>
                    </a:lnTo>
                    <a:lnTo>
                      <a:pt x="4" y="232"/>
                    </a:lnTo>
                    <a:lnTo>
                      <a:pt x="6" y="232"/>
                    </a:lnTo>
                    <a:lnTo>
                      <a:pt x="4" y="230"/>
                    </a:lnTo>
                    <a:moveTo>
                      <a:pt x="395" y="211"/>
                    </a:moveTo>
                    <a:lnTo>
                      <a:pt x="11" y="232"/>
                    </a:lnTo>
                    <a:lnTo>
                      <a:pt x="395" y="211"/>
                    </a:lnTo>
                    <a:lnTo>
                      <a:pt x="395" y="211"/>
                    </a:lnTo>
                    <a:moveTo>
                      <a:pt x="397" y="3"/>
                    </a:moveTo>
                    <a:lnTo>
                      <a:pt x="399" y="3"/>
                    </a:lnTo>
                    <a:lnTo>
                      <a:pt x="397" y="3"/>
                    </a:lnTo>
                    <a:moveTo>
                      <a:pt x="400" y="0"/>
                    </a:moveTo>
                    <a:lnTo>
                      <a:pt x="399" y="1"/>
                    </a:lnTo>
                    <a:lnTo>
                      <a:pt x="398" y="1"/>
                    </a:lnTo>
                    <a:lnTo>
                      <a:pt x="397" y="2"/>
                    </a:lnTo>
                    <a:lnTo>
                      <a:pt x="395" y="3"/>
                    </a:lnTo>
                    <a:lnTo>
                      <a:pt x="6" y="228"/>
                    </a:lnTo>
                    <a:lnTo>
                      <a:pt x="154" y="220"/>
                    </a:lnTo>
                    <a:lnTo>
                      <a:pt x="12" y="228"/>
                    </a:lnTo>
                    <a:lnTo>
                      <a:pt x="312" y="54"/>
                    </a:lnTo>
                    <a:lnTo>
                      <a:pt x="397" y="5"/>
                    </a:lnTo>
                    <a:lnTo>
                      <a:pt x="397" y="5"/>
                    </a:lnTo>
                    <a:lnTo>
                      <a:pt x="397" y="207"/>
                    </a:lnTo>
                    <a:lnTo>
                      <a:pt x="397" y="208"/>
                    </a:lnTo>
                    <a:lnTo>
                      <a:pt x="398" y="208"/>
                    </a:lnTo>
                    <a:lnTo>
                      <a:pt x="399" y="206"/>
                    </a:lnTo>
                    <a:lnTo>
                      <a:pt x="399" y="208"/>
                    </a:lnTo>
                    <a:lnTo>
                      <a:pt x="400" y="208"/>
                    </a:lnTo>
                    <a:lnTo>
                      <a:pt x="400" y="106"/>
                    </a:lnTo>
                    <a:lnTo>
                      <a:pt x="400" y="2"/>
                    </a:lnTo>
                    <a:lnTo>
                      <a:pt x="400" y="0"/>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53"/>
              <p:cNvSpPr>
                <a:spLocks noEditPoints="1"/>
              </p:cNvSpPr>
              <p:nvPr/>
            </p:nvSpPr>
            <p:spPr bwMode="auto">
              <a:xfrm>
                <a:off x="3591" y="2504"/>
                <a:ext cx="374" cy="393"/>
              </a:xfrm>
              <a:custGeom>
                <a:avLst/>
                <a:gdLst>
                  <a:gd name="T0" fmla="*/ 0 w 374"/>
                  <a:gd name="T1" fmla="*/ 216 h 393"/>
                  <a:gd name="T2" fmla="*/ 0 w 374"/>
                  <a:gd name="T3" fmla="*/ 216 h 393"/>
                  <a:gd name="T4" fmla="*/ 0 w 374"/>
                  <a:gd name="T5" fmla="*/ 216 h 393"/>
                  <a:gd name="T6" fmla="*/ 2 w 374"/>
                  <a:gd name="T7" fmla="*/ 217 h 393"/>
                  <a:gd name="T8" fmla="*/ 0 w 374"/>
                  <a:gd name="T9" fmla="*/ 216 h 393"/>
                  <a:gd name="T10" fmla="*/ 12 w 374"/>
                  <a:gd name="T11" fmla="*/ 199 h 393"/>
                  <a:gd name="T12" fmla="*/ 2 w 374"/>
                  <a:gd name="T13" fmla="*/ 213 h 393"/>
                  <a:gd name="T14" fmla="*/ 2 w 374"/>
                  <a:gd name="T15" fmla="*/ 213 h 393"/>
                  <a:gd name="T16" fmla="*/ 12 w 374"/>
                  <a:gd name="T17" fmla="*/ 199 h 393"/>
                  <a:gd name="T18" fmla="*/ 370 w 374"/>
                  <a:gd name="T19" fmla="*/ 389 h 393"/>
                  <a:gd name="T20" fmla="*/ 372 w 374"/>
                  <a:gd name="T21" fmla="*/ 388 h 393"/>
                  <a:gd name="T22" fmla="*/ 370 w 374"/>
                  <a:gd name="T23" fmla="*/ 389 h 393"/>
                  <a:gd name="T24" fmla="*/ 5 w 374"/>
                  <a:gd name="T25" fmla="*/ 215 h 393"/>
                  <a:gd name="T26" fmla="*/ 147 w 374"/>
                  <a:gd name="T27" fmla="*/ 6 h 393"/>
                  <a:gd name="T28" fmla="*/ 366 w 374"/>
                  <a:gd name="T29" fmla="*/ 386 h 393"/>
                  <a:gd name="T30" fmla="*/ 366 w 374"/>
                  <a:gd name="T31" fmla="*/ 386 h 393"/>
                  <a:gd name="T32" fmla="*/ 5 w 374"/>
                  <a:gd name="T33" fmla="*/ 215 h 393"/>
                  <a:gd name="T34" fmla="*/ 149 w 374"/>
                  <a:gd name="T35" fmla="*/ 3 h 393"/>
                  <a:gd name="T36" fmla="*/ 3 w 374"/>
                  <a:gd name="T37" fmla="*/ 216 h 393"/>
                  <a:gd name="T38" fmla="*/ 3 w 374"/>
                  <a:gd name="T39" fmla="*/ 218 h 393"/>
                  <a:gd name="T40" fmla="*/ 3 w 374"/>
                  <a:gd name="T41" fmla="*/ 218 h 393"/>
                  <a:gd name="T42" fmla="*/ 364 w 374"/>
                  <a:gd name="T43" fmla="*/ 388 h 393"/>
                  <a:gd name="T44" fmla="*/ 364 w 374"/>
                  <a:gd name="T45" fmla="*/ 388 h 393"/>
                  <a:gd name="T46" fmla="*/ 366 w 374"/>
                  <a:gd name="T47" fmla="*/ 389 h 393"/>
                  <a:gd name="T48" fmla="*/ 370 w 374"/>
                  <a:gd name="T49" fmla="*/ 390 h 393"/>
                  <a:gd name="T50" fmla="*/ 370 w 374"/>
                  <a:gd name="T51" fmla="*/ 390 h 393"/>
                  <a:gd name="T52" fmla="*/ 372 w 374"/>
                  <a:gd name="T53" fmla="*/ 391 h 393"/>
                  <a:gd name="T54" fmla="*/ 374 w 374"/>
                  <a:gd name="T55" fmla="*/ 393 h 393"/>
                  <a:gd name="T56" fmla="*/ 374 w 374"/>
                  <a:gd name="T57" fmla="*/ 390 h 393"/>
                  <a:gd name="T58" fmla="*/ 373 w 374"/>
                  <a:gd name="T59" fmla="*/ 390 h 393"/>
                  <a:gd name="T60" fmla="*/ 373 w 374"/>
                  <a:gd name="T61" fmla="*/ 390 h 393"/>
                  <a:gd name="T62" fmla="*/ 372 w 374"/>
                  <a:gd name="T63" fmla="*/ 388 h 393"/>
                  <a:gd name="T64" fmla="*/ 371 w 374"/>
                  <a:gd name="T65" fmla="*/ 387 h 393"/>
                  <a:gd name="T66" fmla="*/ 151 w 374"/>
                  <a:gd name="T67" fmla="*/ 6 h 393"/>
                  <a:gd name="T68" fmla="*/ 149 w 374"/>
                  <a:gd name="T69" fmla="*/ 3 h 393"/>
                  <a:gd name="T70" fmla="*/ 147 w 374"/>
                  <a:gd name="T71" fmla="*/ 0 h 393"/>
                  <a:gd name="T72" fmla="*/ 146 w 374"/>
                  <a:gd name="T73" fmla="*/ 2 h 393"/>
                  <a:gd name="T74" fmla="*/ 147 w 374"/>
                  <a:gd name="T75" fmla="*/ 2 h 393"/>
                  <a:gd name="T76" fmla="*/ 147 w 374"/>
                  <a:gd name="T7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4" h="393">
                    <a:moveTo>
                      <a:pt x="0" y="216"/>
                    </a:moveTo>
                    <a:lnTo>
                      <a:pt x="0" y="216"/>
                    </a:lnTo>
                    <a:lnTo>
                      <a:pt x="0" y="216"/>
                    </a:lnTo>
                    <a:lnTo>
                      <a:pt x="2" y="217"/>
                    </a:lnTo>
                    <a:lnTo>
                      <a:pt x="0" y="216"/>
                    </a:lnTo>
                    <a:close/>
                    <a:moveTo>
                      <a:pt x="12" y="199"/>
                    </a:moveTo>
                    <a:lnTo>
                      <a:pt x="2" y="213"/>
                    </a:lnTo>
                    <a:lnTo>
                      <a:pt x="2" y="213"/>
                    </a:lnTo>
                    <a:lnTo>
                      <a:pt x="12" y="199"/>
                    </a:lnTo>
                    <a:close/>
                    <a:moveTo>
                      <a:pt x="370" y="389"/>
                    </a:moveTo>
                    <a:lnTo>
                      <a:pt x="372" y="388"/>
                    </a:lnTo>
                    <a:lnTo>
                      <a:pt x="370" y="389"/>
                    </a:lnTo>
                    <a:close/>
                    <a:moveTo>
                      <a:pt x="5" y="215"/>
                    </a:moveTo>
                    <a:lnTo>
                      <a:pt x="147" y="6"/>
                    </a:lnTo>
                    <a:lnTo>
                      <a:pt x="366" y="386"/>
                    </a:lnTo>
                    <a:lnTo>
                      <a:pt x="366" y="386"/>
                    </a:lnTo>
                    <a:lnTo>
                      <a:pt x="5" y="215"/>
                    </a:lnTo>
                    <a:close/>
                    <a:moveTo>
                      <a:pt x="149" y="3"/>
                    </a:moveTo>
                    <a:lnTo>
                      <a:pt x="3" y="216"/>
                    </a:lnTo>
                    <a:lnTo>
                      <a:pt x="3" y="218"/>
                    </a:lnTo>
                    <a:lnTo>
                      <a:pt x="3" y="218"/>
                    </a:lnTo>
                    <a:lnTo>
                      <a:pt x="364" y="388"/>
                    </a:lnTo>
                    <a:lnTo>
                      <a:pt x="364" y="388"/>
                    </a:lnTo>
                    <a:lnTo>
                      <a:pt x="366" y="389"/>
                    </a:lnTo>
                    <a:lnTo>
                      <a:pt x="370" y="390"/>
                    </a:lnTo>
                    <a:lnTo>
                      <a:pt x="370" y="390"/>
                    </a:lnTo>
                    <a:lnTo>
                      <a:pt x="372" y="391"/>
                    </a:lnTo>
                    <a:lnTo>
                      <a:pt x="374" y="393"/>
                    </a:lnTo>
                    <a:lnTo>
                      <a:pt x="374" y="390"/>
                    </a:lnTo>
                    <a:lnTo>
                      <a:pt x="373" y="390"/>
                    </a:lnTo>
                    <a:lnTo>
                      <a:pt x="373" y="390"/>
                    </a:lnTo>
                    <a:lnTo>
                      <a:pt x="372" y="388"/>
                    </a:lnTo>
                    <a:lnTo>
                      <a:pt x="371" y="387"/>
                    </a:lnTo>
                    <a:lnTo>
                      <a:pt x="151" y="6"/>
                    </a:lnTo>
                    <a:lnTo>
                      <a:pt x="149" y="3"/>
                    </a:lnTo>
                    <a:close/>
                    <a:moveTo>
                      <a:pt x="147" y="0"/>
                    </a:moveTo>
                    <a:lnTo>
                      <a:pt x="146" y="2"/>
                    </a:lnTo>
                    <a:lnTo>
                      <a:pt x="147" y="2"/>
                    </a:lnTo>
                    <a:lnTo>
                      <a:pt x="14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54"/>
              <p:cNvSpPr>
                <a:spLocks noEditPoints="1"/>
              </p:cNvSpPr>
              <p:nvPr/>
            </p:nvSpPr>
            <p:spPr bwMode="auto">
              <a:xfrm>
                <a:off x="3591" y="2504"/>
                <a:ext cx="374" cy="393"/>
              </a:xfrm>
              <a:custGeom>
                <a:avLst/>
                <a:gdLst>
                  <a:gd name="T0" fmla="*/ 0 w 374"/>
                  <a:gd name="T1" fmla="*/ 216 h 393"/>
                  <a:gd name="T2" fmla="*/ 0 w 374"/>
                  <a:gd name="T3" fmla="*/ 216 h 393"/>
                  <a:gd name="T4" fmla="*/ 0 w 374"/>
                  <a:gd name="T5" fmla="*/ 216 h 393"/>
                  <a:gd name="T6" fmla="*/ 2 w 374"/>
                  <a:gd name="T7" fmla="*/ 217 h 393"/>
                  <a:gd name="T8" fmla="*/ 0 w 374"/>
                  <a:gd name="T9" fmla="*/ 216 h 393"/>
                  <a:gd name="T10" fmla="*/ 12 w 374"/>
                  <a:gd name="T11" fmla="*/ 199 h 393"/>
                  <a:gd name="T12" fmla="*/ 2 w 374"/>
                  <a:gd name="T13" fmla="*/ 213 h 393"/>
                  <a:gd name="T14" fmla="*/ 2 w 374"/>
                  <a:gd name="T15" fmla="*/ 213 h 393"/>
                  <a:gd name="T16" fmla="*/ 12 w 374"/>
                  <a:gd name="T17" fmla="*/ 199 h 393"/>
                  <a:gd name="T18" fmla="*/ 370 w 374"/>
                  <a:gd name="T19" fmla="*/ 389 h 393"/>
                  <a:gd name="T20" fmla="*/ 372 w 374"/>
                  <a:gd name="T21" fmla="*/ 388 h 393"/>
                  <a:gd name="T22" fmla="*/ 370 w 374"/>
                  <a:gd name="T23" fmla="*/ 389 h 393"/>
                  <a:gd name="T24" fmla="*/ 5 w 374"/>
                  <a:gd name="T25" fmla="*/ 215 h 393"/>
                  <a:gd name="T26" fmla="*/ 147 w 374"/>
                  <a:gd name="T27" fmla="*/ 6 h 393"/>
                  <a:gd name="T28" fmla="*/ 366 w 374"/>
                  <a:gd name="T29" fmla="*/ 386 h 393"/>
                  <a:gd name="T30" fmla="*/ 366 w 374"/>
                  <a:gd name="T31" fmla="*/ 386 h 393"/>
                  <a:gd name="T32" fmla="*/ 5 w 374"/>
                  <a:gd name="T33" fmla="*/ 215 h 393"/>
                  <a:gd name="T34" fmla="*/ 149 w 374"/>
                  <a:gd name="T35" fmla="*/ 3 h 393"/>
                  <a:gd name="T36" fmla="*/ 3 w 374"/>
                  <a:gd name="T37" fmla="*/ 216 h 393"/>
                  <a:gd name="T38" fmla="*/ 3 w 374"/>
                  <a:gd name="T39" fmla="*/ 218 h 393"/>
                  <a:gd name="T40" fmla="*/ 3 w 374"/>
                  <a:gd name="T41" fmla="*/ 218 h 393"/>
                  <a:gd name="T42" fmla="*/ 364 w 374"/>
                  <a:gd name="T43" fmla="*/ 388 h 393"/>
                  <a:gd name="T44" fmla="*/ 364 w 374"/>
                  <a:gd name="T45" fmla="*/ 388 h 393"/>
                  <a:gd name="T46" fmla="*/ 366 w 374"/>
                  <a:gd name="T47" fmla="*/ 389 h 393"/>
                  <a:gd name="T48" fmla="*/ 370 w 374"/>
                  <a:gd name="T49" fmla="*/ 390 h 393"/>
                  <a:gd name="T50" fmla="*/ 370 w 374"/>
                  <a:gd name="T51" fmla="*/ 390 h 393"/>
                  <a:gd name="T52" fmla="*/ 372 w 374"/>
                  <a:gd name="T53" fmla="*/ 391 h 393"/>
                  <a:gd name="T54" fmla="*/ 374 w 374"/>
                  <a:gd name="T55" fmla="*/ 393 h 393"/>
                  <a:gd name="T56" fmla="*/ 374 w 374"/>
                  <a:gd name="T57" fmla="*/ 390 h 393"/>
                  <a:gd name="T58" fmla="*/ 373 w 374"/>
                  <a:gd name="T59" fmla="*/ 390 h 393"/>
                  <a:gd name="T60" fmla="*/ 373 w 374"/>
                  <a:gd name="T61" fmla="*/ 390 h 393"/>
                  <a:gd name="T62" fmla="*/ 372 w 374"/>
                  <a:gd name="T63" fmla="*/ 388 h 393"/>
                  <a:gd name="T64" fmla="*/ 371 w 374"/>
                  <a:gd name="T65" fmla="*/ 387 h 393"/>
                  <a:gd name="T66" fmla="*/ 151 w 374"/>
                  <a:gd name="T67" fmla="*/ 6 h 393"/>
                  <a:gd name="T68" fmla="*/ 149 w 374"/>
                  <a:gd name="T69" fmla="*/ 3 h 393"/>
                  <a:gd name="T70" fmla="*/ 147 w 374"/>
                  <a:gd name="T71" fmla="*/ 0 h 393"/>
                  <a:gd name="T72" fmla="*/ 146 w 374"/>
                  <a:gd name="T73" fmla="*/ 2 h 393"/>
                  <a:gd name="T74" fmla="*/ 147 w 374"/>
                  <a:gd name="T75" fmla="*/ 2 h 393"/>
                  <a:gd name="T76" fmla="*/ 147 w 374"/>
                  <a:gd name="T7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4" h="393">
                    <a:moveTo>
                      <a:pt x="0" y="216"/>
                    </a:moveTo>
                    <a:lnTo>
                      <a:pt x="0" y="216"/>
                    </a:lnTo>
                    <a:lnTo>
                      <a:pt x="0" y="216"/>
                    </a:lnTo>
                    <a:lnTo>
                      <a:pt x="2" y="217"/>
                    </a:lnTo>
                    <a:lnTo>
                      <a:pt x="0" y="216"/>
                    </a:lnTo>
                    <a:moveTo>
                      <a:pt x="12" y="199"/>
                    </a:moveTo>
                    <a:lnTo>
                      <a:pt x="2" y="213"/>
                    </a:lnTo>
                    <a:lnTo>
                      <a:pt x="2" y="213"/>
                    </a:lnTo>
                    <a:lnTo>
                      <a:pt x="12" y="199"/>
                    </a:lnTo>
                    <a:moveTo>
                      <a:pt x="370" y="389"/>
                    </a:moveTo>
                    <a:lnTo>
                      <a:pt x="372" y="388"/>
                    </a:lnTo>
                    <a:lnTo>
                      <a:pt x="370" y="389"/>
                    </a:lnTo>
                    <a:moveTo>
                      <a:pt x="5" y="215"/>
                    </a:moveTo>
                    <a:lnTo>
                      <a:pt x="147" y="6"/>
                    </a:lnTo>
                    <a:lnTo>
                      <a:pt x="366" y="386"/>
                    </a:lnTo>
                    <a:lnTo>
                      <a:pt x="366" y="386"/>
                    </a:lnTo>
                    <a:lnTo>
                      <a:pt x="5" y="215"/>
                    </a:lnTo>
                    <a:moveTo>
                      <a:pt x="149" y="3"/>
                    </a:moveTo>
                    <a:lnTo>
                      <a:pt x="3" y="216"/>
                    </a:lnTo>
                    <a:lnTo>
                      <a:pt x="3" y="218"/>
                    </a:lnTo>
                    <a:lnTo>
                      <a:pt x="3" y="218"/>
                    </a:lnTo>
                    <a:lnTo>
                      <a:pt x="364" y="388"/>
                    </a:lnTo>
                    <a:lnTo>
                      <a:pt x="364" y="388"/>
                    </a:lnTo>
                    <a:lnTo>
                      <a:pt x="366" y="389"/>
                    </a:lnTo>
                    <a:lnTo>
                      <a:pt x="370" y="390"/>
                    </a:lnTo>
                    <a:lnTo>
                      <a:pt x="370" y="390"/>
                    </a:lnTo>
                    <a:lnTo>
                      <a:pt x="372" y="391"/>
                    </a:lnTo>
                    <a:lnTo>
                      <a:pt x="374" y="393"/>
                    </a:lnTo>
                    <a:lnTo>
                      <a:pt x="374" y="390"/>
                    </a:lnTo>
                    <a:lnTo>
                      <a:pt x="373" y="390"/>
                    </a:lnTo>
                    <a:lnTo>
                      <a:pt x="373" y="390"/>
                    </a:lnTo>
                    <a:lnTo>
                      <a:pt x="372" y="388"/>
                    </a:lnTo>
                    <a:lnTo>
                      <a:pt x="371" y="387"/>
                    </a:lnTo>
                    <a:lnTo>
                      <a:pt x="151" y="6"/>
                    </a:lnTo>
                    <a:lnTo>
                      <a:pt x="149" y="3"/>
                    </a:lnTo>
                    <a:moveTo>
                      <a:pt x="147" y="0"/>
                    </a:moveTo>
                    <a:lnTo>
                      <a:pt x="146" y="2"/>
                    </a:lnTo>
                    <a:lnTo>
                      <a:pt x="147" y="2"/>
                    </a:lnTo>
                    <a:lnTo>
                      <a:pt x="1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55"/>
              <p:cNvSpPr>
                <a:spLocks noEditPoints="1"/>
              </p:cNvSpPr>
              <p:nvPr/>
            </p:nvSpPr>
            <p:spPr bwMode="auto">
              <a:xfrm>
                <a:off x="3341" y="2506"/>
                <a:ext cx="400" cy="216"/>
              </a:xfrm>
              <a:custGeom>
                <a:avLst/>
                <a:gdLst>
                  <a:gd name="T0" fmla="*/ 9 w 400"/>
                  <a:gd name="T1" fmla="*/ 24 h 216"/>
                  <a:gd name="T2" fmla="*/ 9 w 400"/>
                  <a:gd name="T3" fmla="*/ 24 h 216"/>
                  <a:gd name="T4" fmla="*/ 393 w 400"/>
                  <a:gd name="T5" fmla="*/ 3 h 216"/>
                  <a:gd name="T6" fmla="*/ 262 w 400"/>
                  <a:gd name="T7" fmla="*/ 197 h 216"/>
                  <a:gd name="T8" fmla="*/ 252 w 400"/>
                  <a:gd name="T9" fmla="*/ 211 h 216"/>
                  <a:gd name="T10" fmla="*/ 252 w 400"/>
                  <a:gd name="T11" fmla="*/ 211 h 216"/>
                  <a:gd name="T12" fmla="*/ 9 w 400"/>
                  <a:gd name="T13" fmla="*/ 24 h 216"/>
                  <a:gd name="T14" fmla="*/ 400 w 400"/>
                  <a:gd name="T15" fmla="*/ 0 h 216"/>
                  <a:gd name="T16" fmla="*/ 398 w 400"/>
                  <a:gd name="T17" fmla="*/ 0 h 216"/>
                  <a:gd name="T18" fmla="*/ 397 w 400"/>
                  <a:gd name="T19" fmla="*/ 0 h 216"/>
                  <a:gd name="T20" fmla="*/ 396 w 400"/>
                  <a:gd name="T21" fmla="*/ 0 h 216"/>
                  <a:gd name="T22" fmla="*/ 395 w 400"/>
                  <a:gd name="T23" fmla="*/ 0 h 216"/>
                  <a:gd name="T24" fmla="*/ 394 w 400"/>
                  <a:gd name="T25" fmla="*/ 0 h 216"/>
                  <a:gd name="T26" fmla="*/ 152 w 400"/>
                  <a:gd name="T27" fmla="*/ 12 h 216"/>
                  <a:gd name="T28" fmla="*/ 4 w 400"/>
                  <a:gd name="T29" fmla="*/ 20 h 216"/>
                  <a:gd name="T30" fmla="*/ 3 w 400"/>
                  <a:gd name="T31" fmla="*/ 20 h 216"/>
                  <a:gd name="T32" fmla="*/ 1 w 400"/>
                  <a:gd name="T33" fmla="*/ 20 h 216"/>
                  <a:gd name="T34" fmla="*/ 1 w 400"/>
                  <a:gd name="T35" fmla="*/ 20 h 216"/>
                  <a:gd name="T36" fmla="*/ 0 w 400"/>
                  <a:gd name="T37" fmla="*/ 21 h 216"/>
                  <a:gd name="T38" fmla="*/ 1 w 400"/>
                  <a:gd name="T39" fmla="*/ 21 h 216"/>
                  <a:gd name="T40" fmla="*/ 1 w 400"/>
                  <a:gd name="T41" fmla="*/ 21 h 216"/>
                  <a:gd name="T42" fmla="*/ 2 w 400"/>
                  <a:gd name="T43" fmla="*/ 22 h 216"/>
                  <a:gd name="T44" fmla="*/ 4 w 400"/>
                  <a:gd name="T45" fmla="*/ 24 h 216"/>
                  <a:gd name="T46" fmla="*/ 4 w 400"/>
                  <a:gd name="T47" fmla="*/ 24 h 216"/>
                  <a:gd name="T48" fmla="*/ 5 w 400"/>
                  <a:gd name="T49" fmla="*/ 25 h 216"/>
                  <a:gd name="T50" fmla="*/ 157 w 400"/>
                  <a:gd name="T51" fmla="*/ 143 h 216"/>
                  <a:gd name="T52" fmla="*/ 250 w 400"/>
                  <a:gd name="T53" fmla="*/ 214 h 216"/>
                  <a:gd name="T54" fmla="*/ 252 w 400"/>
                  <a:gd name="T55" fmla="*/ 215 h 216"/>
                  <a:gd name="T56" fmla="*/ 253 w 400"/>
                  <a:gd name="T57" fmla="*/ 216 h 216"/>
                  <a:gd name="T58" fmla="*/ 253 w 400"/>
                  <a:gd name="T59" fmla="*/ 216 h 216"/>
                  <a:gd name="T60" fmla="*/ 253 w 400"/>
                  <a:gd name="T61" fmla="*/ 214 h 216"/>
                  <a:gd name="T62" fmla="*/ 399 w 400"/>
                  <a:gd name="T63" fmla="*/ 1 h 216"/>
                  <a:gd name="T64" fmla="*/ 400 w 400"/>
                  <a:gd name="T65" fmla="*/ 0 h 216"/>
                  <a:gd name="T66" fmla="*/ 400 w 400"/>
                  <a:gd name="T6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0" h="216">
                    <a:moveTo>
                      <a:pt x="9" y="24"/>
                    </a:moveTo>
                    <a:lnTo>
                      <a:pt x="9" y="24"/>
                    </a:lnTo>
                    <a:lnTo>
                      <a:pt x="393" y="3"/>
                    </a:lnTo>
                    <a:lnTo>
                      <a:pt x="262" y="197"/>
                    </a:lnTo>
                    <a:lnTo>
                      <a:pt x="252" y="211"/>
                    </a:lnTo>
                    <a:lnTo>
                      <a:pt x="252" y="211"/>
                    </a:lnTo>
                    <a:lnTo>
                      <a:pt x="9" y="24"/>
                    </a:lnTo>
                    <a:close/>
                    <a:moveTo>
                      <a:pt x="400" y="0"/>
                    </a:moveTo>
                    <a:lnTo>
                      <a:pt x="398" y="0"/>
                    </a:lnTo>
                    <a:lnTo>
                      <a:pt x="397" y="0"/>
                    </a:lnTo>
                    <a:lnTo>
                      <a:pt x="396" y="0"/>
                    </a:lnTo>
                    <a:lnTo>
                      <a:pt x="395" y="0"/>
                    </a:lnTo>
                    <a:lnTo>
                      <a:pt x="394" y="0"/>
                    </a:lnTo>
                    <a:lnTo>
                      <a:pt x="152" y="12"/>
                    </a:lnTo>
                    <a:lnTo>
                      <a:pt x="4" y="20"/>
                    </a:lnTo>
                    <a:lnTo>
                      <a:pt x="3" y="20"/>
                    </a:lnTo>
                    <a:lnTo>
                      <a:pt x="1" y="20"/>
                    </a:lnTo>
                    <a:lnTo>
                      <a:pt x="1" y="20"/>
                    </a:lnTo>
                    <a:lnTo>
                      <a:pt x="0" y="21"/>
                    </a:lnTo>
                    <a:lnTo>
                      <a:pt x="1" y="21"/>
                    </a:lnTo>
                    <a:lnTo>
                      <a:pt x="1" y="21"/>
                    </a:lnTo>
                    <a:lnTo>
                      <a:pt x="2" y="22"/>
                    </a:lnTo>
                    <a:lnTo>
                      <a:pt x="4" y="24"/>
                    </a:lnTo>
                    <a:lnTo>
                      <a:pt x="4" y="24"/>
                    </a:lnTo>
                    <a:lnTo>
                      <a:pt x="5" y="25"/>
                    </a:lnTo>
                    <a:lnTo>
                      <a:pt x="157" y="143"/>
                    </a:lnTo>
                    <a:lnTo>
                      <a:pt x="250" y="214"/>
                    </a:lnTo>
                    <a:lnTo>
                      <a:pt x="252" y="215"/>
                    </a:lnTo>
                    <a:lnTo>
                      <a:pt x="253" y="216"/>
                    </a:lnTo>
                    <a:lnTo>
                      <a:pt x="253" y="216"/>
                    </a:lnTo>
                    <a:lnTo>
                      <a:pt x="253" y="214"/>
                    </a:lnTo>
                    <a:lnTo>
                      <a:pt x="399" y="1"/>
                    </a:lnTo>
                    <a:lnTo>
                      <a:pt x="400" y="0"/>
                    </a:lnTo>
                    <a:lnTo>
                      <a:pt x="40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56"/>
              <p:cNvSpPr>
                <a:spLocks noEditPoints="1"/>
              </p:cNvSpPr>
              <p:nvPr/>
            </p:nvSpPr>
            <p:spPr bwMode="auto">
              <a:xfrm>
                <a:off x="3341" y="2506"/>
                <a:ext cx="400" cy="216"/>
              </a:xfrm>
              <a:custGeom>
                <a:avLst/>
                <a:gdLst>
                  <a:gd name="T0" fmla="*/ 9 w 400"/>
                  <a:gd name="T1" fmla="*/ 24 h 216"/>
                  <a:gd name="T2" fmla="*/ 9 w 400"/>
                  <a:gd name="T3" fmla="*/ 24 h 216"/>
                  <a:gd name="T4" fmla="*/ 393 w 400"/>
                  <a:gd name="T5" fmla="*/ 3 h 216"/>
                  <a:gd name="T6" fmla="*/ 262 w 400"/>
                  <a:gd name="T7" fmla="*/ 197 h 216"/>
                  <a:gd name="T8" fmla="*/ 252 w 400"/>
                  <a:gd name="T9" fmla="*/ 211 h 216"/>
                  <a:gd name="T10" fmla="*/ 252 w 400"/>
                  <a:gd name="T11" fmla="*/ 211 h 216"/>
                  <a:gd name="T12" fmla="*/ 9 w 400"/>
                  <a:gd name="T13" fmla="*/ 24 h 216"/>
                  <a:gd name="T14" fmla="*/ 400 w 400"/>
                  <a:gd name="T15" fmla="*/ 0 h 216"/>
                  <a:gd name="T16" fmla="*/ 398 w 400"/>
                  <a:gd name="T17" fmla="*/ 0 h 216"/>
                  <a:gd name="T18" fmla="*/ 397 w 400"/>
                  <a:gd name="T19" fmla="*/ 0 h 216"/>
                  <a:gd name="T20" fmla="*/ 396 w 400"/>
                  <a:gd name="T21" fmla="*/ 0 h 216"/>
                  <a:gd name="T22" fmla="*/ 395 w 400"/>
                  <a:gd name="T23" fmla="*/ 0 h 216"/>
                  <a:gd name="T24" fmla="*/ 394 w 400"/>
                  <a:gd name="T25" fmla="*/ 0 h 216"/>
                  <a:gd name="T26" fmla="*/ 152 w 400"/>
                  <a:gd name="T27" fmla="*/ 12 h 216"/>
                  <a:gd name="T28" fmla="*/ 4 w 400"/>
                  <a:gd name="T29" fmla="*/ 20 h 216"/>
                  <a:gd name="T30" fmla="*/ 3 w 400"/>
                  <a:gd name="T31" fmla="*/ 20 h 216"/>
                  <a:gd name="T32" fmla="*/ 1 w 400"/>
                  <a:gd name="T33" fmla="*/ 20 h 216"/>
                  <a:gd name="T34" fmla="*/ 1 w 400"/>
                  <a:gd name="T35" fmla="*/ 20 h 216"/>
                  <a:gd name="T36" fmla="*/ 0 w 400"/>
                  <a:gd name="T37" fmla="*/ 21 h 216"/>
                  <a:gd name="T38" fmla="*/ 1 w 400"/>
                  <a:gd name="T39" fmla="*/ 21 h 216"/>
                  <a:gd name="T40" fmla="*/ 1 w 400"/>
                  <a:gd name="T41" fmla="*/ 21 h 216"/>
                  <a:gd name="T42" fmla="*/ 2 w 400"/>
                  <a:gd name="T43" fmla="*/ 22 h 216"/>
                  <a:gd name="T44" fmla="*/ 4 w 400"/>
                  <a:gd name="T45" fmla="*/ 24 h 216"/>
                  <a:gd name="T46" fmla="*/ 4 w 400"/>
                  <a:gd name="T47" fmla="*/ 24 h 216"/>
                  <a:gd name="T48" fmla="*/ 5 w 400"/>
                  <a:gd name="T49" fmla="*/ 25 h 216"/>
                  <a:gd name="T50" fmla="*/ 157 w 400"/>
                  <a:gd name="T51" fmla="*/ 143 h 216"/>
                  <a:gd name="T52" fmla="*/ 250 w 400"/>
                  <a:gd name="T53" fmla="*/ 214 h 216"/>
                  <a:gd name="T54" fmla="*/ 252 w 400"/>
                  <a:gd name="T55" fmla="*/ 215 h 216"/>
                  <a:gd name="T56" fmla="*/ 253 w 400"/>
                  <a:gd name="T57" fmla="*/ 216 h 216"/>
                  <a:gd name="T58" fmla="*/ 253 w 400"/>
                  <a:gd name="T59" fmla="*/ 216 h 216"/>
                  <a:gd name="T60" fmla="*/ 253 w 400"/>
                  <a:gd name="T61" fmla="*/ 214 h 216"/>
                  <a:gd name="T62" fmla="*/ 399 w 400"/>
                  <a:gd name="T63" fmla="*/ 1 h 216"/>
                  <a:gd name="T64" fmla="*/ 400 w 400"/>
                  <a:gd name="T65" fmla="*/ 0 h 216"/>
                  <a:gd name="T66" fmla="*/ 400 w 400"/>
                  <a:gd name="T6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0" h="216">
                    <a:moveTo>
                      <a:pt x="9" y="24"/>
                    </a:moveTo>
                    <a:lnTo>
                      <a:pt x="9" y="24"/>
                    </a:lnTo>
                    <a:lnTo>
                      <a:pt x="393" y="3"/>
                    </a:lnTo>
                    <a:lnTo>
                      <a:pt x="262" y="197"/>
                    </a:lnTo>
                    <a:lnTo>
                      <a:pt x="252" y="211"/>
                    </a:lnTo>
                    <a:lnTo>
                      <a:pt x="252" y="211"/>
                    </a:lnTo>
                    <a:lnTo>
                      <a:pt x="9" y="24"/>
                    </a:lnTo>
                    <a:moveTo>
                      <a:pt x="400" y="0"/>
                    </a:moveTo>
                    <a:lnTo>
                      <a:pt x="398" y="0"/>
                    </a:lnTo>
                    <a:lnTo>
                      <a:pt x="397" y="0"/>
                    </a:lnTo>
                    <a:lnTo>
                      <a:pt x="396" y="0"/>
                    </a:lnTo>
                    <a:lnTo>
                      <a:pt x="395" y="0"/>
                    </a:lnTo>
                    <a:lnTo>
                      <a:pt x="394" y="0"/>
                    </a:lnTo>
                    <a:lnTo>
                      <a:pt x="152" y="12"/>
                    </a:lnTo>
                    <a:lnTo>
                      <a:pt x="4" y="20"/>
                    </a:lnTo>
                    <a:lnTo>
                      <a:pt x="3" y="20"/>
                    </a:lnTo>
                    <a:lnTo>
                      <a:pt x="1" y="20"/>
                    </a:lnTo>
                    <a:lnTo>
                      <a:pt x="1" y="20"/>
                    </a:lnTo>
                    <a:lnTo>
                      <a:pt x="0" y="21"/>
                    </a:lnTo>
                    <a:lnTo>
                      <a:pt x="1" y="21"/>
                    </a:lnTo>
                    <a:lnTo>
                      <a:pt x="1" y="21"/>
                    </a:lnTo>
                    <a:lnTo>
                      <a:pt x="2" y="22"/>
                    </a:lnTo>
                    <a:lnTo>
                      <a:pt x="4" y="24"/>
                    </a:lnTo>
                    <a:lnTo>
                      <a:pt x="4" y="24"/>
                    </a:lnTo>
                    <a:lnTo>
                      <a:pt x="5" y="25"/>
                    </a:lnTo>
                    <a:lnTo>
                      <a:pt x="157" y="143"/>
                    </a:lnTo>
                    <a:lnTo>
                      <a:pt x="250" y="214"/>
                    </a:lnTo>
                    <a:lnTo>
                      <a:pt x="252" y="215"/>
                    </a:lnTo>
                    <a:lnTo>
                      <a:pt x="253" y="216"/>
                    </a:lnTo>
                    <a:lnTo>
                      <a:pt x="253" y="216"/>
                    </a:lnTo>
                    <a:lnTo>
                      <a:pt x="253" y="214"/>
                    </a:lnTo>
                    <a:lnTo>
                      <a:pt x="399" y="1"/>
                    </a:lnTo>
                    <a:lnTo>
                      <a:pt x="400" y="0"/>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57"/>
              <p:cNvSpPr>
                <a:spLocks noEditPoints="1"/>
              </p:cNvSpPr>
              <p:nvPr/>
            </p:nvSpPr>
            <p:spPr bwMode="auto">
              <a:xfrm>
                <a:off x="2575" y="2712"/>
                <a:ext cx="408" cy="107"/>
              </a:xfrm>
              <a:custGeom>
                <a:avLst/>
                <a:gdLst>
                  <a:gd name="T0" fmla="*/ 24 w 408"/>
                  <a:gd name="T1" fmla="*/ 92 h 107"/>
                  <a:gd name="T2" fmla="*/ 24 w 408"/>
                  <a:gd name="T3" fmla="*/ 92 h 107"/>
                  <a:gd name="T4" fmla="*/ 137 w 408"/>
                  <a:gd name="T5" fmla="*/ 97 h 107"/>
                  <a:gd name="T6" fmla="*/ 24 w 408"/>
                  <a:gd name="T7" fmla="*/ 92 h 107"/>
                  <a:gd name="T8" fmla="*/ 9 w 408"/>
                  <a:gd name="T9" fmla="*/ 92 h 107"/>
                  <a:gd name="T10" fmla="*/ 0 w 408"/>
                  <a:gd name="T11" fmla="*/ 94 h 107"/>
                  <a:gd name="T12" fmla="*/ 5 w 408"/>
                  <a:gd name="T13" fmla="*/ 94 h 107"/>
                  <a:gd name="T14" fmla="*/ 9 w 408"/>
                  <a:gd name="T15" fmla="*/ 92 h 107"/>
                  <a:gd name="T16" fmla="*/ 9 w 408"/>
                  <a:gd name="T17" fmla="*/ 92 h 107"/>
                  <a:gd name="T18" fmla="*/ 403 w 408"/>
                  <a:gd name="T19" fmla="*/ 4 h 107"/>
                  <a:gd name="T20" fmla="*/ 355 w 408"/>
                  <a:gd name="T21" fmla="*/ 16 h 107"/>
                  <a:gd name="T22" fmla="*/ 396 w 408"/>
                  <a:gd name="T23" fmla="*/ 6 h 107"/>
                  <a:gd name="T24" fmla="*/ 293 w 408"/>
                  <a:gd name="T25" fmla="*/ 104 h 107"/>
                  <a:gd name="T26" fmla="*/ 292 w 408"/>
                  <a:gd name="T27" fmla="*/ 105 h 107"/>
                  <a:gd name="T28" fmla="*/ 292 w 408"/>
                  <a:gd name="T29" fmla="*/ 105 h 107"/>
                  <a:gd name="T30" fmla="*/ 296 w 408"/>
                  <a:gd name="T31" fmla="*/ 105 h 107"/>
                  <a:gd name="T32" fmla="*/ 293 w 408"/>
                  <a:gd name="T33" fmla="*/ 107 h 107"/>
                  <a:gd name="T34" fmla="*/ 294 w 408"/>
                  <a:gd name="T35" fmla="*/ 107 h 107"/>
                  <a:gd name="T36" fmla="*/ 403 w 408"/>
                  <a:gd name="T37" fmla="*/ 4 h 107"/>
                  <a:gd name="T38" fmla="*/ 394 w 408"/>
                  <a:gd name="T39" fmla="*/ 4 h 107"/>
                  <a:gd name="T40" fmla="*/ 394 w 408"/>
                  <a:gd name="T41" fmla="*/ 4 h 107"/>
                  <a:gd name="T42" fmla="*/ 18 w 408"/>
                  <a:gd name="T43" fmla="*/ 89 h 107"/>
                  <a:gd name="T44" fmla="*/ 18 w 408"/>
                  <a:gd name="T45" fmla="*/ 89 h 107"/>
                  <a:gd name="T46" fmla="*/ 394 w 408"/>
                  <a:gd name="T47" fmla="*/ 4 h 107"/>
                  <a:gd name="T48" fmla="*/ 408 w 408"/>
                  <a:gd name="T49" fmla="*/ 0 h 107"/>
                  <a:gd name="T50" fmla="*/ 404 w 408"/>
                  <a:gd name="T51" fmla="*/ 1 h 107"/>
                  <a:gd name="T52" fmla="*/ 402 w 408"/>
                  <a:gd name="T53" fmla="*/ 1 h 107"/>
                  <a:gd name="T54" fmla="*/ 402 w 408"/>
                  <a:gd name="T55" fmla="*/ 1 h 107"/>
                  <a:gd name="T56" fmla="*/ 405 w 408"/>
                  <a:gd name="T57" fmla="*/ 2 h 107"/>
                  <a:gd name="T58" fmla="*/ 408 w 408"/>
                  <a:gd name="T5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8" h="107">
                    <a:moveTo>
                      <a:pt x="24" y="92"/>
                    </a:moveTo>
                    <a:lnTo>
                      <a:pt x="24" y="92"/>
                    </a:lnTo>
                    <a:lnTo>
                      <a:pt x="137" y="97"/>
                    </a:lnTo>
                    <a:lnTo>
                      <a:pt x="24" y="92"/>
                    </a:lnTo>
                    <a:close/>
                    <a:moveTo>
                      <a:pt x="9" y="92"/>
                    </a:moveTo>
                    <a:lnTo>
                      <a:pt x="0" y="94"/>
                    </a:lnTo>
                    <a:lnTo>
                      <a:pt x="5" y="94"/>
                    </a:lnTo>
                    <a:lnTo>
                      <a:pt x="9" y="92"/>
                    </a:lnTo>
                    <a:lnTo>
                      <a:pt x="9" y="92"/>
                    </a:lnTo>
                    <a:close/>
                    <a:moveTo>
                      <a:pt x="403" y="4"/>
                    </a:moveTo>
                    <a:lnTo>
                      <a:pt x="355" y="16"/>
                    </a:lnTo>
                    <a:lnTo>
                      <a:pt x="396" y="6"/>
                    </a:lnTo>
                    <a:lnTo>
                      <a:pt x="293" y="104"/>
                    </a:lnTo>
                    <a:lnTo>
                      <a:pt x="292" y="105"/>
                    </a:lnTo>
                    <a:lnTo>
                      <a:pt x="292" y="105"/>
                    </a:lnTo>
                    <a:lnTo>
                      <a:pt x="296" y="105"/>
                    </a:lnTo>
                    <a:lnTo>
                      <a:pt x="293" y="107"/>
                    </a:lnTo>
                    <a:lnTo>
                      <a:pt x="294" y="107"/>
                    </a:lnTo>
                    <a:lnTo>
                      <a:pt x="403" y="4"/>
                    </a:lnTo>
                    <a:close/>
                    <a:moveTo>
                      <a:pt x="394" y="4"/>
                    </a:moveTo>
                    <a:lnTo>
                      <a:pt x="394" y="4"/>
                    </a:lnTo>
                    <a:lnTo>
                      <a:pt x="18" y="89"/>
                    </a:lnTo>
                    <a:lnTo>
                      <a:pt x="18" y="89"/>
                    </a:lnTo>
                    <a:lnTo>
                      <a:pt x="394" y="4"/>
                    </a:lnTo>
                    <a:close/>
                    <a:moveTo>
                      <a:pt x="408" y="0"/>
                    </a:moveTo>
                    <a:lnTo>
                      <a:pt x="404" y="1"/>
                    </a:lnTo>
                    <a:lnTo>
                      <a:pt x="402" y="1"/>
                    </a:lnTo>
                    <a:lnTo>
                      <a:pt x="402" y="1"/>
                    </a:lnTo>
                    <a:lnTo>
                      <a:pt x="405" y="2"/>
                    </a:lnTo>
                    <a:lnTo>
                      <a:pt x="40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58"/>
              <p:cNvSpPr>
                <a:spLocks noEditPoints="1"/>
              </p:cNvSpPr>
              <p:nvPr/>
            </p:nvSpPr>
            <p:spPr bwMode="auto">
              <a:xfrm>
                <a:off x="2575" y="2712"/>
                <a:ext cx="408" cy="107"/>
              </a:xfrm>
              <a:custGeom>
                <a:avLst/>
                <a:gdLst>
                  <a:gd name="T0" fmla="*/ 24 w 408"/>
                  <a:gd name="T1" fmla="*/ 92 h 107"/>
                  <a:gd name="T2" fmla="*/ 24 w 408"/>
                  <a:gd name="T3" fmla="*/ 92 h 107"/>
                  <a:gd name="T4" fmla="*/ 137 w 408"/>
                  <a:gd name="T5" fmla="*/ 97 h 107"/>
                  <a:gd name="T6" fmla="*/ 24 w 408"/>
                  <a:gd name="T7" fmla="*/ 92 h 107"/>
                  <a:gd name="T8" fmla="*/ 9 w 408"/>
                  <a:gd name="T9" fmla="*/ 92 h 107"/>
                  <a:gd name="T10" fmla="*/ 0 w 408"/>
                  <a:gd name="T11" fmla="*/ 94 h 107"/>
                  <a:gd name="T12" fmla="*/ 5 w 408"/>
                  <a:gd name="T13" fmla="*/ 94 h 107"/>
                  <a:gd name="T14" fmla="*/ 9 w 408"/>
                  <a:gd name="T15" fmla="*/ 92 h 107"/>
                  <a:gd name="T16" fmla="*/ 9 w 408"/>
                  <a:gd name="T17" fmla="*/ 92 h 107"/>
                  <a:gd name="T18" fmla="*/ 403 w 408"/>
                  <a:gd name="T19" fmla="*/ 4 h 107"/>
                  <a:gd name="T20" fmla="*/ 355 w 408"/>
                  <a:gd name="T21" fmla="*/ 16 h 107"/>
                  <a:gd name="T22" fmla="*/ 396 w 408"/>
                  <a:gd name="T23" fmla="*/ 6 h 107"/>
                  <a:gd name="T24" fmla="*/ 293 w 408"/>
                  <a:gd name="T25" fmla="*/ 104 h 107"/>
                  <a:gd name="T26" fmla="*/ 292 w 408"/>
                  <a:gd name="T27" fmla="*/ 105 h 107"/>
                  <a:gd name="T28" fmla="*/ 292 w 408"/>
                  <a:gd name="T29" fmla="*/ 105 h 107"/>
                  <a:gd name="T30" fmla="*/ 296 w 408"/>
                  <a:gd name="T31" fmla="*/ 105 h 107"/>
                  <a:gd name="T32" fmla="*/ 293 w 408"/>
                  <a:gd name="T33" fmla="*/ 107 h 107"/>
                  <a:gd name="T34" fmla="*/ 294 w 408"/>
                  <a:gd name="T35" fmla="*/ 107 h 107"/>
                  <a:gd name="T36" fmla="*/ 403 w 408"/>
                  <a:gd name="T37" fmla="*/ 4 h 107"/>
                  <a:gd name="T38" fmla="*/ 394 w 408"/>
                  <a:gd name="T39" fmla="*/ 4 h 107"/>
                  <a:gd name="T40" fmla="*/ 394 w 408"/>
                  <a:gd name="T41" fmla="*/ 4 h 107"/>
                  <a:gd name="T42" fmla="*/ 18 w 408"/>
                  <a:gd name="T43" fmla="*/ 89 h 107"/>
                  <a:gd name="T44" fmla="*/ 18 w 408"/>
                  <a:gd name="T45" fmla="*/ 89 h 107"/>
                  <a:gd name="T46" fmla="*/ 394 w 408"/>
                  <a:gd name="T47" fmla="*/ 4 h 107"/>
                  <a:gd name="T48" fmla="*/ 408 w 408"/>
                  <a:gd name="T49" fmla="*/ 0 h 107"/>
                  <a:gd name="T50" fmla="*/ 404 w 408"/>
                  <a:gd name="T51" fmla="*/ 1 h 107"/>
                  <a:gd name="T52" fmla="*/ 402 w 408"/>
                  <a:gd name="T53" fmla="*/ 1 h 107"/>
                  <a:gd name="T54" fmla="*/ 402 w 408"/>
                  <a:gd name="T55" fmla="*/ 1 h 107"/>
                  <a:gd name="T56" fmla="*/ 405 w 408"/>
                  <a:gd name="T57" fmla="*/ 2 h 107"/>
                  <a:gd name="T58" fmla="*/ 408 w 408"/>
                  <a:gd name="T5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8" h="107">
                    <a:moveTo>
                      <a:pt x="24" y="92"/>
                    </a:moveTo>
                    <a:lnTo>
                      <a:pt x="24" y="92"/>
                    </a:lnTo>
                    <a:lnTo>
                      <a:pt x="137" y="97"/>
                    </a:lnTo>
                    <a:lnTo>
                      <a:pt x="24" y="92"/>
                    </a:lnTo>
                    <a:moveTo>
                      <a:pt x="9" y="92"/>
                    </a:moveTo>
                    <a:lnTo>
                      <a:pt x="0" y="94"/>
                    </a:lnTo>
                    <a:lnTo>
                      <a:pt x="5" y="94"/>
                    </a:lnTo>
                    <a:lnTo>
                      <a:pt x="9" y="92"/>
                    </a:lnTo>
                    <a:lnTo>
                      <a:pt x="9" y="92"/>
                    </a:lnTo>
                    <a:moveTo>
                      <a:pt x="403" y="4"/>
                    </a:moveTo>
                    <a:lnTo>
                      <a:pt x="355" y="16"/>
                    </a:lnTo>
                    <a:lnTo>
                      <a:pt x="396" y="6"/>
                    </a:lnTo>
                    <a:lnTo>
                      <a:pt x="293" y="104"/>
                    </a:lnTo>
                    <a:lnTo>
                      <a:pt x="292" y="105"/>
                    </a:lnTo>
                    <a:lnTo>
                      <a:pt x="292" y="105"/>
                    </a:lnTo>
                    <a:lnTo>
                      <a:pt x="296" y="105"/>
                    </a:lnTo>
                    <a:lnTo>
                      <a:pt x="293" y="107"/>
                    </a:lnTo>
                    <a:lnTo>
                      <a:pt x="294" y="107"/>
                    </a:lnTo>
                    <a:lnTo>
                      <a:pt x="403" y="4"/>
                    </a:lnTo>
                    <a:moveTo>
                      <a:pt x="394" y="4"/>
                    </a:moveTo>
                    <a:lnTo>
                      <a:pt x="394" y="4"/>
                    </a:lnTo>
                    <a:lnTo>
                      <a:pt x="18" y="89"/>
                    </a:lnTo>
                    <a:lnTo>
                      <a:pt x="18" y="89"/>
                    </a:lnTo>
                    <a:lnTo>
                      <a:pt x="394" y="4"/>
                    </a:lnTo>
                    <a:moveTo>
                      <a:pt x="408" y="0"/>
                    </a:moveTo>
                    <a:lnTo>
                      <a:pt x="404" y="1"/>
                    </a:lnTo>
                    <a:lnTo>
                      <a:pt x="402" y="1"/>
                    </a:lnTo>
                    <a:lnTo>
                      <a:pt x="402" y="1"/>
                    </a:lnTo>
                    <a:lnTo>
                      <a:pt x="405" y="2"/>
                    </a:lnTo>
                    <a:lnTo>
                      <a:pt x="4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59"/>
              <p:cNvSpPr>
                <a:spLocks noEditPoints="1"/>
              </p:cNvSpPr>
              <p:nvPr/>
            </p:nvSpPr>
            <p:spPr bwMode="auto">
              <a:xfrm>
                <a:off x="2502" y="2620"/>
                <a:ext cx="483" cy="184"/>
              </a:xfrm>
              <a:custGeom>
                <a:avLst/>
                <a:gdLst>
                  <a:gd name="T0" fmla="*/ 66 w 483"/>
                  <a:gd name="T1" fmla="*/ 137 h 184"/>
                  <a:gd name="T2" fmla="*/ 86 w 483"/>
                  <a:gd name="T3" fmla="*/ 182 h 184"/>
                  <a:gd name="T4" fmla="*/ 86 w 483"/>
                  <a:gd name="T5" fmla="*/ 182 h 184"/>
                  <a:gd name="T6" fmla="*/ 66 w 483"/>
                  <a:gd name="T7" fmla="*/ 137 h 184"/>
                  <a:gd name="T8" fmla="*/ 2 w 483"/>
                  <a:gd name="T9" fmla="*/ 5 h 184"/>
                  <a:gd name="T10" fmla="*/ 2 w 483"/>
                  <a:gd name="T11" fmla="*/ 5 h 184"/>
                  <a:gd name="T12" fmla="*/ 2 w 483"/>
                  <a:gd name="T13" fmla="*/ 5 h 184"/>
                  <a:gd name="T14" fmla="*/ 57 w 483"/>
                  <a:gd name="T15" fmla="*/ 127 h 184"/>
                  <a:gd name="T16" fmla="*/ 2 w 483"/>
                  <a:gd name="T17" fmla="*/ 5 h 184"/>
                  <a:gd name="T18" fmla="*/ 4 w 483"/>
                  <a:gd name="T19" fmla="*/ 1 h 184"/>
                  <a:gd name="T20" fmla="*/ 6 w 483"/>
                  <a:gd name="T21" fmla="*/ 4 h 184"/>
                  <a:gd name="T22" fmla="*/ 467 w 483"/>
                  <a:gd name="T23" fmla="*/ 96 h 184"/>
                  <a:gd name="T24" fmla="*/ 91 w 483"/>
                  <a:gd name="T25" fmla="*/ 181 h 184"/>
                  <a:gd name="T26" fmla="*/ 89 w 483"/>
                  <a:gd name="T27" fmla="*/ 184 h 184"/>
                  <a:gd name="T28" fmla="*/ 97 w 483"/>
                  <a:gd name="T29" fmla="*/ 184 h 184"/>
                  <a:gd name="T30" fmla="*/ 97 w 483"/>
                  <a:gd name="T31" fmla="*/ 184 h 184"/>
                  <a:gd name="T32" fmla="*/ 428 w 483"/>
                  <a:gd name="T33" fmla="*/ 108 h 184"/>
                  <a:gd name="T34" fmla="*/ 476 w 483"/>
                  <a:gd name="T35" fmla="*/ 96 h 184"/>
                  <a:gd name="T36" fmla="*/ 477 w 483"/>
                  <a:gd name="T37" fmla="*/ 96 h 184"/>
                  <a:gd name="T38" fmla="*/ 477 w 483"/>
                  <a:gd name="T39" fmla="*/ 96 h 184"/>
                  <a:gd name="T40" fmla="*/ 480 w 483"/>
                  <a:gd name="T41" fmla="*/ 96 h 184"/>
                  <a:gd name="T42" fmla="*/ 483 w 483"/>
                  <a:gd name="T43" fmla="*/ 95 h 184"/>
                  <a:gd name="T44" fmla="*/ 478 w 483"/>
                  <a:gd name="T45" fmla="*/ 94 h 184"/>
                  <a:gd name="T46" fmla="*/ 478 w 483"/>
                  <a:gd name="T47" fmla="*/ 94 h 184"/>
                  <a:gd name="T48" fmla="*/ 478 w 483"/>
                  <a:gd name="T49" fmla="*/ 94 h 184"/>
                  <a:gd name="T50" fmla="*/ 475 w 483"/>
                  <a:gd name="T51" fmla="*/ 93 h 184"/>
                  <a:gd name="T52" fmla="*/ 475 w 483"/>
                  <a:gd name="T53" fmla="*/ 93 h 184"/>
                  <a:gd name="T54" fmla="*/ 474 w 483"/>
                  <a:gd name="T55" fmla="*/ 93 h 184"/>
                  <a:gd name="T56" fmla="*/ 473 w 483"/>
                  <a:gd name="T57" fmla="*/ 93 h 184"/>
                  <a:gd name="T58" fmla="*/ 461 w 483"/>
                  <a:gd name="T59" fmla="*/ 91 h 184"/>
                  <a:gd name="T60" fmla="*/ 5 w 483"/>
                  <a:gd name="T61" fmla="*/ 1 h 184"/>
                  <a:gd name="T62" fmla="*/ 4 w 483"/>
                  <a:gd name="T63" fmla="*/ 1 h 184"/>
                  <a:gd name="T64" fmla="*/ 0 w 483"/>
                  <a:gd name="T65" fmla="*/ 0 h 184"/>
                  <a:gd name="T66" fmla="*/ 1 w 483"/>
                  <a:gd name="T67" fmla="*/ 2 h 184"/>
                  <a:gd name="T68" fmla="*/ 2 w 483"/>
                  <a:gd name="T69" fmla="*/ 1 h 184"/>
                  <a:gd name="T70" fmla="*/ 2 w 483"/>
                  <a:gd name="T71" fmla="*/ 0 h 184"/>
                  <a:gd name="T72" fmla="*/ 0 w 483"/>
                  <a:gd name="T7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3" h="184">
                    <a:moveTo>
                      <a:pt x="66" y="137"/>
                    </a:moveTo>
                    <a:lnTo>
                      <a:pt x="86" y="182"/>
                    </a:lnTo>
                    <a:lnTo>
                      <a:pt x="86" y="182"/>
                    </a:lnTo>
                    <a:lnTo>
                      <a:pt x="66" y="137"/>
                    </a:lnTo>
                    <a:close/>
                    <a:moveTo>
                      <a:pt x="2" y="5"/>
                    </a:moveTo>
                    <a:lnTo>
                      <a:pt x="2" y="5"/>
                    </a:lnTo>
                    <a:lnTo>
                      <a:pt x="2" y="5"/>
                    </a:lnTo>
                    <a:lnTo>
                      <a:pt x="57" y="127"/>
                    </a:lnTo>
                    <a:lnTo>
                      <a:pt x="2" y="5"/>
                    </a:lnTo>
                    <a:close/>
                    <a:moveTo>
                      <a:pt x="4" y="1"/>
                    </a:moveTo>
                    <a:lnTo>
                      <a:pt x="6" y="4"/>
                    </a:lnTo>
                    <a:lnTo>
                      <a:pt x="467" y="96"/>
                    </a:lnTo>
                    <a:lnTo>
                      <a:pt x="91" y="181"/>
                    </a:lnTo>
                    <a:lnTo>
                      <a:pt x="89" y="184"/>
                    </a:lnTo>
                    <a:lnTo>
                      <a:pt x="97" y="184"/>
                    </a:lnTo>
                    <a:lnTo>
                      <a:pt x="97" y="184"/>
                    </a:lnTo>
                    <a:lnTo>
                      <a:pt x="428" y="108"/>
                    </a:lnTo>
                    <a:lnTo>
                      <a:pt x="476" y="96"/>
                    </a:lnTo>
                    <a:lnTo>
                      <a:pt x="477" y="96"/>
                    </a:lnTo>
                    <a:lnTo>
                      <a:pt x="477" y="96"/>
                    </a:lnTo>
                    <a:lnTo>
                      <a:pt x="480" y="96"/>
                    </a:lnTo>
                    <a:lnTo>
                      <a:pt x="483" y="95"/>
                    </a:lnTo>
                    <a:lnTo>
                      <a:pt x="478" y="94"/>
                    </a:lnTo>
                    <a:lnTo>
                      <a:pt x="478" y="94"/>
                    </a:lnTo>
                    <a:lnTo>
                      <a:pt x="478" y="94"/>
                    </a:lnTo>
                    <a:lnTo>
                      <a:pt x="475" y="93"/>
                    </a:lnTo>
                    <a:lnTo>
                      <a:pt x="475" y="93"/>
                    </a:lnTo>
                    <a:lnTo>
                      <a:pt x="474" y="93"/>
                    </a:lnTo>
                    <a:lnTo>
                      <a:pt x="473" y="93"/>
                    </a:lnTo>
                    <a:lnTo>
                      <a:pt x="461" y="91"/>
                    </a:lnTo>
                    <a:lnTo>
                      <a:pt x="5" y="1"/>
                    </a:lnTo>
                    <a:lnTo>
                      <a:pt x="4" y="1"/>
                    </a:lnTo>
                    <a:close/>
                    <a:moveTo>
                      <a:pt x="0" y="0"/>
                    </a:moveTo>
                    <a:lnTo>
                      <a:pt x="1" y="2"/>
                    </a:lnTo>
                    <a:lnTo>
                      <a:pt x="2" y="1"/>
                    </a:lnTo>
                    <a:lnTo>
                      <a:pt x="2"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60"/>
              <p:cNvSpPr>
                <a:spLocks noEditPoints="1"/>
              </p:cNvSpPr>
              <p:nvPr/>
            </p:nvSpPr>
            <p:spPr bwMode="auto">
              <a:xfrm>
                <a:off x="2502" y="2620"/>
                <a:ext cx="483" cy="184"/>
              </a:xfrm>
              <a:custGeom>
                <a:avLst/>
                <a:gdLst>
                  <a:gd name="T0" fmla="*/ 66 w 483"/>
                  <a:gd name="T1" fmla="*/ 137 h 184"/>
                  <a:gd name="T2" fmla="*/ 86 w 483"/>
                  <a:gd name="T3" fmla="*/ 182 h 184"/>
                  <a:gd name="T4" fmla="*/ 86 w 483"/>
                  <a:gd name="T5" fmla="*/ 182 h 184"/>
                  <a:gd name="T6" fmla="*/ 66 w 483"/>
                  <a:gd name="T7" fmla="*/ 137 h 184"/>
                  <a:gd name="T8" fmla="*/ 2 w 483"/>
                  <a:gd name="T9" fmla="*/ 5 h 184"/>
                  <a:gd name="T10" fmla="*/ 2 w 483"/>
                  <a:gd name="T11" fmla="*/ 5 h 184"/>
                  <a:gd name="T12" fmla="*/ 2 w 483"/>
                  <a:gd name="T13" fmla="*/ 5 h 184"/>
                  <a:gd name="T14" fmla="*/ 57 w 483"/>
                  <a:gd name="T15" fmla="*/ 127 h 184"/>
                  <a:gd name="T16" fmla="*/ 2 w 483"/>
                  <a:gd name="T17" fmla="*/ 5 h 184"/>
                  <a:gd name="T18" fmla="*/ 4 w 483"/>
                  <a:gd name="T19" fmla="*/ 1 h 184"/>
                  <a:gd name="T20" fmla="*/ 6 w 483"/>
                  <a:gd name="T21" fmla="*/ 4 h 184"/>
                  <a:gd name="T22" fmla="*/ 467 w 483"/>
                  <a:gd name="T23" fmla="*/ 96 h 184"/>
                  <a:gd name="T24" fmla="*/ 91 w 483"/>
                  <a:gd name="T25" fmla="*/ 181 h 184"/>
                  <a:gd name="T26" fmla="*/ 89 w 483"/>
                  <a:gd name="T27" fmla="*/ 184 h 184"/>
                  <a:gd name="T28" fmla="*/ 97 w 483"/>
                  <a:gd name="T29" fmla="*/ 184 h 184"/>
                  <a:gd name="T30" fmla="*/ 97 w 483"/>
                  <a:gd name="T31" fmla="*/ 184 h 184"/>
                  <a:gd name="T32" fmla="*/ 428 w 483"/>
                  <a:gd name="T33" fmla="*/ 108 h 184"/>
                  <a:gd name="T34" fmla="*/ 476 w 483"/>
                  <a:gd name="T35" fmla="*/ 96 h 184"/>
                  <a:gd name="T36" fmla="*/ 477 w 483"/>
                  <a:gd name="T37" fmla="*/ 96 h 184"/>
                  <a:gd name="T38" fmla="*/ 477 w 483"/>
                  <a:gd name="T39" fmla="*/ 96 h 184"/>
                  <a:gd name="T40" fmla="*/ 480 w 483"/>
                  <a:gd name="T41" fmla="*/ 96 h 184"/>
                  <a:gd name="T42" fmla="*/ 483 w 483"/>
                  <a:gd name="T43" fmla="*/ 95 h 184"/>
                  <a:gd name="T44" fmla="*/ 478 w 483"/>
                  <a:gd name="T45" fmla="*/ 94 h 184"/>
                  <a:gd name="T46" fmla="*/ 478 w 483"/>
                  <a:gd name="T47" fmla="*/ 94 h 184"/>
                  <a:gd name="T48" fmla="*/ 478 w 483"/>
                  <a:gd name="T49" fmla="*/ 94 h 184"/>
                  <a:gd name="T50" fmla="*/ 475 w 483"/>
                  <a:gd name="T51" fmla="*/ 93 h 184"/>
                  <a:gd name="T52" fmla="*/ 475 w 483"/>
                  <a:gd name="T53" fmla="*/ 93 h 184"/>
                  <a:gd name="T54" fmla="*/ 474 w 483"/>
                  <a:gd name="T55" fmla="*/ 93 h 184"/>
                  <a:gd name="T56" fmla="*/ 473 w 483"/>
                  <a:gd name="T57" fmla="*/ 93 h 184"/>
                  <a:gd name="T58" fmla="*/ 461 w 483"/>
                  <a:gd name="T59" fmla="*/ 91 h 184"/>
                  <a:gd name="T60" fmla="*/ 5 w 483"/>
                  <a:gd name="T61" fmla="*/ 1 h 184"/>
                  <a:gd name="T62" fmla="*/ 4 w 483"/>
                  <a:gd name="T63" fmla="*/ 1 h 184"/>
                  <a:gd name="T64" fmla="*/ 0 w 483"/>
                  <a:gd name="T65" fmla="*/ 0 h 184"/>
                  <a:gd name="T66" fmla="*/ 1 w 483"/>
                  <a:gd name="T67" fmla="*/ 2 h 184"/>
                  <a:gd name="T68" fmla="*/ 2 w 483"/>
                  <a:gd name="T69" fmla="*/ 1 h 184"/>
                  <a:gd name="T70" fmla="*/ 2 w 483"/>
                  <a:gd name="T71" fmla="*/ 0 h 184"/>
                  <a:gd name="T72" fmla="*/ 0 w 483"/>
                  <a:gd name="T7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3" h="184">
                    <a:moveTo>
                      <a:pt x="66" y="137"/>
                    </a:moveTo>
                    <a:lnTo>
                      <a:pt x="86" y="182"/>
                    </a:lnTo>
                    <a:lnTo>
                      <a:pt x="86" y="182"/>
                    </a:lnTo>
                    <a:lnTo>
                      <a:pt x="66" y="137"/>
                    </a:lnTo>
                    <a:moveTo>
                      <a:pt x="2" y="5"/>
                    </a:moveTo>
                    <a:lnTo>
                      <a:pt x="2" y="5"/>
                    </a:lnTo>
                    <a:lnTo>
                      <a:pt x="2" y="5"/>
                    </a:lnTo>
                    <a:lnTo>
                      <a:pt x="57" y="127"/>
                    </a:lnTo>
                    <a:lnTo>
                      <a:pt x="2" y="5"/>
                    </a:lnTo>
                    <a:moveTo>
                      <a:pt x="4" y="1"/>
                    </a:moveTo>
                    <a:lnTo>
                      <a:pt x="6" y="4"/>
                    </a:lnTo>
                    <a:lnTo>
                      <a:pt x="467" y="96"/>
                    </a:lnTo>
                    <a:lnTo>
                      <a:pt x="91" y="181"/>
                    </a:lnTo>
                    <a:lnTo>
                      <a:pt x="89" y="184"/>
                    </a:lnTo>
                    <a:lnTo>
                      <a:pt x="97" y="184"/>
                    </a:lnTo>
                    <a:lnTo>
                      <a:pt x="97" y="184"/>
                    </a:lnTo>
                    <a:lnTo>
                      <a:pt x="428" y="108"/>
                    </a:lnTo>
                    <a:lnTo>
                      <a:pt x="476" y="96"/>
                    </a:lnTo>
                    <a:lnTo>
                      <a:pt x="477" y="96"/>
                    </a:lnTo>
                    <a:lnTo>
                      <a:pt x="477" y="96"/>
                    </a:lnTo>
                    <a:lnTo>
                      <a:pt x="480" y="96"/>
                    </a:lnTo>
                    <a:lnTo>
                      <a:pt x="483" y="95"/>
                    </a:lnTo>
                    <a:lnTo>
                      <a:pt x="478" y="94"/>
                    </a:lnTo>
                    <a:lnTo>
                      <a:pt x="478" y="94"/>
                    </a:lnTo>
                    <a:lnTo>
                      <a:pt x="478" y="94"/>
                    </a:lnTo>
                    <a:lnTo>
                      <a:pt x="475" y="93"/>
                    </a:lnTo>
                    <a:lnTo>
                      <a:pt x="475" y="93"/>
                    </a:lnTo>
                    <a:lnTo>
                      <a:pt x="474" y="93"/>
                    </a:lnTo>
                    <a:lnTo>
                      <a:pt x="473" y="93"/>
                    </a:lnTo>
                    <a:lnTo>
                      <a:pt x="461" y="91"/>
                    </a:lnTo>
                    <a:lnTo>
                      <a:pt x="5" y="1"/>
                    </a:lnTo>
                    <a:lnTo>
                      <a:pt x="4" y="1"/>
                    </a:lnTo>
                    <a:moveTo>
                      <a:pt x="0" y="0"/>
                    </a:moveTo>
                    <a:lnTo>
                      <a:pt x="1" y="2"/>
                    </a:lnTo>
                    <a:lnTo>
                      <a:pt x="2" y="1"/>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61"/>
              <p:cNvSpPr>
                <a:spLocks noEditPoints="1"/>
              </p:cNvSpPr>
              <p:nvPr/>
            </p:nvSpPr>
            <p:spPr bwMode="auto">
              <a:xfrm>
                <a:off x="2334" y="2804"/>
                <a:ext cx="537" cy="531"/>
              </a:xfrm>
              <a:custGeom>
                <a:avLst/>
                <a:gdLst>
                  <a:gd name="T0" fmla="*/ 4 w 537"/>
                  <a:gd name="T1" fmla="*/ 526 h 531"/>
                  <a:gd name="T2" fmla="*/ 1 w 537"/>
                  <a:gd name="T3" fmla="*/ 529 h 531"/>
                  <a:gd name="T4" fmla="*/ 1 w 537"/>
                  <a:gd name="T5" fmla="*/ 529 h 531"/>
                  <a:gd name="T6" fmla="*/ 0 w 537"/>
                  <a:gd name="T7" fmla="*/ 531 h 531"/>
                  <a:gd name="T8" fmla="*/ 4 w 537"/>
                  <a:gd name="T9" fmla="*/ 527 h 531"/>
                  <a:gd name="T10" fmla="*/ 4 w 537"/>
                  <a:gd name="T11" fmla="*/ 526 h 531"/>
                  <a:gd name="T12" fmla="*/ 248 w 537"/>
                  <a:gd name="T13" fmla="*/ 6 h 531"/>
                  <a:gd name="T14" fmla="*/ 248 w 537"/>
                  <a:gd name="T15" fmla="*/ 6 h 531"/>
                  <a:gd name="T16" fmla="*/ 153 w 537"/>
                  <a:gd name="T17" fmla="*/ 207 h 531"/>
                  <a:gd name="T18" fmla="*/ 248 w 537"/>
                  <a:gd name="T19" fmla="*/ 6 h 531"/>
                  <a:gd name="T20" fmla="*/ 533 w 537"/>
                  <a:gd name="T21" fmla="*/ 14 h 531"/>
                  <a:gd name="T22" fmla="*/ 533 w 537"/>
                  <a:gd name="T23" fmla="*/ 13 h 531"/>
                  <a:gd name="T24" fmla="*/ 533 w 537"/>
                  <a:gd name="T25" fmla="*/ 14 h 531"/>
                  <a:gd name="T26" fmla="*/ 533 w 537"/>
                  <a:gd name="T27" fmla="*/ 13 h 531"/>
                  <a:gd name="T28" fmla="*/ 533 w 537"/>
                  <a:gd name="T29" fmla="*/ 14 h 531"/>
                  <a:gd name="T30" fmla="*/ 257 w 537"/>
                  <a:gd name="T31" fmla="*/ 0 h 531"/>
                  <a:gd name="T32" fmla="*/ 254 w 537"/>
                  <a:gd name="T33" fmla="*/ 1 h 531"/>
                  <a:gd name="T34" fmla="*/ 255 w 537"/>
                  <a:gd name="T35" fmla="*/ 1 h 531"/>
                  <a:gd name="T36" fmla="*/ 254 w 537"/>
                  <a:gd name="T37" fmla="*/ 2 h 531"/>
                  <a:gd name="T38" fmla="*/ 116 w 537"/>
                  <a:gd name="T39" fmla="*/ 293 h 531"/>
                  <a:gd name="T40" fmla="*/ 254 w 537"/>
                  <a:gd name="T41" fmla="*/ 2 h 531"/>
                  <a:gd name="T42" fmla="*/ 529 w 537"/>
                  <a:gd name="T43" fmla="*/ 16 h 531"/>
                  <a:gd name="T44" fmla="*/ 10 w 537"/>
                  <a:gd name="T45" fmla="*/ 516 h 531"/>
                  <a:gd name="T46" fmla="*/ 6 w 537"/>
                  <a:gd name="T47" fmla="*/ 523 h 531"/>
                  <a:gd name="T48" fmla="*/ 7 w 537"/>
                  <a:gd name="T49" fmla="*/ 524 h 531"/>
                  <a:gd name="T50" fmla="*/ 7 w 537"/>
                  <a:gd name="T51" fmla="*/ 523 h 531"/>
                  <a:gd name="T52" fmla="*/ 9 w 537"/>
                  <a:gd name="T53" fmla="*/ 522 h 531"/>
                  <a:gd name="T54" fmla="*/ 14 w 537"/>
                  <a:gd name="T55" fmla="*/ 518 h 531"/>
                  <a:gd name="T56" fmla="*/ 533 w 537"/>
                  <a:gd name="T57" fmla="*/ 17 h 531"/>
                  <a:gd name="T58" fmla="*/ 533 w 537"/>
                  <a:gd name="T59" fmla="*/ 17 h 531"/>
                  <a:gd name="T60" fmla="*/ 534 w 537"/>
                  <a:gd name="T61" fmla="*/ 15 h 531"/>
                  <a:gd name="T62" fmla="*/ 537 w 537"/>
                  <a:gd name="T63" fmla="*/ 13 h 531"/>
                  <a:gd name="T64" fmla="*/ 533 w 537"/>
                  <a:gd name="T65" fmla="*/ 13 h 531"/>
                  <a:gd name="T66" fmla="*/ 533 w 537"/>
                  <a:gd name="T67" fmla="*/ 13 h 531"/>
                  <a:gd name="T68" fmla="*/ 533 w 537"/>
                  <a:gd name="T69" fmla="*/ 13 h 531"/>
                  <a:gd name="T70" fmla="*/ 378 w 537"/>
                  <a:gd name="T71" fmla="*/ 5 h 531"/>
                  <a:gd name="T72" fmla="*/ 265 w 537"/>
                  <a:gd name="T73" fmla="*/ 0 h 531"/>
                  <a:gd name="T74" fmla="*/ 257 w 537"/>
                  <a:gd name="T75"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7" h="531">
                    <a:moveTo>
                      <a:pt x="4" y="526"/>
                    </a:moveTo>
                    <a:lnTo>
                      <a:pt x="1" y="529"/>
                    </a:lnTo>
                    <a:lnTo>
                      <a:pt x="1" y="529"/>
                    </a:lnTo>
                    <a:lnTo>
                      <a:pt x="0" y="531"/>
                    </a:lnTo>
                    <a:lnTo>
                      <a:pt x="4" y="527"/>
                    </a:lnTo>
                    <a:lnTo>
                      <a:pt x="4" y="526"/>
                    </a:lnTo>
                    <a:close/>
                    <a:moveTo>
                      <a:pt x="248" y="6"/>
                    </a:moveTo>
                    <a:lnTo>
                      <a:pt x="248" y="6"/>
                    </a:lnTo>
                    <a:lnTo>
                      <a:pt x="153" y="207"/>
                    </a:lnTo>
                    <a:lnTo>
                      <a:pt x="248" y="6"/>
                    </a:lnTo>
                    <a:close/>
                    <a:moveTo>
                      <a:pt x="533" y="14"/>
                    </a:moveTo>
                    <a:lnTo>
                      <a:pt x="533" y="13"/>
                    </a:lnTo>
                    <a:lnTo>
                      <a:pt x="533" y="14"/>
                    </a:lnTo>
                    <a:lnTo>
                      <a:pt x="533" y="13"/>
                    </a:lnTo>
                    <a:lnTo>
                      <a:pt x="533" y="14"/>
                    </a:lnTo>
                    <a:close/>
                    <a:moveTo>
                      <a:pt x="257" y="0"/>
                    </a:moveTo>
                    <a:lnTo>
                      <a:pt x="254" y="1"/>
                    </a:lnTo>
                    <a:lnTo>
                      <a:pt x="255" y="1"/>
                    </a:lnTo>
                    <a:lnTo>
                      <a:pt x="254" y="2"/>
                    </a:lnTo>
                    <a:lnTo>
                      <a:pt x="116" y="293"/>
                    </a:lnTo>
                    <a:lnTo>
                      <a:pt x="254" y="2"/>
                    </a:lnTo>
                    <a:lnTo>
                      <a:pt x="529" y="16"/>
                    </a:lnTo>
                    <a:lnTo>
                      <a:pt x="10" y="516"/>
                    </a:lnTo>
                    <a:lnTo>
                      <a:pt x="6" y="523"/>
                    </a:lnTo>
                    <a:lnTo>
                      <a:pt x="7" y="524"/>
                    </a:lnTo>
                    <a:lnTo>
                      <a:pt x="7" y="523"/>
                    </a:lnTo>
                    <a:lnTo>
                      <a:pt x="9" y="522"/>
                    </a:lnTo>
                    <a:lnTo>
                      <a:pt x="14" y="518"/>
                    </a:lnTo>
                    <a:lnTo>
                      <a:pt x="533" y="17"/>
                    </a:lnTo>
                    <a:lnTo>
                      <a:pt x="533" y="17"/>
                    </a:lnTo>
                    <a:lnTo>
                      <a:pt x="534" y="15"/>
                    </a:lnTo>
                    <a:lnTo>
                      <a:pt x="537" y="13"/>
                    </a:lnTo>
                    <a:lnTo>
                      <a:pt x="533" y="13"/>
                    </a:lnTo>
                    <a:lnTo>
                      <a:pt x="533" y="13"/>
                    </a:lnTo>
                    <a:lnTo>
                      <a:pt x="533" y="13"/>
                    </a:lnTo>
                    <a:lnTo>
                      <a:pt x="378" y="5"/>
                    </a:lnTo>
                    <a:lnTo>
                      <a:pt x="265" y="0"/>
                    </a:lnTo>
                    <a:lnTo>
                      <a:pt x="25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462"/>
              <p:cNvSpPr>
                <a:spLocks noEditPoints="1"/>
              </p:cNvSpPr>
              <p:nvPr/>
            </p:nvSpPr>
            <p:spPr bwMode="auto">
              <a:xfrm>
                <a:off x="2334" y="2804"/>
                <a:ext cx="537" cy="531"/>
              </a:xfrm>
              <a:custGeom>
                <a:avLst/>
                <a:gdLst>
                  <a:gd name="T0" fmla="*/ 4 w 537"/>
                  <a:gd name="T1" fmla="*/ 526 h 531"/>
                  <a:gd name="T2" fmla="*/ 1 w 537"/>
                  <a:gd name="T3" fmla="*/ 529 h 531"/>
                  <a:gd name="T4" fmla="*/ 1 w 537"/>
                  <a:gd name="T5" fmla="*/ 529 h 531"/>
                  <a:gd name="T6" fmla="*/ 0 w 537"/>
                  <a:gd name="T7" fmla="*/ 531 h 531"/>
                  <a:gd name="T8" fmla="*/ 4 w 537"/>
                  <a:gd name="T9" fmla="*/ 527 h 531"/>
                  <a:gd name="T10" fmla="*/ 4 w 537"/>
                  <a:gd name="T11" fmla="*/ 526 h 531"/>
                  <a:gd name="T12" fmla="*/ 248 w 537"/>
                  <a:gd name="T13" fmla="*/ 6 h 531"/>
                  <a:gd name="T14" fmla="*/ 248 w 537"/>
                  <a:gd name="T15" fmla="*/ 6 h 531"/>
                  <a:gd name="T16" fmla="*/ 153 w 537"/>
                  <a:gd name="T17" fmla="*/ 207 h 531"/>
                  <a:gd name="T18" fmla="*/ 248 w 537"/>
                  <a:gd name="T19" fmla="*/ 6 h 531"/>
                  <a:gd name="T20" fmla="*/ 533 w 537"/>
                  <a:gd name="T21" fmla="*/ 14 h 531"/>
                  <a:gd name="T22" fmla="*/ 533 w 537"/>
                  <a:gd name="T23" fmla="*/ 13 h 531"/>
                  <a:gd name="T24" fmla="*/ 533 w 537"/>
                  <a:gd name="T25" fmla="*/ 14 h 531"/>
                  <a:gd name="T26" fmla="*/ 533 w 537"/>
                  <a:gd name="T27" fmla="*/ 13 h 531"/>
                  <a:gd name="T28" fmla="*/ 533 w 537"/>
                  <a:gd name="T29" fmla="*/ 14 h 531"/>
                  <a:gd name="T30" fmla="*/ 257 w 537"/>
                  <a:gd name="T31" fmla="*/ 0 h 531"/>
                  <a:gd name="T32" fmla="*/ 254 w 537"/>
                  <a:gd name="T33" fmla="*/ 1 h 531"/>
                  <a:gd name="T34" fmla="*/ 255 w 537"/>
                  <a:gd name="T35" fmla="*/ 1 h 531"/>
                  <a:gd name="T36" fmla="*/ 254 w 537"/>
                  <a:gd name="T37" fmla="*/ 2 h 531"/>
                  <a:gd name="T38" fmla="*/ 116 w 537"/>
                  <a:gd name="T39" fmla="*/ 293 h 531"/>
                  <a:gd name="T40" fmla="*/ 254 w 537"/>
                  <a:gd name="T41" fmla="*/ 2 h 531"/>
                  <a:gd name="T42" fmla="*/ 529 w 537"/>
                  <a:gd name="T43" fmla="*/ 16 h 531"/>
                  <a:gd name="T44" fmla="*/ 10 w 537"/>
                  <a:gd name="T45" fmla="*/ 516 h 531"/>
                  <a:gd name="T46" fmla="*/ 6 w 537"/>
                  <a:gd name="T47" fmla="*/ 523 h 531"/>
                  <a:gd name="T48" fmla="*/ 7 w 537"/>
                  <a:gd name="T49" fmla="*/ 524 h 531"/>
                  <a:gd name="T50" fmla="*/ 7 w 537"/>
                  <a:gd name="T51" fmla="*/ 523 h 531"/>
                  <a:gd name="T52" fmla="*/ 9 w 537"/>
                  <a:gd name="T53" fmla="*/ 522 h 531"/>
                  <a:gd name="T54" fmla="*/ 14 w 537"/>
                  <a:gd name="T55" fmla="*/ 518 h 531"/>
                  <a:gd name="T56" fmla="*/ 533 w 537"/>
                  <a:gd name="T57" fmla="*/ 17 h 531"/>
                  <a:gd name="T58" fmla="*/ 533 w 537"/>
                  <a:gd name="T59" fmla="*/ 17 h 531"/>
                  <a:gd name="T60" fmla="*/ 534 w 537"/>
                  <a:gd name="T61" fmla="*/ 15 h 531"/>
                  <a:gd name="T62" fmla="*/ 537 w 537"/>
                  <a:gd name="T63" fmla="*/ 13 h 531"/>
                  <a:gd name="T64" fmla="*/ 533 w 537"/>
                  <a:gd name="T65" fmla="*/ 13 h 531"/>
                  <a:gd name="T66" fmla="*/ 533 w 537"/>
                  <a:gd name="T67" fmla="*/ 13 h 531"/>
                  <a:gd name="T68" fmla="*/ 533 w 537"/>
                  <a:gd name="T69" fmla="*/ 13 h 531"/>
                  <a:gd name="T70" fmla="*/ 378 w 537"/>
                  <a:gd name="T71" fmla="*/ 5 h 531"/>
                  <a:gd name="T72" fmla="*/ 265 w 537"/>
                  <a:gd name="T73" fmla="*/ 0 h 531"/>
                  <a:gd name="T74" fmla="*/ 257 w 537"/>
                  <a:gd name="T75"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7" h="531">
                    <a:moveTo>
                      <a:pt x="4" y="526"/>
                    </a:moveTo>
                    <a:lnTo>
                      <a:pt x="1" y="529"/>
                    </a:lnTo>
                    <a:lnTo>
                      <a:pt x="1" y="529"/>
                    </a:lnTo>
                    <a:lnTo>
                      <a:pt x="0" y="531"/>
                    </a:lnTo>
                    <a:lnTo>
                      <a:pt x="4" y="527"/>
                    </a:lnTo>
                    <a:lnTo>
                      <a:pt x="4" y="526"/>
                    </a:lnTo>
                    <a:moveTo>
                      <a:pt x="248" y="6"/>
                    </a:moveTo>
                    <a:lnTo>
                      <a:pt x="248" y="6"/>
                    </a:lnTo>
                    <a:lnTo>
                      <a:pt x="153" y="207"/>
                    </a:lnTo>
                    <a:lnTo>
                      <a:pt x="248" y="6"/>
                    </a:lnTo>
                    <a:moveTo>
                      <a:pt x="533" y="14"/>
                    </a:moveTo>
                    <a:lnTo>
                      <a:pt x="533" y="13"/>
                    </a:lnTo>
                    <a:lnTo>
                      <a:pt x="533" y="14"/>
                    </a:lnTo>
                    <a:lnTo>
                      <a:pt x="533" y="13"/>
                    </a:lnTo>
                    <a:lnTo>
                      <a:pt x="533" y="14"/>
                    </a:lnTo>
                    <a:moveTo>
                      <a:pt x="257" y="0"/>
                    </a:moveTo>
                    <a:lnTo>
                      <a:pt x="254" y="1"/>
                    </a:lnTo>
                    <a:lnTo>
                      <a:pt x="255" y="1"/>
                    </a:lnTo>
                    <a:lnTo>
                      <a:pt x="254" y="2"/>
                    </a:lnTo>
                    <a:lnTo>
                      <a:pt x="116" y="293"/>
                    </a:lnTo>
                    <a:lnTo>
                      <a:pt x="254" y="2"/>
                    </a:lnTo>
                    <a:lnTo>
                      <a:pt x="529" y="16"/>
                    </a:lnTo>
                    <a:lnTo>
                      <a:pt x="10" y="516"/>
                    </a:lnTo>
                    <a:lnTo>
                      <a:pt x="6" y="523"/>
                    </a:lnTo>
                    <a:lnTo>
                      <a:pt x="7" y="524"/>
                    </a:lnTo>
                    <a:lnTo>
                      <a:pt x="7" y="523"/>
                    </a:lnTo>
                    <a:lnTo>
                      <a:pt x="9" y="522"/>
                    </a:lnTo>
                    <a:lnTo>
                      <a:pt x="14" y="518"/>
                    </a:lnTo>
                    <a:lnTo>
                      <a:pt x="533" y="17"/>
                    </a:lnTo>
                    <a:lnTo>
                      <a:pt x="533" y="17"/>
                    </a:lnTo>
                    <a:lnTo>
                      <a:pt x="534" y="15"/>
                    </a:lnTo>
                    <a:lnTo>
                      <a:pt x="537" y="13"/>
                    </a:lnTo>
                    <a:lnTo>
                      <a:pt x="533" y="13"/>
                    </a:lnTo>
                    <a:lnTo>
                      <a:pt x="533" y="13"/>
                    </a:lnTo>
                    <a:lnTo>
                      <a:pt x="533" y="13"/>
                    </a:lnTo>
                    <a:lnTo>
                      <a:pt x="378" y="5"/>
                    </a:lnTo>
                    <a:lnTo>
                      <a:pt x="265" y="0"/>
                    </a:lnTo>
                    <a:lnTo>
                      <a:pt x="2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463"/>
              <p:cNvSpPr>
                <a:spLocks noEditPoints="1"/>
              </p:cNvSpPr>
              <p:nvPr/>
            </p:nvSpPr>
            <p:spPr bwMode="auto">
              <a:xfrm>
                <a:off x="2267" y="2619"/>
                <a:ext cx="322" cy="345"/>
              </a:xfrm>
              <a:custGeom>
                <a:avLst/>
                <a:gdLst>
                  <a:gd name="T0" fmla="*/ 4 w 322"/>
                  <a:gd name="T1" fmla="*/ 343 h 345"/>
                  <a:gd name="T2" fmla="*/ 0 w 322"/>
                  <a:gd name="T3" fmla="*/ 344 h 345"/>
                  <a:gd name="T4" fmla="*/ 0 w 322"/>
                  <a:gd name="T5" fmla="*/ 345 h 345"/>
                  <a:gd name="T6" fmla="*/ 3 w 322"/>
                  <a:gd name="T7" fmla="*/ 344 h 345"/>
                  <a:gd name="T8" fmla="*/ 4 w 322"/>
                  <a:gd name="T9" fmla="*/ 343 h 345"/>
                  <a:gd name="T10" fmla="*/ 4 w 322"/>
                  <a:gd name="T11" fmla="*/ 343 h 345"/>
                  <a:gd name="T12" fmla="*/ 307 w 322"/>
                  <a:gd name="T13" fmla="*/ 194 h 345"/>
                  <a:gd name="T14" fmla="*/ 169 w 322"/>
                  <a:gd name="T15" fmla="*/ 262 h 345"/>
                  <a:gd name="T16" fmla="*/ 307 w 322"/>
                  <a:gd name="T17" fmla="*/ 194 h 345"/>
                  <a:gd name="T18" fmla="*/ 307 w 322"/>
                  <a:gd name="T19" fmla="*/ 194 h 345"/>
                  <a:gd name="T20" fmla="*/ 321 w 322"/>
                  <a:gd name="T21" fmla="*/ 186 h 345"/>
                  <a:gd name="T22" fmla="*/ 321 w 322"/>
                  <a:gd name="T23" fmla="*/ 187 h 345"/>
                  <a:gd name="T24" fmla="*/ 321 w 322"/>
                  <a:gd name="T25" fmla="*/ 187 h 345"/>
                  <a:gd name="T26" fmla="*/ 322 w 322"/>
                  <a:gd name="T27" fmla="*/ 186 h 345"/>
                  <a:gd name="T28" fmla="*/ 321 w 322"/>
                  <a:gd name="T29" fmla="*/ 186 h 345"/>
                  <a:gd name="T30" fmla="*/ 237 w 322"/>
                  <a:gd name="T31" fmla="*/ 4 h 345"/>
                  <a:gd name="T32" fmla="*/ 238 w 322"/>
                  <a:gd name="T33" fmla="*/ 3 h 345"/>
                  <a:gd name="T34" fmla="*/ 237 w 322"/>
                  <a:gd name="T35" fmla="*/ 4 h 345"/>
                  <a:gd name="T36" fmla="*/ 238 w 322"/>
                  <a:gd name="T37" fmla="*/ 0 h 345"/>
                  <a:gd name="T38" fmla="*/ 237 w 322"/>
                  <a:gd name="T39" fmla="*/ 1 h 345"/>
                  <a:gd name="T40" fmla="*/ 237 w 322"/>
                  <a:gd name="T41" fmla="*/ 1 h 345"/>
                  <a:gd name="T42" fmla="*/ 237 w 322"/>
                  <a:gd name="T43" fmla="*/ 2 h 345"/>
                  <a:gd name="T44" fmla="*/ 236 w 322"/>
                  <a:gd name="T45" fmla="*/ 3 h 345"/>
                  <a:gd name="T46" fmla="*/ 150 w 322"/>
                  <a:gd name="T47" fmla="*/ 126 h 345"/>
                  <a:gd name="T48" fmla="*/ 5 w 322"/>
                  <a:gd name="T49" fmla="*/ 336 h 345"/>
                  <a:gd name="T50" fmla="*/ 5 w 322"/>
                  <a:gd name="T51" fmla="*/ 336 h 345"/>
                  <a:gd name="T52" fmla="*/ 5 w 322"/>
                  <a:gd name="T53" fmla="*/ 339 h 345"/>
                  <a:gd name="T54" fmla="*/ 233 w 322"/>
                  <a:gd name="T55" fmla="*/ 226 h 345"/>
                  <a:gd name="T56" fmla="*/ 9 w 322"/>
                  <a:gd name="T57" fmla="*/ 337 h 345"/>
                  <a:gd name="T58" fmla="*/ 237 w 322"/>
                  <a:gd name="T59" fmla="*/ 6 h 345"/>
                  <a:gd name="T60" fmla="*/ 237 w 322"/>
                  <a:gd name="T61" fmla="*/ 6 h 345"/>
                  <a:gd name="T62" fmla="*/ 292 w 322"/>
                  <a:gd name="T63" fmla="*/ 128 h 345"/>
                  <a:gd name="T64" fmla="*/ 317 w 322"/>
                  <a:gd name="T65" fmla="*/ 185 h 345"/>
                  <a:gd name="T66" fmla="*/ 317 w 322"/>
                  <a:gd name="T67" fmla="*/ 185 h 345"/>
                  <a:gd name="T68" fmla="*/ 319 w 322"/>
                  <a:gd name="T69" fmla="*/ 185 h 345"/>
                  <a:gd name="T70" fmla="*/ 321 w 322"/>
                  <a:gd name="T71" fmla="*/ 183 h 345"/>
                  <a:gd name="T72" fmla="*/ 301 w 322"/>
                  <a:gd name="T73" fmla="*/ 138 h 345"/>
                  <a:gd name="T74" fmla="*/ 241 w 322"/>
                  <a:gd name="T75" fmla="*/ 5 h 345"/>
                  <a:gd name="T76" fmla="*/ 241 w 322"/>
                  <a:gd name="T77" fmla="*/ 5 h 345"/>
                  <a:gd name="T78" fmla="*/ 239 w 322"/>
                  <a:gd name="T79" fmla="*/ 2 h 345"/>
                  <a:gd name="T80" fmla="*/ 238 w 322"/>
                  <a:gd name="T81"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2" h="345">
                    <a:moveTo>
                      <a:pt x="4" y="343"/>
                    </a:moveTo>
                    <a:lnTo>
                      <a:pt x="0" y="344"/>
                    </a:lnTo>
                    <a:lnTo>
                      <a:pt x="0" y="345"/>
                    </a:lnTo>
                    <a:lnTo>
                      <a:pt x="3" y="344"/>
                    </a:lnTo>
                    <a:lnTo>
                      <a:pt x="4" y="343"/>
                    </a:lnTo>
                    <a:lnTo>
                      <a:pt x="4" y="343"/>
                    </a:lnTo>
                    <a:close/>
                    <a:moveTo>
                      <a:pt x="307" y="194"/>
                    </a:moveTo>
                    <a:lnTo>
                      <a:pt x="169" y="262"/>
                    </a:lnTo>
                    <a:lnTo>
                      <a:pt x="307" y="194"/>
                    </a:lnTo>
                    <a:lnTo>
                      <a:pt x="307" y="194"/>
                    </a:lnTo>
                    <a:close/>
                    <a:moveTo>
                      <a:pt x="321" y="186"/>
                    </a:moveTo>
                    <a:lnTo>
                      <a:pt x="321" y="187"/>
                    </a:lnTo>
                    <a:lnTo>
                      <a:pt x="321" y="187"/>
                    </a:lnTo>
                    <a:lnTo>
                      <a:pt x="322" y="186"/>
                    </a:lnTo>
                    <a:lnTo>
                      <a:pt x="321" y="186"/>
                    </a:lnTo>
                    <a:close/>
                    <a:moveTo>
                      <a:pt x="237" y="4"/>
                    </a:moveTo>
                    <a:lnTo>
                      <a:pt x="238" y="3"/>
                    </a:lnTo>
                    <a:lnTo>
                      <a:pt x="237" y="4"/>
                    </a:lnTo>
                    <a:close/>
                    <a:moveTo>
                      <a:pt x="238" y="0"/>
                    </a:moveTo>
                    <a:lnTo>
                      <a:pt x="237" y="1"/>
                    </a:lnTo>
                    <a:lnTo>
                      <a:pt x="237" y="1"/>
                    </a:lnTo>
                    <a:lnTo>
                      <a:pt x="237" y="2"/>
                    </a:lnTo>
                    <a:lnTo>
                      <a:pt x="236" y="3"/>
                    </a:lnTo>
                    <a:lnTo>
                      <a:pt x="150" y="126"/>
                    </a:lnTo>
                    <a:lnTo>
                      <a:pt x="5" y="336"/>
                    </a:lnTo>
                    <a:lnTo>
                      <a:pt x="5" y="336"/>
                    </a:lnTo>
                    <a:lnTo>
                      <a:pt x="5" y="339"/>
                    </a:lnTo>
                    <a:lnTo>
                      <a:pt x="233" y="226"/>
                    </a:lnTo>
                    <a:lnTo>
                      <a:pt x="9" y="337"/>
                    </a:lnTo>
                    <a:lnTo>
                      <a:pt x="237" y="6"/>
                    </a:lnTo>
                    <a:lnTo>
                      <a:pt x="237" y="6"/>
                    </a:lnTo>
                    <a:lnTo>
                      <a:pt x="292" y="128"/>
                    </a:lnTo>
                    <a:lnTo>
                      <a:pt x="317" y="185"/>
                    </a:lnTo>
                    <a:lnTo>
                      <a:pt x="317" y="185"/>
                    </a:lnTo>
                    <a:lnTo>
                      <a:pt x="319" y="185"/>
                    </a:lnTo>
                    <a:lnTo>
                      <a:pt x="321" y="183"/>
                    </a:lnTo>
                    <a:lnTo>
                      <a:pt x="301" y="138"/>
                    </a:lnTo>
                    <a:lnTo>
                      <a:pt x="241" y="5"/>
                    </a:lnTo>
                    <a:lnTo>
                      <a:pt x="241" y="5"/>
                    </a:lnTo>
                    <a:lnTo>
                      <a:pt x="239" y="2"/>
                    </a:lnTo>
                    <a:lnTo>
                      <a:pt x="23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64"/>
              <p:cNvSpPr>
                <a:spLocks noEditPoints="1"/>
              </p:cNvSpPr>
              <p:nvPr/>
            </p:nvSpPr>
            <p:spPr bwMode="auto">
              <a:xfrm>
                <a:off x="2267" y="2619"/>
                <a:ext cx="322" cy="345"/>
              </a:xfrm>
              <a:custGeom>
                <a:avLst/>
                <a:gdLst>
                  <a:gd name="T0" fmla="*/ 4 w 322"/>
                  <a:gd name="T1" fmla="*/ 343 h 345"/>
                  <a:gd name="T2" fmla="*/ 0 w 322"/>
                  <a:gd name="T3" fmla="*/ 344 h 345"/>
                  <a:gd name="T4" fmla="*/ 0 w 322"/>
                  <a:gd name="T5" fmla="*/ 345 h 345"/>
                  <a:gd name="T6" fmla="*/ 3 w 322"/>
                  <a:gd name="T7" fmla="*/ 344 h 345"/>
                  <a:gd name="T8" fmla="*/ 4 w 322"/>
                  <a:gd name="T9" fmla="*/ 343 h 345"/>
                  <a:gd name="T10" fmla="*/ 4 w 322"/>
                  <a:gd name="T11" fmla="*/ 343 h 345"/>
                  <a:gd name="T12" fmla="*/ 307 w 322"/>
                  <a:gd name="T13" fmla="*/ 194 h 345"/>
                  <a:gd name="T14" fmla="*/ 169 w 322"/>
                  <a:gd name="T15" fmla="*/ 262 h 345"/>
                  <a:gd name="T16" fmla="*/ 307 w 322"/>
                  <a:gd name="T17" fmla="*/ 194 h 345"/>
                  <a:gd name="T18" fmla="*/ 307 w 322"/>
                  <a:gd name="T19" fmla="*/ 194 h 345"/>
                  <a:gd name="T20" fmla="*/ 321 w 322"/>
                  <a:gd name="T21" fmla="*/ 186 h 345"/>
                  <a:gd name="T22" fmla="*/ 321 w 322"/>
                  <a:gd name="T23" fmla="*/ 187 h 345"/>
                  <a:gd name="T24" fmla="*/ 321 w 322"/>
                  <a:gd name="T25" fmla="*/ 187 h 345"/>
                  <a:gd name="T26" fmla="*/ 322 w 322"/>
                  <a:gd name="T27" fmla="*/ 186 h 345"/>
                  <a:gd name="T28" fmla="*/ 321 w 322"/>
                  <a:gd name="T29" fmla="*/ 186 h 345"/>
                  <a:gd name="T30" fmla="*/ 237 w 322"/>
                  <a:gd name="T31" fmla="*/ 4 h 345"/>
                  <a:gd name="T32" fmla="*/ 238 w 322"/>
                  <a:gd name="T33" fmla="*/ 3 h 345"/>
                  <a:gd name="T34" fmla="*/ 237 w 322"/>
                  <a:gd name="T35" fmla="*/ 4 h 345"/>
                  <a:gd name="T36" fmla="*/ 238 w 322"/>
                  <a:gd name="T37" fmla="*/ 0 h 345"/>
                  <a:gd name="T38" fmla="*/ 237 w 322"/>
                  <a:gd name="T39" fmla="*/ 1 h 345"/>
                  <a:gd name="T40" fmla="*/ 237 w 322"/>
                  <a:gd name="T41" fmla="*/ 1 h 345"/>
                  <a:gd name="T42" fmla="*/ 237 w 322"/>
                  <a:gd name="T43" fmla="*/ 2 h 345"/>
                  <a:gd name="T44" fmla="*/ 236 w 322"/>
                  <a:gd name="T45" fmla="*/ 3 h 345"/>
                  <a:gd name="T46" fmla="*/ 150 w 322"/>
                  <a:gd name="T47" fmla="*/ 126 h 345"/>
                  <a:gd name="T48" fmla="*/ 5 w 322"/>
                  <a:gd name="T49" fmla="*/ 336 h 345"/>
                  <a:gd name="T50" fmla="*/ 5 w 322"/>
                  <a:gd name="T51" fmla="*/ 336 h 345"/>
                  <a:gd name="T52" fmla="*/ 5 w 322"/>
                  <a:gd name="T53" fmla="*/ 339 h 345"/>
                  <a:gd name="T54" fmla="*/ 233 w 322"/>
                  <a:gd name="T55" fmla="*/ 226 h 345"/>
                  <a:gd name="T56" fmla="*/ 9 w 322"/>
                  <a:gd name="T57" fmla="*/ 337 h 345"/>
                  <a:gd name="T58" fmla="*/ 237 w 322"/>
                  <a:gd name="T59" fmla="*/ 6 h 345"/>
                  <a:gd name="T60" fmla="*/ 237 w 322"/>
                  <a:gd name="T61" fmla="*/ 6 h 345"/>
                  <a:gd name="T62" fmla="*/ 292 w 322"/>
                  <a:gd name="T63" fmla="*/ 128 h 345"/>
                  <a:gd name="T64" fmla="*/ 317 w 322"/>
                  <a:gd name="T65" fmla="*/ 185 h 345"/>
                  <a:gd name="T66" fmla="*/ 317 w 322"/>
                  <a:gd name="T67" fmla="*/ 185 h 345"/>
                  <a:gd name="T68" fmla="*/ 319 w 322"/>
                  <a:gd name="T69" fmla="*/ 185 h 345"/>
                  <a:gd name="T70" fmla="*/ 321 w 322"/>
                  <a:gd name="T71" fmla="*/ 183 h 345"/>
                  <a:gd name="T72" fmla="*/ 301 w 322"/>
                  <a:gd name="T73" fmla="*/ 138 h 345"/>
                  <a:gd name="T74" fmla="*/ 241 w 322"/>
                  <a:gd name="T75" fmla="*/ 5 h 345"/>
                  <a:gd name="T76" fmla="*/ 241 w 322"/>
                  <a:gd name="T77" fmla="*/ 5 h 345"/>
                  <a:gd name="T78" fmla="*/ 239 w 322"/>
                  <a:gd name="T79" fmla="*/ 2 h 345"/>
                  <a:gd name="T80" fmla="*/ 238 w 322"/>
                  <a:gd name="T81"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2" h="345">
                    <a:moveTo>
                      <a:pt x="4" y="343"/>
                    </a:moveTo>
                    <a:lnTo>
                      <a:pt x="0" y="344"/>
                    </a:lnTo>
                    <a:lnTo>
                      <a:pt x="0" y="345"/>
                    </a:lnTo>
                    <a:lnTo>
                      <a:pt x="3" y="344"/>
                    </a:lnTo>
                    <a:lnTo>
                      <a:pt x="4" y="343"/>
                    </a:lnTo>
                    <a:lnTo>
                      <a:pt x="4" y="343"/>
                    </a:lnTo>
                    <a:moveTo>
                      <a:pt x="307" y="194"/>
                    </a:moveTo>
                    <a:lnTo>
                      <a:pt x="169" y="262"/>
                    </a:lnTo>
                    <a:lnTo>
                      <a:pt x="307" y="194"/>
                    </a:lnTo>
                    <a:lnTo>
                      <a:pt x="307" y="194"/>
                    </a:lnTo>
                    <a:moveTo>
                      <a:pt x="321" y="186"/>
                    </a:moveTo>
                    <a:lnTo>
                      <a:pt x="321" y="187"/>
                    </a:lnTo>
                    <a:lnTo>
                      <a:pt x="321" y="187"/>
                    </a:lnTo>
                    <a:lnTo>
                      <a:pt x="322" y="186"/>
                    </a:lnTo>
                    <a:lnTo>
                      <a:pt x="321" y="186"/>
                    </a:lnTo>
                    <a:moveTo>
                      <a:pt x="237" y="4"/>
                    </a:moveTo>
                    <a:lnTo>
                      <a:pt x="238" y="3"/>
                    </a:lnTo>
                    <a:lnTo>
                      <a:pt x="237" y="4"/>
                    </a:lnTo>
                    <a:moveTo>
                      <a:pt x="238" y="0"/>
                    </a:moveTo>
                    <a:lnTo>
                      <a:pt x="237" y="1"/>
                    </a:lnTo>
                    <a:lnTo>
                      <a:pt x="237" y="1"/>
                    </a:lnTo>
                    <a:lnTo>
                      <a:pt x="237" y="2"/>
                    </a:lnTo>
                    <a:lnTo>
                      <a:pt x="236" y="3"/>
                    </a:lnTo>
                    <a:lnTo>
                      <a:pt x="150" y="126"/>
                    </a:lnTo>
                    <a:lnTo>
                      <a:pt x="5" y="336"/>
                    </a:lnTo>
                    <a:lnTo>
                      <a:pt x="5" y="336"/>
                    </a:lnTo>
                    <a:lnTo>
                      <a:pt x="5" y="339"/>
                    </a:lnTo>
                    <a:lnTo>
                      <a:pt x="233" y="226"/>
                    </a:lnTo>
                    <a:lnTo>
                      <a:pt x="9" y="337"/>
                    </a:lnTo>
                    <a:lnTo>
                      <a:pt x="237" y="6"/>
                    </a:lnTo>
                    <a:lnTo>
                      <a:pt x="237" y="6"/>
                    </a:lnTo>
                    <a:lnTo>
                      <a:pt x="292" y="128"/>
                    </a:lnTo>
                    <a:lnTo>
                      <a:pt x="317" y="185"/>
                    </a:lnTo>
                    <a:lnTo>
                      <a:pt x="317" y="185"/>
                    </a:lnTo>
                    <a:lnTo>
                      <a:pt x="319" y="185"/>
                    </a:lnTo>
                    <a:lnTo>
                      <a:pt x="321" y="183"/>
                    </a:lnTo>
                    <a:lnTo>
                      <a:pt x="301" y="138"/>
                    </a:lnTo>
                    <a:lnTo>
                      <a:pt x="241" y="5"/>
                    </a:lnTo>
                    <a:lnTo>
                      <a:pt x="241" y="5"/>
                    </a:lnTo>
                    <a:lnTo>
                      <a:pt x="239" y="2"/>
                    </a:lnTo>
                    <a:lnTo>
                      <a:pt x="2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65"/>
              <p:cNvSpPr>
                <a:spLocks noEditPoints="1"/>
              </p:cNvSpPr>
              <p:nvPr/>
            </p:nvSpPr>
            <p:spPr bwMode="auto">
              <a:xfrm>
                <a:off x="2272" y="2797"/>
                <a:ext cx="328" cy="227"/>
              </a:xfrm>
              <a:custGeom>
                <a:avLst/>
                <a:gdLst>
                  <a:gd name="T0" fmla="*/ 89 w 328"/>
                  <a:gd name="T1" fmla="*/ 189 h 227"/>
                  <a:gd name="T2" fmla="*/ 40 w 328"/>
                  <a:gd name="T3" fmla="*/ 227 h 227"/>
                  <a:gd name="T4" fmla="*/ 40 w 328"/>
                  <a:gd name="T5" fmla="*/ 227 h 227"/>
                  <a:gd name="T6" fmla="*/ 89 w 328"/>
                  <a:gd name="T7" fmla="*/ 189 h 227"/>
                  <a:gd name="T8" fmla="*/ 314 w 328"/>
                  <a:gd name="T9" fmla="*/ 7 h 227"/>
                  <a:gd name="T10" fmla="*/ 312 w 328"/>
                  <a:gd name="T11" fmla="*/ 7 h 227"/>
                  <a:gd name="T12" fmla="*/ 308 w 328"/>
                  <a:gd name="T13" fmla="*/ 9 h 227"/>
                  <a:gd name="T14" fmla="*/ 228 w 328"/>
                  <a:gd name="T15" fmla="*/ 48 h 227"/>
                  <a:gd name="T16" fmla="*/ 0 w 328"/>
                  <a:gd name="T17" fmla="*/ 161 h 227"/>
                  <a:gd name="T18" fmla="*/ 1 w 328"/>
                  <a:gd name="T19" fmla="*/ 162 h 227"/>
                  <a:gd name="T20" fmla="*/ 1 w 328"/>
                  <a:gd name="T21" fmla="*/ 164 h 227"/>
                  <a:gd name="T22" fmla="*/ 164 w 328"/>
                  <a:gd name="T23" fmla="*/ 84 h 227"/>
                  <a:gd name="T24" fmla="*/ 302 w 328"/>
                  <a:gd name="T25" fmla="*/ 16 h 227"/>
                  <a:gd name="T26" fmla="*/ 314 w 328"/>
                  <a:gd name="T27" fmla="*/ 7 h 227"/>
                  <a:gd name="T28" fmla="*/ 328 w 328"/>
                  <a:gd name="T29" fmla="*/ 0 h 227"/>
                  <a:gd name="T30" fmla="*/ 318 w 328"/>
                  <a:gd name="T31" fmla="*/ 4 h 227"/>
                  <a:gd name="T32" fmla="*/ 316 w 328"/>
                  <a:gd name="T33" fmla="*/ 9 h 227"/>
                  <a:gd name="T34" fmla="*/ 316 w 328"/>
                  <a:gd name="T35" fmla="*/ 8 h 227"/>
                  <a:gd name="T36" fmla="*/ 319 w 328"/>
                  <a:gd name="T37" fmla="*/ 7 h 227"/>
                  <a:gd name="T38" fmla="*/ 321 w 328"/>
                  <a:gd name="T39" fmla="*/ 4 h 227"/>
                  <a:gd name="T40" fmla="*/ 321 w 328"/>
                  <a:gd name="T41" fmla="*/ 4 h 227"/>
                  <a:gd name="T42" fmla="*/ 328 w 328"/>
                  <a:gd name="T4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8" h="227">
                    <a:moveTo>
                      <a:pt x="89" y="189"/>
                    </a:moveTo>
                    <a:lnTo>
                      <a:pt x="40" y="227"/>
                    </a:lnTo>
                    <a:lnTo>
                      <a:pt x="40" y="227"/>
                    </a:lnTo>
                    <a:lnTo>
                      <a:pt x="89" y="189"/>
                    </a:lnTo>
                    <a:close/>
                    <a:moveTo>
                      <a:pt x="314" y="7"/>
                    </a:moveTo>
                    <a:lnTo>
                      <a:pt x="312" y="7"/>
                    </a:lnTo>
                    <a:lnTo>
                      <a:pt x="308" y="9"/>
                    </a:lnTo>
                    <a:lnTo>
                      <a:pt x="228" y="48"/>
                    </a:lnTo>
                    <a:lnTo>
                      <a:pt x="0" y="161"/>
                    </a:lnTo>
                    <a:lnTo>
                      <a:pt x="1" y="162"/>
                    </a:lnTo>
                    <a:lnTo>
                      <a:pt x="1" y="164"/>
                    </a:lnTo>
                    <a:lnTo>
                      <a:pt x="164" y="84"/>
                    </a:lnTo>
                    <a:lnTo>
                      <a:pt x="302" y="16"/>
                    </a:lnTo>
                    <a:lnTo>
                      <a:pt x="314" y="7"/>
                    </a:lnTo>
                    <a:close/>
                    <a:moveTo>
                      <a:pt x="328" y="0"/>
                    </a:moveTo>
                    <a:lnTo>
                      <a:pt x="318" y="4"/>
                    </a:lnTo>
                    <a:lnTo>
                      <a:pt x="316" y="9"/>
                    </a:lnTo>
                    <a:lnTo>
                      <a:pt x="316" y="8"/>
                    </a:lnTo>
                    <a:lnTo>
                      <a:pt x="319" y="7"/>
                    </a:lnTo>
                    <a:lnTo>
                      <a:pt x="321" y="4"/>
                    </a:lnTo>
                    <a:lnTo>
                      <a:pt x="321" y="4"/>
                    </a:lnTo>
                    <a:lnTo>
                      <a:pt x="32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66"/>
              <p:cNvSpPr>
                <a:spLocks noEditPoints="1"/>
              </p:cNvSpPr>
              <p:nvPr/>
            </p:nvSpPr>
            <p:spPr bwMode="auto">
              <a:xfrm>
                <a:off x="2272" y="2797"/>
                <a:ext cx="328" cy="227"/>
              </a:xfrm>
              <a:custGeom>
                <a:avLst/>
                <a:gdLst>
                  <a:gd name="T0" fmla="*/ 89 w 328"/>
                  <a:gd name="T1" fmla="*/ 189 h 227"/>
                  <a:gd name="T2" fmla="*/ 40 w 328"/>
                  <a:gd name="T3" fmla="*/ 227 h 227"/>
                  <a:gd name="T4" fmla="*/ 40 w 328"/>
                  <a:gd name="T5" fmla="*/ 227 h 227"/>
                  <a:gd name="T6" fmla="*/ 89 w 328"/>
                  <a:gd name="T7" fmla="*/ 189 h 227"/>
                  <a:gd name="T8" fmla="*/ 314 w 328"/>
                  <a:gd name="T9" fmla="*/ 7 h 227"/>
                  <a:gd name="T10" fmla="*/ 312 w 328"/>
                  <a:gd name="T11" fmla="*/ 7 h 227"/>
                  <a:gd name="T12" fmla="*/ 308 w 328"/>
                  <a:gd name="T13" fmla="*/ 9 h 227"/>
                  <a:gd name="T14" fmla="*/ 228 w 328"/>
                  <a:gd name="T15" fmla="*/ 48 h 227"/>
                  <a:gd name="T16" fmla="*/ 0 w 328"/>
                  <a:gd name="T17" fmla="*/ 161 h 227"/>
                  <a:gd name="T18" fmla="*/ 1 w 328"/>
                  <a:gd name="T19" fmla="*/ 162 h 227"/>
                  <a:gd name="T20" fmla="*/ 1 w 328"/>
                  <a:gd name="T21" fmla="*/ 164 h 227"/>
                  <a:gd name="T22" fmla="*/ 164 w 328"/>
                  <a:gd name="T23" fmla="*/ 84 h 227"/>
                  <a:gd name="T24" fmla="*/ 302 w 328"/>
                  <a:gd name="T25" fmla="*/ 16 h 227"/>
                  <a:gd name="T26" fmla="*/ 314 w 328"/>
                  <a:gd name="T27" fmla="*/ 7 h 227"/>
                  <a:gd name="T28" fmla="*/ 328 w 328"/>
                  <a:gd name="T29" fmla="*/ 0 h 227"/>
                  <a:gd name="T30" fmla="*/ 318 w 328"/>
                  <a:gd name="T31" fmla="*/ 4 h 227"/>
                  <a:gd name="T32" fmla="*/ 316 w 328"/>
                  <a:gd name="T33" fmla="*/ 9 h 227"/>
                  <a:gd name="T34" fmla="*/ 316 w 328"/>
                  <a:gd name="T35" fmla="*/ 8 h 227"/>
                  <a:gd name="T36" fmla="*/ 319 w 328"/>
                  <a:gd name="T37" fmla="*/ 7 h 227"/>
                  <a:gd name="T38" fmla="*/ 321 w 328"/>
                  <a:gd name="T39" fmla="*/ 4 h 227"/>
                  <a:gd name="T40" fmla="*/ 321 w 328"/>
                  <a:gd name="T41" fmla="*/ 4 h 227"/>
                  <a:gd name="T42" fmla="*/ 328 w 328"/>
                  <a:gd name="T4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8" h="227">
                    <a:moveTo>
                      <a:pt x="89" y="189"/>
                    </a:moveTo>
                    <a:lnTo>
                      <a:pt x="40" y="227"/>
                    </a:lnTo>
                    <a:lnTo>
                      <a:pt x="40" y="227"/>
                    </a:lnTo>
                    <a:lnTo>
                      <a:pt x="89" y="189"/>
                    </a:lnTo>
                    <a:moveTo>
                      <a:pt x="314" y="7"/>
                    </a:moveTo>
                    <a:lnTo>
                      <a:pt x="312" y="7"/>
                    </a:lnTo>
                    <a:lnTo>
                      <a:pt x="308" y="9"/>
                    </a:lnTo>
                    <a:lnTo>
                      <a:pt x="228" y="48"/>
                    </a:lnTo>
                    <a:lnTo>
                      <a:pt x="0" y="161"/>
                    </a:lnTo>
                    <a:lnTo>
                      <a:pt x="1" y="162"/>
                    </a:lnTo>
                    <a:lnTo>
                      <a:pt x="1" y="164"/>
                    </a:lnTo>
                    <a:lnTo>
                      <a:pt x="164" y="84"/>
                    </a:lnTo>
                    <a:lnTo>
                      <a:pt x="302" y="16"/>
                    </a:lnTo>
                    <a:lnTo>
                      <a:pt x="314" y="7"/>
                    </a:lnTo>
                    <a:moveTo>
                      <a:pt x="328" y="0"/>
                    </a:moveTo>
                    <a:lnTo>
                      <a:pt x="318" y="4"/>
                    </a:lnTo>
                    <a:lnTo>
                      <a:pt x="316" y="9"/>
                    </a:lnTo>
                    <a:lnTo>
                      <a:pt x="316" y="8"/>
                    </a:lnTo>
                    <a:lnTo>
                      <a:pt x="319" y="7"/>
                    </a:lnTo>
                    <a:lnTo>
                      <a:pt x="321" y="4"/>
                    </a:lnTo>
                    <a:lnTo>
                      <a:pt x="321" y="4"/>
                    </a:lnTo>
                    <a:lnTo>
                      <a:pt x="3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67"/>
              <p:cNvSpPr>
                <a:spLocks noEditPoints="1"/>
              </p:cNvSpPr>
              <p:nvPr/>
            </p:nvSpPr>
            <p:spPr bwMode="auto">
              <a:xfrm>
                <a:off x="2311" y="2799"/>
                <a:ext cx="280" cy="535"/>
              </a:xfrm>
              <a:custGeom>
                <a:avLst/>
                <a:gdLst>
                  <a:gd name="T0" fmla="*/ 27 w 280"/>
                  <a:gd name="T1" fmla="*/ 531 h 535"/>
                  <a:gd name="T2" fmla="*/ 27 w 280"/>
                  <a:gd name="T3" fmla="*/ 531 h 535"/>
                  <a:gd name="T4" fmla="*/ 27 w 280"/>
                  <a:gd name="T5" fmla="*/ 532 h 535"/>
                  <a:gd name="T6" fmla="*/ 27 w 280"/>
                  <a:gd name="T7" fmla="*/ 535 h 535"/>
                  <a:gd name="T8" fmla="*/ 28 w 280"/>
                  <a:gd name="T9" fmla="*/ 532 h 535"/>
                  <a:gd name="T10" fmla="*/ 27 w 280"/>
                  <a:gd name="T11" fmla="*/ 531 h 535"/>
                  <a:gd name="T12" fmla="*/ 1 w 280"/>
                  <a:gd name="T13" fmla="*/ 227 h 535"/>
                  <a:gd name="T14" fmla="*/ 2 w 280"/>
                  <a:gd name="T15" fmla="*/ 243 h 535"/>
                  <a:gd name="T16" fmla="*/ 1 w 280"/>
                  <a:gd name="T17" fmla="*/ 227 h 535"/>
                  <a:gd name="T18" fmla="*/ 1 w 280"/>
                  <a:gd name="T19" fmla="*/ 227 h 535"/>
                  <a:gd name="T20" fmla="*/ 280 w 280"/>
                  <a:gd name="T21" fmla="*/ 0 h 535"/>
                  <a:gd name="T22" fmla="*/ 277 w 280"/>
                  <a:gd name="T23" fmla="*/ 3 h 535"/>
                  <a:gd name="T24" fmla="*/ 277 w 280"/>
                  <a:gd name="T25" fmla="*/ 3 h 535"/>
                  <a:gd name="T26" fmla="*/ 275 w 280"/>
                  <a:gd name="T27" fmla="*/ 5 h 535"/>
                  <a:gd name="T28" fmla="*/ 263 w 280"/>
                  <a:gd name="T29" fmla="*/ 14 h 535"/>
                  <a:gd name="T30" fmla="*/ 263 w 280"/>
                  <a:gd name="T31" fmla="*/ 14 h 535"/>
                  <a:gd name="T32" fmla="*/ 0 w 280"/>
                  <a:gd name="T33" fmla="*/ 222 h 535"/>
                  <a:gd name="T34" fmla="*/ 1 w 280"/>
                  <a:gd name="T35" fmla="*/ 224 h 535"/>
                  <a:gd name="T36" fmla="*/ 1 w 280"/>
                  <a:gd name="T37" fmla="*/ 224 h 535"/>
                  <a:gd name="T38" fmla="*/ 1 w 280"/>
                  <a:gd name="T39" fmla="*/ 224 h 535"/>
                  <a:gd name="T40" fmla="*/ 1 w 280"/>
                  <a:gd name="T41" fmla="*/ 225 h 535"/>
                  <a:gd name="T42" fmla="*/ 50 w 280"/>
                  <a:gd name="T43" fmla="*/ 187 h 535"/>
                  <a:gd name="T44" fmla="*/ 271 w 280"/>
                  <a:gd name="T45" fmla="*/ 11 h 535"/>
                  <a:gd name="T46" fmla="*/ 176 w 280"/>
                  <a:gd name="T47" fmla="*/ 212 h 535"/>
                  <a:gd name="T48" fmla="*/ 29 w 280"/>
                  <a:gd name="T49" fmla="*/ 523 h 535"/>
                  <a:gd name="T50" fmla="*/ 29 w 280"/>
                  <a:gd name="T51" fmla="*/ 528 h 535"/>
                  <a:gd name="T52" fmla="*/ 29 w 280"/>
                  <a:gd name="T53" fmla="*/ 528 h 535"/>
                  <a:gd name="T54" fmla="*/ 33 w 280"/>
                  <a:gd name="T55" fmla="*/ 521 h 535"/>
                  <a:gd name="T56" fmla="*/ 33 w 280"/>
                  <a:gd name="T57" fmla="*/ 521 h 535"/>
                  <a:gd name="T58" fmla="*/ 139 w 280"/>
                  <a:gd name="T59" fmla="*/ 298 h 535"/>
                  <a:gd name="T60" fmla="*/ 277 w 280"/>
                  <a:gd name="T61" fmla="*/ 7 h 535"/>
                  <a:gd name="T62" fmla="*/ 277 w 280"/>
                  <a:gd name="T63" fmla="*/ 7 h 535"/>
                  <a:gd name="T64" fmla="*/ 279 w 280"/>
                  <a:gd name="T65" fmla="*/ 2 h 535"/>
                  <a:gd name="T66" fmla="*/ 280 w 280"/>
                  <a:gd name="T67"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0" h="535">
                    <a:moveTo>
                      <a:pt x="27" y="531"/>
                    </a:moveTo>
                    <a:lnTo>
                      <a:pt x="27" y="531"/>
                    </a:lnTo>
                    <a:lnTo>
                      <a:pt x="27" y="532"/>
                    </a:lnTo>
                    <a:lnTo>
                      <a:pt x="27" y="535"/>
                    </a:lnTo>
                    <a:lnTo>
                      <a:pt x="28" y="532"/>
                    </a:lnTo>
                    <a:lnTo>
                      <a:pt x="27" y="531"/>
                    </a:lnTo>
                    <a:close/>
                    <a:moveTo>
                      <a:pt x="1" y="227"/>
                    </a:moveTo>
                    <a:lnTo>
                      <a:pt x="2" y="243"/>
                    </a:lnTo>
                    <a:lnTo>
                      <a:pt x="1" y="227"/>
                    </a:lnTo>
                    <a:lnTo>
                      <a:pt x="1" y="227"/>
                    </a:lnTo>
                    <a:close/>
                    <a:moveTo>
                      <a:pt x="280" y="0"/>
                    </a:moveTo>
                    <a:lnTo>
                      <a:pt x="277" y="3"/>
                    </a:lnTo>
                    <a:lnTo>
                      <a:pt x="277" y="3"/>
                    </a:lnTo>
                    <a:lnTo>
                      <a:pt x="275" y="5"/>
                    </a:lnTo>
                    <a:lnTo>
                      <a:pt x="263" y="14"/>
                    </a:lnTo>
                    <a:lnTo>
                      <a:pt x="263" y="14"/>
                    </a:lnTo>
                    <a:lnTo>
                      <a:pt x="0" y="222"/>
                    </a:lnTo>
                    <a:lnTo>
                      <a:pt x="1" y="224"/>
                    </a:lnTo>
                    <a:lnTo>
                      <a:pt x="1" y="224"/>
                    </a:lnTo>
                    <a:lnTo>
                      <a:pt x="1" y="224"/>
                    </a:lnTo>
                    <a:lnTo>
                      <a:pt x="1" y="225"/>
                    </a:lnTo>
                    <a:lnTo>
                      <a:pt x="50" y="187"/>
                    </a:lnTo>
                    <a:lnTo>
                      <a:pt x="271" y="11"/>
                    </a:lnTo>
                    <a:lnTo>
                      <a:pt x="176" y="212"/>
                    </a:lnTo>
                    <a:lnTo>
                      <a:pt x="29" y="523"/>
                    </a:lnTo>
                    <a:lnTo>
                      <a:pt x="29" y="528"/>
                    </a:lnTo>
                    <a:lnTo>
                      <a:pt x="29" y="528"/>
                    </a:lnTo>
                    <a:lnTo>
                      <a:pt x="33" y="521"/>
                    </a:lnTo>
                    <a:lnTo>
                      <a:pt x="33" y="521"/>
                    </a:lnTo>
                    <a:lnTo>
                      <a:pt x="139" y="298"/>
                    </a:lnTo>
                    <a:lnTo>
                      <a:pt x="277" y="7"/>
                    </a:lnTo>
                    <a:lnTo>
                      <a:pt x="277" y="7"/>
                    </a:lnTo>
                    <a:lnTo>
                      <a:pt x="279" y="2"/>
                    </a:lnTo>
                    <a:lnTo>
                      <a:pt x="28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68"/>
              <p:cNvSpPr>
                <a:spLocks noEditPoints="1"/>
              </p:cNvSpPr>
              <p:nvPr/>
            </p:nvSpPr>
            <p:spPr bwMode="auto">
              <a:xfrm>
                <a:off x="2311" y="2799"/>
                <a:ext cx="280" cy="535"/>
              </a:xfrm>
              <a:custGeom>
                <a:avLst/>
                <a:gdLst>
                  <a:gd name="T0" fmla="*/ 27 w 280"/>
                  <a:gd name="T1" fmla="*/ 531 h 535"/>
                  <a:gd name="T2" fmla="*/ 27 w 280"/>
                  <a:gd name="T3" fmla="*/ 531 h 535"/>
                  <a:gd name="T4" fmla="*/ 27 w 280"/>
                  <a:gd name="T5" fmla="*/ 532 h 535"/>
                  <a:gd name="T6" fmla="*/ 27 w 280"/>
                  <a:gd name="T7" fmla="*/ 535 h 535"/>
                  <a:gd name="T8" fmla="*/ 28 w 280"/>
                  <a:gd name="T9" fmla="*/ 532 h 535"/>
                  <a:gd name="T10" fmla="*/ 27 w 280"/>
                  <a:gd name="T11" fmla="*/ 531 h 535"/>
                  <a:gd name="T12" fmla="*/ 1 w 280"/>
                  <a:gd name="T13" fmla="*/ 227 h 535"/>
                  <a:gd name="T14" fmla="*/ 2 w 280"/>
                  <a:gd name="T15" fmla="*/ 243 h 535"/>
                  <a:gd name="T16" fmla="*/ 1 w 280"/>
                  <a:gd name="T17" fmla="*/ 227 h 535"/>
                  <a:gd name="T18" fmla="*/ 1 w 280"/>
                  <a:gd name="T19" fmla="*/ 227 h 535"/>
                  <a:gd name="T20" fmla="*/ 280 w 280"/>
                  <a:gd name="T21" fmla="*/ 0 h 535"/>
                  <a:gd name="T22" fmla="*/ 277 w 280"/>
                  <a:gd name="T23" fmla="*/ 3 h 535"/>
                  <a:gd name="T24" fmla="*/ 277 w 280"/>
                  <a:gd name="T25" fmla="*/ 3 h 535"/>
                  <a:gd name="T26" fmla="*/ 275 w 280"/>
                  <a:gd name="T27" fmla="*/ 5 h 535"/>
                  <a:gd name="T28" fmla="*/ 263 w 280"/>
                  <a:gd name="T29" fmla="*/ 14 h 535"/>
                  <a:gd name="T30" fmla="*/ 263 w 280"/>
                  <a:gd name="T31" fmla="*/ 14 h 535"/>
                  <a:gd name="T32" fmla="*/ 0 w 280"/>
                  <a:gd name="T33" fmla="*/ 222 h 535"/>
                  <a:gd name="T34" fmla="*/ 1 w 280"/>
                  <a:gd name="T35" fmla="*/ 224 h 535"/>
                  <a:gd name="T36" fmla="*/ 1 w 280"/>
                  <a:gd name="T37" fmla="*/ 224 h 535"/>
                  <a:gd name="T38" fmla="*/ 1 w 280"/>
                  <a:gd name="T39" fmla="*/ 224 h 535"/>
                  <a:gd name="T40" fmla="*/ 1 w 280"/>
                  <a:gd name="T41" fmla="*/ 225 h 535"/>
                  <a:gd name="T42" fmla="*/ 50 w 280"/>
                  <a:gd name="T43" fmla="*/ 187 h 535"/>
                  <a:gd name="T44" fmla="*/ 271 w 280"/>
                  <a:gd name="T45" fmla="*/ 11 h 535"/>
                  <a:gd name="T46" fmla="*/ 176 w 280"/>
                  <a:gd name="T47" fmla="*/ 212 h 535"/>
                  <a:gd name="T48" fmla="*/ 29 w 280"/>
                  <a:gd name="T49" fmla="*/ 523 h 535"/>
                  <a:gd name="T50" fmla="*/ 29 w 280"/>
                  <a:gd name="T51" fmla="*/ 528 h 535"/>
                  <a:gd name="T52" fmla="*/ 29 w 280"/>
                  <a:gd name="T53" fmla="*/ 528 h 535"/>
                  <a:gd name="T54" fmla="*/ 33 w 280"/>
                  <a:gd name="T55" fmla="*/ 521 h 535"/>
                  <a:gd name="T56" fmla="*/ 33 w 280"/>
                  <a:gd name="T57" fmla="*/ 521 h 535"/>
                  <a:gd name="T58" fmla="*/ 139 w 280"/>
                  <a:gd name="T59" fmla="*/ 298 h 535"/>
                  <a:gd name="T60" fmla="*/ 277 w 280"/>
                  <a:gd name="T61" fmla="*/ 7 h 535"/>
                  <a:gd name="T62" fmla="*/ 277 w 280"/>
                  <a:gd name="T63" fmla="*/ 7 h 535"/>
                  <a:gd name="T64" fmla="*/ 279 w 280"/>
                  <a:gd name="T65" fmla="*/ 2 h 535"/>
                  <a:gd name="T66" fmla="*/ 280 w 280"/>
                  <a:gd name="T67"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0" h="535">
                    <a:moveTo>
                      <a:pt x="27" y="531"/>
                    </a:moveTo>
                    <a:lnTo>
                      <a:pt x="27" y="531"/>
                    </a:lnTo>
                    <a:lnTo>
                      <a:pt x="27" y="532"/>
                    </a:lnTo>
                    <a:lnTo>
                      <a:pt x="27" y="535"/>
                    </a:lnTo>
                    <a:lnTo>
                      <a:pt x="28" y="532"/>
                    </a:lnTo>
                    <a:lnTo>
                      <a:pt x="27" y="531"/>
                    </a:lnTo>
                    <a:moveTo>
                      <a:pt x="1" y="227"/>
                    </a:moveTo>
                    <a:lnTo>
                      <a:pt x="2" y="243"/>
                    </a:lnTo>
                    <a:lnTo>
                      <a:pt x="1" y="227"/>
                    </a:lnTo>
                    <a:lnTo>
                      <a:pt x="1" y="227"/>
                    </a:lnTo>
                    <a:moveTo>
                      <a:pt x="280" y="0"/>
                    </a:moveTo>
                    <a:lnTo>
                      <a:pt x="277" y="3"/>
                    </a:lnTo>
                    <a:lnTo>
                      <a:pt x="277" y="3"/>
                    </a:lnTo>
                    <a:lnTo>
                      <a:pt x="275" y="5"/>
                    </a:lnTo>
                    <a:lnTo>
                      <a:pt x="263" y="14"/>
                    </a:lnTo>
                    <a:lnTo>
                      <a:pt x="263" y="14"/>
                    </a:lnTo>
                    <a:lnTo>
                      <a:pt x="0" y="222"/>
                    </a:lnTo>
                    <a:lnTo>
                      <a:pt x="1" y="224"/>
                    </a:lnTo>
                    <a:lnTo>
                      <a:pt x="1" y="224"/>
                    </a:lnTo>
                    <a:lnTo>
                      <a:pt x="1" y="224"/>
                    </a:lnTo>
                    <a:lnTo>
                      <a:pt x="1" y="225"/>
                    </a:lnTo>
                    <a:lnTo>
                      <a:pt x="50" y="187"/>
                    </a:lnTo>
                    <a:lnTo>
                      <a:pt x="271" y="11"/>
                    </a:lnTo>
                    <a:lnTo>
                      <a:pt x="176" y="212"/>
                    </a:lnTo>
                    <a:lnTo>
                      <a:pt x="29" y="523"/>
                    </a:lnTo>
                    <a:lnTo>
                      <a:pt x="29" y="528"/>
                    </a:lnTo>
                    <a:lnTo>
                      <a:pt x="29" y="528"/>
                    </a:lnTo>
                    <a:lnTo>
                      <a:pt x="33" y="521"/>
                    </a:lnTo>
                    <a:lnTo>
                      <a:pt x="33" y="521"/>
                    </a:lnTo>
                    <a:lnTo>
                      <a:pt x="139" y="298"/>
                    </a:lnTo>
                    <a:lnTo>
                      <a:pt x="277" y="7"/>
                    </a:lnTo>
                    <a:lnTo>
                      <a:pt x="277" y="7"/>
                    </a:lnTo>
                    <a:lnTo>
                      <a:pt x="279" y="2"/>
                    </a:lnTo>
                    <a:lnTo>
                      <a:pt x="2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69"/>
              <p:cNvSpPr>
                <a:spLocks noEditPoints="1"/>
              </p:cNvSpPr>
              <p:nvPr/>
            </p:nvSpPr>
            <p:spPr bwMode="auto">
              <a:xfrm>
                <a:off x="2208" y="2526"/>
                <a:ext cx="65" cy="454"/>
              </a:xfrm>
              <a:custGeom>
                <a:avLst/>
                <a:gdLst>
                  <a:gd name="T0" fmla="*/ 46 w 65"/>
                  <a:gd name="T1" fmla="*/ 2 h 454"/>
                  <a:gd name="T2" fmla="*/ 46 w 65"/>
                  <a:gd name="T3" fmla="*/ 2 h 454"/>
                  <a:gd name="T4" fmla="*/ 46 w 65"/>
                  <a:gd name="T5" fmla="*/ 2 h 454"/>
                  <a:gd name="T6" fmla="*/ 0 w 65"/>
                  <a:gd name="T7" fmla="*/ 453 h 454"/>
                  <a:gd name="T8" fmla="*/ 0 w 65"/>
                  <a:gd name="T9" fmla="*/ 453 h 454"/>
                  <a:gd name="T10" fmla="*/ 46 w 65"/>
                  <a:gd name="T11" fmla="*/ 2 h 454"/>
                  <a:gd name="T12" fmla="*/ 50 w 65"/>
                  <a:gd name="T13" fmla="*/ 0 h 454"/>
                  <a:gd name="T14" fmla="*/ 48 w 65"/>
                  <a:gd name="T15" fmla="*/ 23 h 454"/>
                  <a:gd name="T16" fmla="*/ 62 w 65"/>
                  <a:gd name="T17" fmla="*/ 432 h 454"/>
                  <a:gd name="T18" fmla="*/ 4 w 65"/>
                  <a:gd name="T19" fmla="*/ 454 h 454"/>
                  <a:gd name="T20" fmla="*/ 4 w 65"/>
                  <a:gd name="T21" fmla="*/ 454 h 454"/>
                  <a:gd name="T22" fmla="*/ 63 w 65"/>
                  <a:gd name="T23" fmla="*/ 432 h 454"/>
                  <a:gd name="T24" fmla="*/ 64 w 65"/>
                  <a:gd name="T25" fmla="*/ 432 h 454"/>
                  <a:gd name="T26" fmla="*/ 65 w 65"/>
                  <a:gd name="T27" fmla="*/ 433 h 454"/>
                  <a:gd name="T28" fmla="*/ 64 w 65"/>
                  <a:gd name="T29" fmla="*/ 432 h 454"/>
                  <a:gd name="T30" fmla="*/ 64 w 65"/>
                  <a:gd name="T31" fmla="*/ 429 h 454"/>
                  <a:gd name="T32" fmla="*/ 50 w 65"/>
                  <a:gd name="T33" fmla="*/ 0 h 454"/>
                  <a:gd name="T34" fmla="*/ 50 w 65"/>
                  <a:gd name="T35" fmla="*/ 0 h 454"/>
                  <a:gd name="T36" fmla="*/ 50 w 65"/>
                  <a:gd name="T37"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454">
                    <a:moveTo>
                      <a:pt x="46" y="2"/>
                    </a:moveTo>
                    <a:lnTo>
                      <a:pt x="46" y="2"/>
                    </a:lnTo>
                    <a:lnTo>
                      <a:pt x="46" y="2"/>
                    </a:lnTo>
                    <a:lnTo>
                      <a:pt x="0" y="453"/>
                    </a:lnTo>
                    <a:lnTo>
                      <a:pt x="0" y="453"/>
                    </a:lnTo>
                    <a:lnTo>
                      <a:pt x="46" y="2"/>
                    </a:lnTo>
                    <a:close/>
                    <a:moveTo>
                      <a:pt x="50" y="0"/>
                    </a:moveTo>
                    <a:lnTo>
                      <a:pt x="48" y="23"/>
                    </a:lnTo>
                    <a:lnTo>
                      <a:pt x="62" y="432"/>
                    </a:lnTo>
                    <a:lnTo>
                      <a:pt x="4" y="454"/>
                    </a:lnTo>
                    <a:lnTo>
                      <a:pt x="4" y="454"/>
                    </a:lnTo>
                    <a:lnTo>
                      <a:pt x="63" y="432"/>
                    </a:lnTo>
                    <a:lnTo>
                      <a:pt x="64" y="432"/>
                    </a:lnTo>
                    <a:lnTo>
                      <a:pt x="65" y="433"/>
                    </a:lnTo>
                    <a:lnTo>
                      <a:pt x="64" y="432"/>
                    </a:lnTo>
                    <a:lnTo>
                      <a:pt x="64" y="429"/>
                    </a:lnTo>
                    <a:lnTo>
                      <a:pt x="50" y="0"/>
                    </a:lnTo>
                    <a:lnTo>
                      <a:pt x="50" y="0"/>
                    </a:lnTo>
                    <a:lnTo>
                      <a:pt x="5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70"/>
              <p:cNvSpPr>
                <a:spLocks noEditPoints="1"/>
              </p:cNvSpPr>
              <p:nvPr/>
            </p:nvSpPr>
            <p:spPr bwMode="auto">
              <a:xfrm>
                <a:off x="2208" y="2526"/>
                <a:ext cx="65" cy="454"/>
              </a:xfrm>
              <a:custGeom>
                <a:avLst/>
                <a:gdLst>
                  <a:gd name="T0" fmla="*/ 46 w 65"/>
                  <a:gd name="T1" fmla="*/ 2 h 454"/>
                  <a:gd name="T2" fmla="*/ 46 w 65"/>
                  <a:gd name="T3" fmla="*/ 2 h 454"/>
                  <a:gd name="T4" fmla="*/ 46 w 65"/>
                  <a:gd name="T5" fmla="*/ 2 h 454"/>
                  <a:gd name="T6" fmla="*/ 0 w 65"/>
                  <a:gd name="T7" fmla="*/ 453 h 454"/>
                  <a:gd name="T8" fmla="*/ 0 w 65"/>
                  <a:gd name="T9" fmla="*/ 453 h 454"/>
                  <a:gd name="T10" fmla="*/ 46 w 65"/>
                  <a:gd name="T11" fmla="*/ 2 h 454"/>
                  <a:gd name="T12" fmla="*/ 50 w 65"/>
                  <a:gd name="T13" fmla="*/ 0 h 454"/>
                  <a:gd name="T14" fmla="*/ 48 w 65"/>
                  <a:gd name="T15" fmla="*/ 23 h 454"/>
                  <a:gd name="T16" fmla="*/ 62 w 65"/>
                  <a:gd name="T17" fmla="*/ 432 h 454"/>
                  <a:gd name="T18" fmla="*/ 4 w 65"/>
                  <a:gd name="T19" fmla="*/ 454 h 454"/>
                  <a:gd name="T20" fmla="*/ 4 w 65"/>
                  <a:gd name="T21" fmla="*/ 454 h 454"/>
                  <a:gd name="T22" fmla="*/ 63 w 65"/>
                  <a:gd name="T23" fmla="*/ 432 h 454"/>
                  <a:gd name="T24" fmla="*/ 64 w 65"/>
                  <a:gd name="T25" fmla="*/ 432 h 454"/>
                  <a:gd name="T26" fmla="*/ 65 w 65"/>
                  <a:gd name="T27" fmla="*/ 433 h 454"/>
                  <a:gd name="T28" fmla="*/ 64 w 65"/>
                  <a:gd name="T29" fmla="*/ 432 h 454"/>
                  <a:gd name="T30" fmla="*/ 64 w 65"/>
                  <a:gd name="T31" fmla="*/ 429 h 454"/>
                  <a:gd name="T32" fmla="*/ 50 w 65"/>
                  <a:gd name="T33" fmla="*/ 0 h 454"/>
                  <a:gd name="T34" fmla="*/ 50 w 65"/>
                  <a:gd name="T35" fmla="*/ 0 h 454"/>
                  <a:gd name="T36" fmla="*/ 50 w 65"/>
                  <a:gd name="T37"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454">
                    <a:moveTo>
                      <a:pt x="46" y="2"/>
                    </a:moveTo>
                    <a:lnTo>
                      <a:pt x="46" y="2"/>
                    </a:lnTo>
                    <a:lnTo>
                      <a:pt x="46" y="2"/>
                    </a:lnTo>
                    <a:lnTo>
                      <a:pt x="0" y="453"/>
                    </a:lnTo>
                    <a:lnTo>
                      <a:pt x="0" y="453"/>
                    </a:lnTo>
                    <a:lnTo>
                      <a:pt x="46" y="2"/>
                    </a:lnTo>
                    <a:moveTo>
                      <a:pt x="50" y="0"/>
                    </a:moveTo>
                    <a:lnTo>
                      <a:pt x="48" y="23"/>
                    </a:lnTo>
                    <a:lnTo>
                      <a:pt x="62" y="432"/>
                    </a:lnTo>
                    <a:lnTo>
                      <a:pt x="4" y="454"/>
                    </a:lnTo>
                    <a:lnTo>
                      <a:pt x="4" y="454"/>
                    </a:lnTo>
                    <a:lnTo>
                      <a:pt x="63" y="432"/>
                    </a:lnTo>
                    <a:lnTo>
                      <a:pt x="64" y="432"/>
                    </a:lnTo>
                    <a:lnTo>
                      <a:pt x="65" y="433"/>
                    </a:lnTo>
                    <a:lnTo>
                      <a:pt x="64" y="432"/>
                    </a:lnTo>
                    <a:lnTo>
                      <a:pt x="64" y="429"/>
                    </a:lnTo>
                    <a:lnTo>
                      <a:pt x="50" y="0"/>
                    </a:lnTo>
                    <a:lnTo>
                      <a:pt x="50" y="0"/>
                    </a:lnTo>
                    <a:lnTo>
                      <a:pt x="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71"/>
              <p:cNvSpPr>
                <a:spLocks noEditPoints="1"/>
              </p:cNvSpPr>
              <p:nvPr/>
            </p:nvSpPr>
            <p:spPr bwMode="auto">
              <a:xfrm>
                <a:off x="1841" y="2522"/>
                <a:ext cx="417" cy="460"/>
              </a:xfrm>
              <a:custGeom>
                <a:avLst/>
                <a:gdLst>
                  <a:gd name="T0" fmla="*/ 86 w 417"/>
                  <a:gd name="T1" fmla="*/ 263 h 460"/>
                  <a:gd name="T2" fmla="*/ 365 w 417"/>
                  <a:gd name="T3" fmla="*/ 460 h 460"/>
                  <a:gd name="T4" fmla="*/ 365 w 417"/>
                  <a:gd name="T5" fmla="*/ 460 h 460"/>
                  <a:gd name="T6" fmla="*/ 86 w 417"/>
                  <a:gd name="T7" fmla="*/ 263 h 460"/>
                  <a:gd name="T8" fmla="*/ 1 w 417"/>
                  <a:gd name="T9" fmla="*/ 202 h 460"/>
                  <a:gd name="T10" fmla="*/ 0 w 417"/>
                  <a:gd name="T11" fmla="*/ 202 h 460"/>
                  <a:gd name="T12" fmla="*/ 1 w 417"/>
                  <a:gd name="T13" fmla="*/ 202 h 460"/>
                  <a:gd name="T14" fmla="*/ 2 w 417"/>
                  <a:gd name="T15" fmla="*/ 203 h 460"/>
                  <a:gd name="T16" fmla="*/ 1 w 417"/>
                  <a:gd name="T17" fmla="*/ 202 h 460"/>
                  <a:gd name="T18" fmla="*/ 3 w 417"/>
                  <a:gd name="T19" fmla="*/ 202 h 460"/>
                  <a:gd name="T20" fmla="*/ 1 w 417"/>
                  <a:gd name="T21" fmla="*/ 202 h 460"/>
                  <a:gd name="T22" fmla="*/ 1 w 417"/>
                  <a:gd name="T23" fmla="*/ 202 h 460"/>
                  <a:gd name="T24" fmla="*/ 417 w 417"/>
                  <a:gd name="T25" fmla="*/ 0 h 460"/>
                  <a:gd name="T26" fmla="*/ 417 w 417"/>
                  <a:gd name="T27" fmla="*/ 0 h 460"/>
                  <a:gd name="T28" fmla="*/ 415 w 417"/>
                  <a:gd name="T29" fmla="*/ 2 h 460"/>
                  <a:gd name="T30" fmla="*/ 415 w 417"/>
                  <a:gd name="T31" fmla="*/ 4 h 460"/>
                  <a:gd name="T32" fmla="*/ 415 w 417"/>
                  <a:gd name="T33" fmla="*/ 4 h 460"/>
                  <a:gd name="T34" fmla="*/ 415 w 417"/>
                  <a:gd name="T35" fmla="*/ 4 h 460"/>
                  <a:gd name="T36" fmla="*/ 415 w 417"/>
                  <a:gd name="T37" fmla="*/ 2 h 460"/>
                  <a:gd name="T38" fmla="*/ 412 w 417"/>
                  <a:gd name="T39" fmla="*/ 3 h 460"/>
                  <a:gd name="T40" fmla="*/ 8 w 417"/>
                  <a:gd name="T41" fmla="*/ 198 h 460"/>
                  <a:gd name="T42" fmla="*/ 4 w 417"/>
                  <a:gd name="T43" fmla="*/ 200 h 460"/>
                  <a:gd name="T44" fmla="*/ 4 w 417"/>
                  <a:gd name="T45" fmla="*/ 200 h 460"/>
                  <a:gd name="T46" fmla="*/ 6 w 417"/>
                  <a:gd name="T47" fmla="*/ 202 h 460"/>
                  <a:gd name="T48" fmla="*/ 413 w 417"/>
                  <a:gd name="T49" fmla="*/ 6 h 460"/>
                  <a:gd name="T50" fmla="*/ 367 w 417"/>
                  <a:gd name="T51" fmla="*/ 457 h 460"/>
                  <a:gd name="T52" fmla="*/ 367 w 417"/>
                  <a:gd name="T53" fmla="*/ 457 h 460"/>
                  <a:gd name="T54" fmla="*/ 368 w 417"/>
                  <a:gd name="T55" fmla="*/ 455 h 460"/>
                  <a:gd name="T56" fmla="*/ 370 w 417"/>
                  <a:gd name="T57" fmla="*/ 458 h 460"/>
                  <a:gd name="T58" fmla="*/ 371 w 417"/>
                  <a:gd name="T59" fmla="*/ 458 h 460"/>
                  <a:gd name="T60" fmla="*/ 371 w 417"/>
                  <a:gd name="T61" fmla="*/ 458 h 460"/>
                  <a:gd name="T62" fmla="*/ 415 w 417"/>
                  <a:gd name="T63" fmla="*/ 27 h 460"/>
                  <a:gd name="T64" fmla="*/ 415 w 417"/>
                  <a:gd name="T65" fmla="*/ 27 h 460"/>
                  <a:gd name="T66" fmla="*/ 417 w 417"/>
                  <a:gd name="T67" fmla="*/ 4 h 460"/>
                  <a:gd name="T68" fmla="*/ 417 w 417"/>
                  <a:gd name="T6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7" h="460">
                    <a:moveTo>
                      <a:pt x="86" y="263"/>
                    </a:moveTo>
                    <a:lnTo>
                      <a:pt x="365" y="460"/>
                    </a:lnTo>
                    <a:lnTo>
                      <a:pt x="365" y="460"/>
                    </a:lnTo>
                    <a:lnTo>
                      <a:pt x="86" y="263"/>
                    </a:lnTo>
                    <a:close/>
                    <a:moveTo>
                      <a:pt x="1" y="202"/>
                    </a:moveTo>
                    <a:lnTo>
                      <a:pt x="0" y="202"/>
                    </a:lnTo>
                    <a:lnTo>
                      <a:pt x="1" y="202"/>
                    </a:lnTo>
                    <a:lnTo>
                      <a:pt x="2" y="203"/>
                    </a:lnTo>
                    <a:lnTo>
                      <a:pt x="1" y="202"/>
                    </a:lnTo>
                    <a:lnTo>
                      <a:pt x="3" y="202"/>
                    </a:lnTo>
                    <a:lnTo>
                      <a:pt x="1" y="202"/>
                    </a:lnTo>
                    <a:lnTo>
                      <a:pt x="1" y="202"/>
                    </a:lnTo>
                    <a:close/>
                    <a:moveTo>
                      <a:pt x="417" y="0"/>
                    </a:moveTo>
                    <a:lnTo>
                      <a:pt x="417" y="0"/>
                    </a:lnTo>
                    <a:lnTo>
                      <a:pt x="415" y="2"/>
                    </a:lnTo>
                    <a:lnTo>
                      <a:pt x="415" y="4"/>
                    </a:lnTo>
                    <a:lnTo>
                      <a:pt x="415" y="4"/>
                    </a:lnTo>
                    <a:lnTo>
                      <a:pt x="415" y="4"/>
                    </a:lnTo>
                    <a:lnTo>
                      <a:pt x="415" y="2"/>
                    </a:lnTo>
                    <a:lnTo>
                      <a:pt x="412" y="3"/>
                    </a:lnTo>
                    <a:lnTo>
                      <a:pt x="8" y="198"/>
                    </a:lnTo>
                    <a:lnTo>
                      <a:pt x="4" y="200"/>
                    </a:lnTo>
                    <a:lnTo>
                      <a:pt x="4" y="200"/>
                    </a:lnTo>
                    <a:lnTo>
                      <a:pt x="6" y="202"/>
                    </a:lnTo>
                    <a:lnTo>
                      <a:pt x="413" y="6"/>
                    </a:lnTo>
                    <a:lnTo>
                      <a:pt x="367" y="457"/>
                    </a:lnTo>
                    <a:lnTo>
                      <a:pt x="367" y="457"/>
                    </a:lnTo>
                    <a:lnTo>
                      <a:pt x="368" y="455"/>
                    </a:lnTo>
                    <a:lnTo>
                      <a:pt x="370" y="458"/>
                    </a:lnTo>
                    <a:lnTo>
                      <a:pt x="371" y="458"/>
                    </a:lnTo>
                    <a:lnTo>
                      <a:pt x="371" y="458"/>
                    </a:lnTo>
                    <a:lnTo>
                      <a:pt x="415" y="27"/>
                    </a:lnTo>
                    <a:lnTo>
                      <a:pt x="415" y="27"/>
                    </a:lnTo>
                    <a:lnTo>
                      <a:pt x="417" y="4"/>
                    </a:lnTo>
                    <a:lnTo>
                      <a:pt x="41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72"/>
              <p:cNvSpPr>
                <a:spLocks noEditPoints="1"/>
              </p:cNvSpPr>
              <p:nvPr/>
            </p:nvSpPr>
            <p:spPr bwMode="auto">
              <a:xfrm>
                <a:off x="1841" y="2522"/>
                <a:ext cx="417" cy="460"/>
              </a:xfrm>
              <a:custGeom>
                <a:avLst/>
                <a:gdLst>
                  <a:gd name="T0" fmla="*/ 86 w 417"/>
                  <a:gd name="T1" fmla="*/ 263 h 460"/>
                  <a:gd name="T2" fmla="*/ 365 w 417"/>
                  <a:gd name="T3" fmla="*/ 460 h 460"/>
                  <a:gd name="T4" fmla="*/ 365 w 417"/>
                  <a:gd name="T5" fmla="*/ 460 h 460"/>
                  <a:gd name="T6" fmla="*/ 86 w 417"/>
                  <a:gd name="T7" fmla="*/ 263 h 460"/>
                  <a:gd name="T8" fmla="*/ 1 w 417"/>
                  <a:gd name="T9" fmla="*/ 202 h 460"/>
                  <a:gd name="T10" fmla="*/ 0 w 417"/>
                  <a:gd name="T11" fmla="*/ 202 h 460"/>
                  <a:gd name="T12" fmla="*/ 1 w 417"/>
                  <a:gd name="T13" fmla="*/ 202 h 460"/>
                  <a:gd name="T14" fmla="*/ 2 w 417"/>
                  <a:gd name="T15" fmla="*/ 203 h 460"/>
                  <a:gd name="T16" fmla="*/ 1 w 417"/>
                  <a:gd name="T17" fmla="*/ 202 h 460"/>
                  <a:gd name="T18" fmla="*/ 3 w 417"/>
                  <a:gd name="T19" fmla="*/ 202 h 460"/>
                  <a:gd name="T20" fmla="*/ 1 w 417"/>
                  <a:gd name="T21" fmla="*/ 202 h 460"/>
                  <a:gd name="T22" fmla="*/ 1 w 417"/>
                  <a:gd name="T23" fmla="*/ 202 h 460"/>
                  <a:gd name="T24" fmla="*/ 417 w 417"/>
                  <a:gd name="T25" fmla="*/ 0 h 460"/>
                  <a:gd name="T26" fmla="*/ 417 w 417"/>
                  <a:gd name="T27" fmla="*/ 0 h 460"/>
                  <a:gd name="T28" fmla="*/ 415 w 417"/>
                  <a:gd name="T29" fmla="*/ 2 h 460"/>
                  <a:gd name="T30" fmla="*/ 415 w 417"/>
                  <a:gd name="T31" fmla="*/ 4 h 460"/>
                  <a:gd name="T32" fmla="*/ 415 w 417"/>
                  <a:gd name="T33" fmla="*/ 4 h 460"/>
                  <a:gd name="T34" fmla="*/ 415 w 417"/>
                  <a:gd name="T35" fmla="*/ 4 h 460"/>
                  <a:gd name="T36" fmla="*/ 415 w 417"/>
                  <a:gd name="T37" fmla="*/ 2 h 460"/>
                  <a:gd name="T38" fmla="*/ 412 w 417"/>
                  <a:gd name="T39" fmla="*/ 3 h 460"/>
                  <a:gd name="T40" fmla="*/ 8 w 417"/>
                  <a:gd name="T41" fmla="*/ 198 h 460"/>
                  <a:gd name="T42" fmla="*/ 4 w 417"/>
                  <a:gd name="T43" fmla="*/ 200 h 460"/>
                  <a:gd name="T44" fmla="*/ 4 w 417"/>
                  <a:gd name="T45" fmla="*/ 200 h 460"/>
                  <a:gd name="T46" fmla="*/ 6 w 417"/>
                  <a:gd name="T47" fmla="*/ 202 h 460"/>
                  <a:gd name="T48" fmla="*/ 413 w 417"/>
                  <a:gd name="T49" fmla="*/ 6 h 460"/>
                  <a:gd name="T50" fmla="*/ 367 w 417"/>
                  <a:gd name="T51" fmla="*/ 457 h 460"/>
                  <a:gd name="T52" fmla="*/ 367 w 417"/>
                  <a:gd name="T53" fmla="*/ 457 h 460"/>
                  <a:gd name="T54" fmla="*/ 368 w 417"/>
                  <a:gd name="T55" fmla="*/ 455 h 460"/>
                  <a:gd name="T56" fmla="*/ 370 w 417"/>
                  <a:gd name="T57" fmla="*/ 458 h 460"/>
                  <a:gd name="T58" fmla="*/ 371 w 417"/>
                  <a:gd name="T59" fmla="*/ 458 h 460"/>
                  <a:gd name="T60" fmla="*/ 371 w 417"/>
                  <a:gd name="T61" fmla="*/ 458 h 460"/>
                  <a:gd name="T62" fmla="*/ 415 w 417"/>
                  <a:gd name="T63" fmla="*/ 27 h 460"/>
                  <a:gd name="T64" fmla="*/ 415 w 417"/>
                  <a:gd name="T65" fmla="*/ 27 h 460"/>
                  <a:gd name="T66" fmla="*/ 417 w 417"/>
                  <a:gd name="T67" fmla="*/ 4 h 460"/>
                  <a:gd name="T68" fmla="*/ 417 w 417"/>
                  <a:gd name="T6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7" h="460">
                    <a:moveTo>
                      <a:pt x="86" y="263"/>
                    </a:moveTo>
                    <a:lnTo>
                      <a:pt x="365" y="460"/>
                    </a:lnTo>
                    <a:lnTo>
                      <a:pt x="365" y="460"/>
                    </a:lnTo>
                    <a:lnTo>
                      <a:pt x="86" y="263"/>
                    </a:lnTo>
                    <a:moveTo>
                      <a:pt x="1" y="202"/>
                    </a:moveTo>
                    <a:lnTo>
                      <a:pt x="0" y="202"/>
                    </a:lnTo>
                    <a:lnTo>
                      <a:pt x="1" y="202"/>
                    </a:lnTo>
                    <a:lnTo>
                      <a:pt x="2" y="203"/>
                    </a:lnTo>
                    <a:lnTo>
                      <a:pt x="1" y="202"/>
                    </a:lnTo>
                    <a:lnTo>
                      <a:pt x="3" y="202"/>
                    </a:lnTo>
                    <a:lnTo>
                      <a:pt x="1" y="202"/>
                    </a:lnTo>
                    <a:lnTo>
                      <a:pt x="1" y="202"/>
                    </a:lnTo>
                    <a:moveTo>
                      <a:pt x="417" y="0"/>
                    </a:moveTo>
                    <a:lnTo>
                      <a:pt x="417" y="0"/>
                    </a:lnTo>
                    <a:lnTo>
                      <a:pt x="415" y="2"/>
                    </a:lnTo>
                    <a:lnTo>
                      <a:pt x="415" y="4"/>
                    </a:lnTo>
                    <a:lnTo>
                      <a:pt x="415" y="4"/>
                    </a:lnTo>
                    <a:lnTo>
                      <a:pt x="415" y="4"/>
                    </a:lnTo>
                    <a:lnTo>
                      <a:pt x="415" y="2"/>
                    </a:lnTo>
                    <a:lnTo>
                      <a:pt x="412" y="3"/>
                    </a:lnTo>
                    <a:lnTo>
                      <a:pt x="8" y="198"/>
                    </a:lnTo>
                    <a:lnTo>
                      <a:pt x="4" y="200"/>
                    </a:lnTo>
                    <a:lnTo>
                      <a:pt x="4" y="200"/>
                    </a:lnTo>
                    <a:lnTo>
                      <a:pt x="6" y="202"/>
                    </a:lnTo>
                    <a:lnTo>
                      <a:pt x="413" y="6"/>
                    </a:lnTo>
                    <a:lnTo>
                      <a:pt x="367" y="457"/>
                    </a:lnTo>
                    <a:lnTo>
                      <a:pt x="367" y="457"/>
                    </a:lnTo>
                    <a:lnTo>
                      <a:pt x="368" y="455"/>
                    </a:lnTo>
                    <a:lnTo>
                      <a:pt x="370" y="458"/>
                    </a:lnTo>
                    <a:lnTo>
                      <a:pt x="371" y="458"/>
                    </a:lnTo>
                    <a:lnTo>
                      <a:pt x="371" y="458"/>
                    </a:lnTo>
                    <a:lnTo>
                      <a:pt x="415" y="27"/>
                    </a:lnTo>
                    <a:lnTo>
                      <a:pt x="415" y="27"/>
                    </a:lnTo>
                    <a:lnTo>
                      <a:pt x="417" y="4"/>
                    </a:lnTo>
                    <a:lnTo>
                      <a:pt x="4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73"/>
              <p:cNvSpPr>
                <a:spLocks noEditPoints="1"/>
              </p:cNvSpPr>
              <p:nvPr/>
            </p:nvSpPr>
            <p:spPr bwMode="auto">
              <a:xfrm>
                <a:off x="2205" y="2958"/>
                <a:ext cx="109" cy="69"/>
              </a:xfrm>
              <a:custGeom>
                <a:avLst/>
                <a:gdLst>
                  <a:gd name="T0" fmla="*/ 107 w 109"/>
                  <a:gd name="T1" fmla="*/ 65 h 69"/>
                  <a:gd name="T2" fmla="*/ 107 w 109"/>
                  <a:gd name="T3" fmla="*/ 68 h 69"/>
                  <a:gd name="T4" fmla="*/ 107 w 109"/>
                  <a:gd name="T5" fmla="*/ 68 h 69"/>
                  <a:gd name="T6" fmla="*/ 109 w 109"/>
                  <a:gd name="T7" fmla="*/ 69 h 69"/>
                  <a:gd name="T8" fmla="*/ 107 w 109"/>
                  <a:gd name="T9" fmla="*/ 66 h 69"/>
                  <a:gd name="T10" fmla="*/ 107 w 109"/>
                  <a:gd name="T11" fmla="*/ 66 h 69"/>
                  <a:gd name="T12" fmla="*/ 107 w 109"/>
                  <a:gd name="T13" fmla="*/ 65 h 69"/>
                  <a:gd name="T14" fmla="*/ 1 w 109"/>
                  <a:gd name="T15" fmla="*/ 24 h 69"/>
                  <a:gd name="T16" fmla="*/ 1 w 109"/>
                  <a:gd name="T17" fmla="*/ 24 h 69"/>
                  <a:gd name="T18" fmla="*/ 0 w 109"/>
                  <a:gd name="T19" fmla="*/ 25 h 69"/>
                  <a:gd name="T20" fmla="*/ 3 w 109"/>
                  <a:gd name="T21" fmla="*/ 25 h 69"/>
                  <a:gd name="T22" fmla="*/ 3 w 109"/>
                  <a:gd name="T23" fmla="*/ 25 h 69"/>
                  <a:gd name="T24" fmla="*/ 1 w 109"/>
                  <a:gd name="T25" fmla="*/ 24 h 69"/>
                  <a:gd name="T26" fmla="*/ 62 w 109"/>
                  <a:gd name="T27" fmla="*/ 5 h 69"/>
                  <a:gd name="T28" fmla="*/ 66 w 109"/>
                  <a:gd name="T29" fmla="*/ 4 h 69"/>
                  <a:gd name="T30" fmla="*/ 66 w 109"/>
                  <a:gd name="T31" fmla="*/ 4 h 69"/>
                  <a:gd name="T32" fmla="*/ 66 w 109"/>
                  <a:gd name="T33" fmla="*/ 5 h 69"/>
                  <a:gd name="T34" fmla="*/ 101 w 109"/>
                  <a:gd name="T35" fmla="*/ 62 h 69"/>
                  <a:gd name="T36" fmla="*/ 9 w 109"/>
                  <a:gd name="T37" fmla="*/ 25 h 69"/>
                  <a:gd name="T38" fmla="*/ 62 w 109"/>
                  <a:gd name="T39" fmla="*/ 5 h 69"/>
                  <a:gd name="T40" fmla="*/ 65 w 109"/>
                  <a:gd name="T41" fmla="*/ 3 h 69"/>
                  <a:gd name="T42" fmla="*/ 67 w 109"/>
                  <a:gd name="T43" fmla="*/ 2 h 69"/>
                  <a:gd name="T44" fmla="*/ 65 w 109"/>
                  <a:gd name="T45" fmla="*/ 3 h 69"/>
                  <a:gd name="T46" fmla="*/ 67 w 109"/>
                  <a:gd name="T47" fmla="*/ 0 h 69"/>
                  <a:gd name="T48" fmla="*/ 66 w 109"/>
                  <a:gd name="T49" fmla="*/ 0 h 69"/>
                  <a:gd name="T50" fmla="*/ 7 w 109"/>
                  <a:gd name="T51" fmla="*/ 22 h 69"/>
                  <a:gd name="T52" fmla="*/ 6 w 109"/>
                  <a:gd name="T53" fmla="*/ 22 h 69"/>
                  <a:gd name="T54" fmla="*/ 6 w 109"/>
                  <a:gd name="T55" fmla="*/ 23 h 69"/>
                  <a:gd name="T56" fmla="*/ 106 w 109"/>
                  <a:gd name="T57" fmla="*/ 64 h 69"/>
                  <a:gd name="T58" fmla="*/ 107 w 109"/>
                  <a:gd name="T59" fmla="*/ 65 h 69"/>
                  <a:gd name="T60" fmla="*/ 106 w 109"/>
                  <a:gd name="T61" fmla="*/ 63 h 69"/>
                  <a:gd name="T62" fmla="*/ 68 w 109"/>
                  <a:gd name="T63" fmla="*/ 3 h 69"/>
                  <a:gd name="T64" fmla="*/ 68 w 109"/>
                  <a:gd name="T65" fmla="*/ 1 h 69"/>
                  <a:gd name="T66" fmla="*/ 67 w 109"/>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69">
                    <a:moveTo>
                      <a:pt x="107" y="65"/>
                    </a:moveTo>
                    <a:lnTo>
                      <a:pt x="107" y="68"/>
                    </a:lnTo>
                    <a:lnTo>
                      <a:pt x="107" y="68"/>
                    </a:lnTo>
                    <a:lnTo>
                      <a:pt x="109" y="69"/>
                    </a:lnTo>
                    <a:lnTo>
                      <a:pt x="107" y="66"/>
                    </a:lnTo>
                    <a:lnTo>
                      <a:pt x="107" y="66"/>
                    </a:lnTo>
                    <a:lnTo>
                      <a:pt x="107" y="65"/>
                    </a:lnTo>
                    <a:close/>
                    <a:moveTo>
                      <a:pt x="1" y="24"/>
                    </a:moveTo>
                    <a:lnTo>
                      <a:pt x="1" y="24"/>
                    </a:lnTo>
                    <a:lnTo>
                      <a:pt x="0" y="25"/>
                    </a:lnTo>
                    <a:lnTo>
                      <a:pt x="3" y="25"/>
                    </a:lnTo>
                    <a:lnTo>
                      <a:pt x="3" y="25"/>
                    </a:lnTo>
                    <a:lnTo>
                      <a:pt x="1" y="24"/>
                    </a:lnTo>
                    <a:close/>
                    <a:moveTo>
                      <a:pt x="62" y="5"/>
                    </a:moveTo>
                    <a:lnTo>
                      <a:pt x="66" y="4"/>
                    </a:lnTo>
                    <a:lnTo>
                      <a:pt x="66" y="4"/>
                    </a:lnTo>
                    <a:lnTo>
                      <a:pt x="66" y="5"/>
                    </a:lnTo>
                    <a:lnTo>
                      <a:pt x="101" y="62"/>
                    </a:lnTo>
                    <a:lnTo>
                      <a:pt x="9" y="25"/>
                    </a:lnTo>
                    <a:lnTo>
                      <a:pt x="62" y="5"/>
                    </a:lnTo>
                    <a:close/>
                    <a:moveTo>
                      <a:pt x="65" y="3"/>
                    </a:moveTo>
                    <a:lnTo>
                      <a:pt x="67" y="2"/>
                    </a:lnTo>
                    <a:lnTo>
                      <a:pt x="65" y="3"/>
                    </a:lnTo>
                    <a:close/>
                    <a:moveTo>
                      <a:pt x="67" y="0"/>
                    </a:moveTo>
                    <a:lnTo>
                      <a:pt x="66" y="0"/>
                    </a:lnTo>
                    <a:lnTo>
                      <a:pt x="7" y="22"/>
                    </a:lnTo>
                    <a:lnTo>
                      <a:pt x="6" y="22"/>
                    </a:lnTo>
                    <a:lnTo>
                      <a:pt x="6" y="23"/>
                    </a:lnTo>
                    <a:lnTo>
                      <a:pt x="106" y="64"/>
                    </a:lnTo>
                    <a:lnTo>
                      <a:pt x="107" y="65"/>
                    </a:lnTo>
                    <a:lnTo>
                      <a:pt x="106" y="63"/>
                    </a:lnTo>
                    <a:lnTo>
                      <a:pt x="68" y="3"/>
                    </a:lnTo>
                    <a:lnTo>
                      <a:pt x="68" y="1"/>
                    </a:lnTo>
                    <a:lnTo>
                      <a:pt x="6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74"/>
              <p:cNvSpPr>
                <a:spLocks noEditPoints="1"/>
              </p:cNvSpPr>
              <p:nvPr/>
            </p:nvSpPr>
            <p:spPr bwMode="auto">
              <a:xfrm>
                <a:off x="2205" y="2958"/>
                <a:ext cx="109" cy="69"/>
              </a:xfrm>
              <a:custGeom>
                <a:avLst/>
                <a:gdLst>
                  <a:gd name="T0" fmla="*/ 107 w 109"/>
                  <a:gd name="T1" fmla="*/ 65 h 69"/>
                  <a:gd name="T2" fmla="*/ 107 w 109"/>
                  <a:gd name="T3" fmla="*/ 68 h 69"/>
                  <a:gd name="T4" fmla="*/ 107 w 109"/>
                  <a:gd name="T5" fmla="*/ 68 h 69"/>
                  <a:gd name="T6" fmla="*/ 109 w 109"/>
                  <a:gd name="T7" fmla="*/ 69 h 69"/>
                  <a:gd name="T8" fmla="*/ 107 w 109"/>
                  <a:gd name="T9" fmla="*/ 66 h 69"/>
                  <a:gd name="T10" fmla="*/ 107 w 109"/>
                  <a:gd name="T11" fmla="*/ 66 h 69"/>
                  <a:gd name="T12" fmla="*/ 107 w 109"/>
                  <a:gd name="T13" fmla="*/ 65 h 69"/>
                  <a:gd name="T14" fmla="*/ 1 w 109"/>
                  <a:gd name="T15" fmla="*/ 24 h 69"/>
                  <a:gd name="T16" fmla="*/ 1 w 109"/>
                  <a:gd name="T17" fmla="*/ 24 h 69"/>
                  <a:gd name="T18" fmla="*/ 0 w 109"/>
                  <a:gd name="T19" fmla="*/ 25 h 69"/>
                  <a:gd name="T20" fmla="*/ 3 w 109"/>
                  <a:gd name="T21" fmla="*/ 25 h 69"/>
                  <a:gd name="T22" fmla="*/ 3 w 109"/>
                  <a:gd name="T23" fmla="*/ 25 h 69"/>
                  <a:gd name="T24" fmla="*/ 1 w 109"/>
                  <a:gd name="T25" fmla="*/ 24 h 69"/>
                  <a:gd name="T26" fmla="*/ 62 w 109"/>
                  <a:gd name="T27" fmla="*/ 5 h 69"/>
                  <a:gd name="T28" fmla="*/ 66 w 109"/>
                  <a:gd name="T29" fmla="*/ 4 h 69"/>
                  <a:gd name="T30" fmla="*/ 66 w 109"/>
                  <a:gd name="T31" fmla="*/ 4 h 69"/>
                  <a:gd name="T32" fmla="*/ 66 w 109"/>
                  <a:gd name="T33" fmla="*/ 5 h 69"/>
                  <a:gd name="T34" fmla="*/ 101 w 109"/>
                  <a:gd name="T35" fmla="*/ 62 h 69"/>
                  <a:gd name="T36" fmla="*/ 9 w 109"/>
                  <a:gd name="T37" fmla="*/ 25 h 69"/>
                  <a:gd name="T38" fmla="*/ 62 w 109"/>
                  <a:gd name="T39" fmla="*/ 5 h 69"/>
                  <a:gd name="T40" fmla="*/ 65 w 109"/>
                  <a:gd name="T41" fmla="*/ 3 h 69"/>
                  <a:gd name="T42" fmla="*/ 67 w 109"/>
                  <a:gd name="T43" fmla="*/ 2 h 69"/>
                  <a:gd name="T44" fmla="*/ 65 w 109"/>
                  <a:gd name="T45" fmla="*/ 3 h 69"/>
                  <a:gd name="T46" fmla="*/ 67 w 109"/>
                  <a:gd name="T47" fmla="*/ 0 h 69"/>
                  <a:gd name="T48" fmla="*/ 66 w 109"/>
                  <a:gd name="T49" fmla="*/ 0 h 69"/>
                  <a:gd name="T50" fmla="*/ 7 w 109"/>
                  <a:gd name="T51" fmla="*/ 22 h 69"/>
                  <a:gd name="T52" fmla="*/ 6 w 109"/>
                  <a:gd name="T53" fmla="*/ 22 h 69"/>
                  <a:gd name="T54" fmla="*/ 6 w 109"/>
                  <a:gd name="T55" fmla="*/ 23 h 69"/>
                  <a:gd name="T56" fmla="*/ 106 w 109"/>
                  <a:gd name="T57" fmla="*/ 64 h 69"/>
                  <a:gd name="T58" fmla="*/ 107 w 109"/>
                  <a:gd name="T59" fmla="*/ 65 h 69"/>
                  <a:gd name="T60" fmla="*/ 106 w 109"/>
                  <a:gd name="T61" fmla="*/ 63 h 69"/>
                  <a:gd name="T62" fmla="*/ 68 w 109"/>
                  <a:gd name="T63" fmla="*/ 3 h 69"/>
                  <a:gd name="T64" fmla="*/ 68 w 109"/>
                  <a:gd name="T65" fmla="*/ 1 h 69"/>
                  <a:gd name="T66" fmla="*/ 67 w 109"/>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69">
                    <a:moveTo>
                      <a:pt x="107" y="65"/>
                    </a:moveTo>
                    <a:lnTo>
                      <a:pt x="107" y="68"/>
                    </a:lnTo>
                    <a:lnTo>
                      <a:pt x="107" y="68"/>
                    </a:lnTo>
                    <a:lnTo>
                      <a:pt x="109" y="69"/>
                    </a:lnTo>
                    <a:lnTo>
                      <a:pt x="107" y="66"/>
                    </a:lnTo>
                    <a:lnTo>
                      <a:pt x="107" y="66"/>
                    </a:lnTo>
                    <a:lnTo>
                      <a:pt x="107" y="65"/>
                    </a:lnTo>
                    <a:moveTo>
                      <a:pt x="1" y="24"/>
                    </a:moveTo>
                    <a:lnTo>
                      <a:pt x="1" y="24"/>
                    </a:lnTo>
                    <a:lnTo>
                      <a:pt x="0" y="25"/>
                    </a:lnTo>
                    <a:lnTo>
                      <a:pt x="3" y="25"/>
                    </a:lnTo>
                    <a:lnTo>
                      <a:pt x="3" y="25"/>
                    </a:lnTo>
                    <a:lnTo>
                      <a:pt x="1" y="24"/>
                    </a:lnTo>
                    <a:moveTo>
                      <a:pt x="62" y="5"/>
                    </a:moveTo>
                    <a:lnTo>
                      <a:pt x="66" y="4"/>
                    </a:lnTo>
                    <a:lnTo>
                      <a:pt x="66" y="4"/>
                    </a:lnTo>
                    <a:lnTo>
                      <a:pt x="66" y="5"/>
                    </a:lnTo>
                    <a:lnTo>
                      <a:pt x="101" y="62"/>
                    </a:lnTo>
                    <a:lnTo>
                      <a:pt x="9" y="25"/>
                    </a:lnTo>
                    <a:lnTo>
                      <a:pt x="62" y="5"/>
                    </a:lnTo>
                    <a:moveTo>
                      <a:pt x="65" y="3"/>
                    </a:moveTo>
                    <a:lnTo>
                      <a:pt x="67" y="2"/>
                    </a:lnTo>
                    <a:lnTo>
                      <a:pt x="65" y="3"/>
                    </a:lnTo>
                    <a:moveTo>
                      <a:pt x="67" y="0"/>
                    </a:moveTo>
                    <a:lnTo>
                      <a:pt x="66" y="0"/>
                    </a:lnTo>
                    <a:lnTo>
                      <a:pt x="7" y="22"/>
                    </a:lnTo>
                    <a:lnTo>
                      <a:pt x="6" y="22"/>
                    </a:lnTo>
                    <a:lnTo>
                      <a:pt x="6" y="23"/>
                    </a:lnTo>
                    <a:lnTo>
                      <a:pt x="106" y="64"/>
                    </a:lnTo>
                    <a:lnTo>
                      <a:pt x="107" y="65"/>
                    </a:lnTo>
                    <a:lnTo>
                      <a:pt x="106" y="63"/>
                    </a:lnTo>
                    <a:lnTo>
                      <a:pt x="68" y="3"/>
                    </a:lnTo>
                    <a:lnTo>
                      <a:pt x="68" y="1"/>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75"/>
              <p:cNvSpPr>
                <a:spLocks noEditPoints="1"/>
              </p:cNvSpPr>
              <p:nvPr/>
            </p:nvSpPr>
            <p:spPr bwMode="auto">
              <a:xfrm>
                <a:off x="2211" y="2981"/>
                <a:ext cx="131" cy="358"/>
              </a:xfrm>
              <a:custGeom>
                <a:avLst/>
                <a:gdLst>
                  <a:gd name="T0" fmla="*/ 129 w 131"/>
                  <a:gd name="T1" fmla="*/ 347 h 358"/>
                  <a:gd name="T2" fmla="*/ 127 w 131"/>
                  <a:gd name="T3" fmla="*/ 349 h 358"/>
                  <a:gd name="T4" fmla="*/ 128 w 131"/>
                  <a:gd name="T5" fmla="*/ 350 h 358"/>
                  <a:gd name="T6" fmla="*/ 131 w 131"/>
                  <a:gd name="T7" fmla="*/ 358 h 358"/>
                  <a:gd name="T8" fmla="*/ 130 w 131"/>
                  <a:gd name="T9" fmla="*/ 352 h 358"/>
                  <a:gd name="T10" fmla="*/ 129 w 131"/>
                  <a:gd name="T11" fmla="*/ 347 h 358"/>
                  <a:gd name="T12" fmla="*/ 97 w 131"/>
                  <a:gd name="T13" fmla="*/ 42 h 358"/>
                  <a:gd name="T14" fmla="*/ 99 w 131"/>
                  <a:gd name="T15" fmla="*/ 42 h 358"/>
                  <a:gd name="T16" fmla="*/ 100 w 131"/>
                  <a:gd name="T17" fmla="*/ 41 h 358"/>
                  <a:gd name="T18" fmla="*/ 99 w 131"/>
                  <a:gd name="T19" fmla="*/ 42 h 358"/>
                  <a:gd name="T20" fmla="*/ 97 w 131"/>
                  <a:gd name="T21" fmla="*/ 42 h 358"/>
                  <a:gd name="T22" fmla="*/ 0 w 131"/>
                  <a:gd name="T23" fmla="*/ 0 h 358"/>
                  <a:gd name="T24" fmla="*/ 0 w 131"/>
                  <a:gd name="T25" fmla="*/ 1 h 358"/>
                  <a:gd name="T26" fmla="*/ 1 w 131"/>
                  <a:gd name="T27" fmla="*/ 1 h 358"/>
                  <a:gd name="T28" fmla="*/ 1 w 131"/>
                  <a:gd name="T29" fmla="*/ 2 h 358"/>
                  <a:gd name="T30" fmla="*/ 93 w 131"/>
                  <a:gd name="T31" fmla="*/ 250 h 358"/>
                  <a:gd name="T32" fmla="*/ 1 w 131"/>
                  <a:gd name="T33" fmla="*/ 4 h 358"/>
                  <a:gd name="T34" fmla="*/ 97 w 131"/>
                  <a:gd name="T35" fmla="*/ 44 h 358"/>
                  <a:gd name="T36" fmla="*/ 125 w 131"/>
                  <a:gd name="T37" fmla="*/ 334 h 358"/>
                  <a:gd name="T38" fmla="*/ 129 w 131"/>
                  <a:gd name="T39" fmla="*/ 346 h 358"/>
                  <a:gd name="T40" fmla="*/ 129 w 131"/>
                  <a:gd name="T41" fmla="*/ 346 h 358"/>
                  <a:gd name="T42" fmla="*/ 129 w 131"/>
                  <a:gd name="T43" fmla="*/ 341 h 358"/>
                  <a:gd name="T44" fmla="*/ 102 w 131"/>
                  <a:gd name="T45" fmla="*/ 61 h 358"/>
                  <a:gd name="T46" fmla="*/ 101 w 131"/>
                  <a:gd name="T47" fmla="*/ 45 h 358"/>
                  <a:gd name="T48" fmla="*/ 101 w 131"/>
                  <a:gd name="T49" fmla="*/ 42 h 358"/>
                  <a:gd name="T50" fmla="*/ 101 w 131"/>
                  <a:gd name="T51" fmla="*/ 42 h 358"/>
                  <a:gd name="T52" fmla="*/ 101 w 131"/>
                  <a:gd name="T53" fmla="*/ 42 h 358"/>
                  <a:gd name="T54" fmla="*/ 100 w 131"/>
                  <a:gd name="T55" fmla="*/ 41 h 358"/>
                  <a:gd name="T56" fmla="*/ 0 w 131"/>
                  <a:gd name="T57"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58">
                    <a:moveTo>
                      <a:pt x="129" y="347"/>
                    </a:moveTo>
                    <a:lnTo>
                      <a:pt x="127" y="349"/>
                    </a:lnTo>
                    <a:lnTo>
                      <a:pt x="128" y="350"/>
                    </a:lnTo>
                    <a:lnTo>
                      <a:pt x="131" y="358"/>
                    </a:lnTo>
                    <a:lnTo>
                      <a:pt x="130" y="352"/>
                    </a:lnTo>
                    <a:lnTo>
                      <a:pt x="129" y="347"/>
                    </a:lnTo>
                    <a:close/>
                    <a:moveTo>
                      <a:pt x="97" y="42"/>
                    </a:moveTo>
                    <a:lnTo>
                      <a:pt x="99" y="42"/>
                    </a:lnTo>
                    <a:lnTo>
                      <a:pt x="100" y="41"/>
                    </a:lnTo>
                    <a:lnTo>
                      <a:pt x="99" y="42"/>
                    </a:lnTo>
                    <a:lnTo>
                      <a:pt x="97" y="42"/>
                    </a:lnTo>
                    <a:close/>
                    <a:moveTo>
                      <a:pt x="0" y="0"/>
                    </a:moveTo>
                    <a:lnTo>
                      <a:pt x="0" y="1"/>
                    </a:lnTo>
                    <a:lnTo>
                      <a:pt x="1" y="1"/>
                    </a:lnTo>
                    <a:lnTo>
                      <a:pt x="1" y="2"/>
                    </a:lnTo>
                    <a:lnTo>
                      <a:pt x="93" y="250"/>
                    </a:lnTo>
                    <a:lnTo>
                      <a:pt x="1" y="4"/>
                    </a:lnTo>
                    <a:lnTo>
                      <a:pt x="97" y="44"/>
                    </a:lnTo>
                    <a:lnTo>
                      <a:pt x="125" y="334"/>
                    </a:lnTo>
                    <a:lnTo>
                      <a:pt x="129" y="346"/>
                    </a:lnTo>
                    <a:lnTo>
                      <a:pt x="129" y="346"/>
                    </a:lnTo>
                    <a:lnTo>
                      <a:pt x="129" y="341"/>
                    </a:lnTo>
                    <a:lnTo>
                      <a:pt x="102" y="61"/>
                    </a:lnTo>
                    <a:lnTo>
                      <a:pt x="101" y="45"/>
                    </a:lnTo>
                    <a:lnTo>
                      <a:pt x="101" y="42"/>
                    </a:lnTo>
                    <a:lnTo>
                      <a:pt x="101" y="42"/>
                    </a:lnTo>
                    <a:lnTo>
                      <a:pt x="101" y="42"/>
                    </a:lnTo>
                    <a:lnTo>
                      <a:pt x="100" y="4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76"/>
              <p:cNvSpPr>
                <a:spLocks noEditPoints="1"/>
              </p:cNvSpPr>
              <p:nvPr/>
            </p:nvSpPr>
            <p:spPr bwMode="auto">
              <a:xfrm>
                <a:off x="2211" y="2981"/>
                <a:ext cx="131" cy="358"/>
              </a:xfrm>
              <a:custGeom>
                <a:avLst/>
                <a:gdLst>
                  <a:gd name="T0" fmla="*/ 129 w 131"/>
                  <a:gd name="T1" fmla="*/ 347 h 358"/>
                  <a:gd name="T2" fmla="*/ 127 w 131"/>
                  <a:gd name="T3" fmla="*/ 349 h 358"/>
                  <a:gd name="T4" fmla="*/ 128 w 131"/>
                  <a:gd name="T5" fmla="*/ 350 h 358"/>
                  <a:gd name="T6" fmla="*/ 131 w 131"/>
                  <a:gd name="T7" fmla="*/ 358 h 358"/>
                  <a:gd name="T8" fmla="*/ 130 w 131"/>
                  <a:gd name="T9" fmla="*/ 352 h 358"/>
                  <a:gd name="T10" fmla="*/ 129 w 131"/>
                  <a:gd name="T11" fmla="*/ 347 h 358"/>
                  <a:gd name="T12" fmla="*/ 97 w 131"/>
                  <a:gd name="T13" fmla="*/ 42 h 358"/>
                  <a:gd name="T14" fmla="*/ 99 w 131"/>
                  <a:gd name="T15" fmla="*/ 42 h 358"/>
                  <a:gd name="T16" fmla="*/ 100 w 131"/>
                  <a:gd name="T17" fmla="*/ 41 h 358"/>
                  <a:gd name="T18" fmla="*/ 99 w 131"/>
                  <a:gd name="T19" fmla="*/ 42 h 358"/>
                  <a:gd name="T20" fmla="*/ 97 w 131"/>
                  <a:gd name="T21" fmla="*/ 42 h 358"/>
                  <a:gd name="T22" fmla="*/ 0 w 131"/>
                  <a:gd name="T23" fmla="*/ 0 h 358"/>
                  <a:gd name="T24" fmla="*/ 0 w 131"/>
                  <a:gd name="T25" fmla="*/ 1 h 358"/>
                  <a:gd name="T26" fmla="*/ 1 w 131"/>
                  <a:gd name="T27" fmla="*/ 1 h 358"/>
                  <a:gd name="T28" fmla="*/ 1 w 131"/>
                  <a:gd name="T29" fmla="*/ 2 h 358"/>
                  <a:gd name="T30" fmla="*/ 93 w 131"/>
                  <a:gd name="T31" fmla="*/ 250 h 358"/>
                  <a:gd name="T32" fmla="*/ 1 w 131"/>
                  <a:gd name="T33" fmla="*/ 4 h 358"/>
                  <a:gd name="T34" fmla="*/ 97 w 131"/>
                  <a:gd name="T35" fmla="*/ 44 h 358"/>
                  <a:gd name="T36" fmla="*/ 125 w 131"/>
                  <a:gd name="T37" fmla="*/ 334 h 358"/>
                  <a:gd name="T38" fmla="*/ 129 w 131"/>
                  <a:gd name="T39" fmla="*/ 346 h 358"/>
                  <a:gd name="T40" fmla="*/ 129 w 131"/>
                  <a:gd name="T41" fmla="*/ 346 h 358"/>
                  <a:gd name="T42" fmla="*/ 129 w 131"/>
                  <a:gd name="T43" fmla="*/ 341 h 358"/>
                  <a:gd name="T44" fmla="*/ 102 w 131"/>
                  <a:gd name="T45" fmla="*/ 61 h 358"/>
                  <a:gd name="T46" fmla="*/ 101 w 131"/>
                  <a:gd name="T47" fmla="*/ 45 h 358"/>
                  <a:gd name="T48" fmla="*/ 101 w 131"/>
                  <a:gd name="T49" fmla="*/ 42 h 358"/>
                  <a:gd name="T50" fmla="*/ 101 w 131"/>
                  <a:gd name="T51" fmla="*/ 42 h 358"/>
                  <a:gd name="T52" fmla="*/ 101 w 131"/>
                  <a:gd name="T53" fmla="*/ 42 h 358"/>
                  <a:gd name="T54" fmla="*/ 100 w 131"/>
                  <a:gd name="T55" fmla="*/ 41 h 358"/>
                  <a:gd name="T56" fmla="*/ 0 w 131"/>
                  <a:gd name="T57"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58">
                    <a:moveTo>
                      <a:pt x="129" y="347"/>
                    </a:moveTo>
                    <a:lnTo>
                      <a:pt x="127" y="349"/>
                    </a:lnTo>
                    <a:lnTo>
                      <a:pt x="128" y="350"/>
                    </a:lnTo>
                    <a:lnTo>
                      <a:pt x="131" y="358"/>
                    </a:lnTo>
                    <a:lnTo>
                      <a:pt x="130" y="352"/>
                    </a:lnTo>
                    <a:lnTo>
                      <a:pt x="129" y="347"/>
                    </a:lnTo>
                    <a:moveTo>
                      <a:pt x="97" y="42"/>
                    </a:moveTo>
                    <a:lnTo>
                      <a:pt x="99" y="42"/>
                    </a:lnTo>
                    <a:lnTo>
                      <a:pt x="100" y="41"/>
                    </a:lnTo>
                    <a:lnTo>
                      <a:pt x="99" y="42"/>
                    </a:lnTo>
                    <a:lnTo>
                      <a:pt x="97" y="42"/>
                    </a:lnTo>
                    <a:moveTo>
                      <a:pt x="0" y="0"/>
                    </a:moveTo>
                    <a:lnTo>
                      <a:pt x="0" y="1"/>
                    </a:lnTo>
                    <a:lnTo>
                      <a:pt x="1" y="1"/>
                    </a:lnTo>
                    <a:lnTo>
                      <a:pt x="1" y="2"/>
                    </a:lnTo>
                    <a:lnTo>
                      <a:pt x="93" y="250"/>
                    </a:lnTo>
                    <a:lnTo>
                      <a:pt x="1" y="4"/>
                    </a:lnTo>
                    <a:lnTo>
                      <a:pt x="97" y="44"/>
                    </a:lnTo>
                    <a:lnTo>
                      <a:pt x="125" y="334"/>
                    </a:lnTo>
                    <a:lnTo>
                      <a:pt x="129" y="346"/>
                    </a:lnTo>
                    <a:lnTo>
                      <a:pt x="129" y="346"/>
                    </a:lnTo>
                    <a:lnTo>
                      <a:pt x="129" y="341"/>
                    </a:lnTo>
                    <a:lnTo>
                      <a:pt x="102" y="61"/>
                    </a:lnTo>
                    <a:lnTo>
                      <a:pt x="101" y="45"/>
                    </a:lnTo>
                    <a:lnTo>
                      <a:pt x="101" y="42"/>
                    </a:lnTo>
                    <a:lnTo>
                      <a:pt x="101" y="42"/>
                    </a:lnTo>
                    <a:lnTo>
                      <a:pt x="101" y="42"/>
                    </a:lnTo>
                    <a:lnTo>
                      <a:pt x="100" y="4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77"/>
              <p:cNvSpPr>
                <a:spLocks noEditPoints="1"/>
              </p:cNvSpPr>
              <p:nvPr/>
            </p:nvSpPr>
            <p:spPr bwMode="auto">
              <a:xfrm>
                <a:off x="2077" y="2977"/>
                <a:ext cx="264" cy="555"/>
              </a:xfrm>
              <a:custGeom>
                <a:avLst/>
                <a:gdLst>
                  <a:gd name="T0" fmla="*/ 0 w 264"/>
                  <a:gd name="T1" fmla="*/ 551 h 555"/>
                  <a:gd name="T2" fmla="*/ 0 w 264"/>
                  <a:gd name="T3" fmla="*/ 552 h 555"/>
                  <a:gd name="T4" fmla="*/ 0 w 264"/>
                  <a:gd name="T5" fmla="*/ 552 h 555"/>
                  <a:gd name="T6" fmla="*/ 0 w 264"/>
                  <a:gd name="T7" fmla="*/ 555 h 555"/>
                  <a:gd name="T8" fmla="*/ 1 w 264"/>
                  <a:gd name="T9" fmla="*/ 554 h 555"/>
                  <a:gd name="T10" fmla="*/ 0 w 264"/>
                  <a:gd name="T11" fmla="*/ 551 h 555"/>
                  <a:gd name="T12" fmla="*/ 262 w 264"/>
                  <a:gd name="T13" fmla="*/ 350 h 555"/>
                  <a:gd name="T14" fmla="*/ 262 w 264"/>
                  <a:gd name="T15" fmla="*/ 350 h 555"/>
                  <a:gd name="T16" fmla="*/ 261 w 264"/>
                  <a:gd name="T17" fmla="*/ 349 h 555"/>
                  <a:gd name="T18" fmla="*/ 262 w 264"/>
                  <a:gd name="T19" fmla="*/ 350 h 555"/>
                  <a:gd name="T20" fmla="*/ 263 w 264"/>
                  <a:gd name="T21" fmla="*/ 350 h 555"/>
                  <a:gd name="T22" fmla="*/ 262 w 264"/>
                  <a:gd name="T23" fmla="*/ 350 h 555"/>
                  <a:gd name="T24" fmla="*/ 135 w 264"/>
                  <a:gd name="T25" fmla="*/ 6 h 555"/>
                  <a:gd name="T26" fmla="*/ 133 w 264"/>
                  <a:gd name="T27" fmla="*/ 11 h 555"/>
                  <a:gd name="T28" fmla="*/ 259 w 264"/>
                  <a:gd name="T29" fmla="*/ 349 h 555"/>
                  <a:gd name="T30" fmla="*/ 260 w 264"/>
                  <a:gd name="T31" fmla="*/ 350 h 555"/>
                  <a:gd name="T32" fmla="*/ 259 w 264"/>
                  <a:gd name="T33" fmla="*/ 350 h 555"/>
                  <a:gd name="T34" fmla="*/ 258 w 264"/>
                  <a:gd name="T35" fmla="*/ 352 h 555"/>
                  <a:gd name="T36" fmla="*/ 4 w 264"/>
                  <a:gd name="T37" fmla="*/ 547 h 555"/>
                  <a:gd name="T38" fmla="*/ 4 w 264"/>
                  <a:gd name="T39" fmla="*/ 552 h 555"/>
                  <a:gd name="T40" fmla="*/ 4 w 264"/>
                  <a:gd name="T41" fmla="*/ 551 h 555"/>
                  <a:gd name="T42" fmla="*/ 258 w 264"/>
                  <a:gd name="T43" fmla="*/ 356 h 555"/>
                  <a:gd name="T44" fmla="*/ 261 w 264"/>
                  <a:gd name="T45" fmla="*/ 353 h 555"/>
                  <a:gd name="T46" fmla="*/ 261 w 264"/>
                  <a:gd name="T47" fmla="*/ 353 h 555"/>
                  <a:gd name="T48" fmla="*/ 263 w 264"/>
                  <a:gd name="T49" fmla="*/ 351 h 555"/>
                  <a:gd name="T50" fmla="*/ 264 w 264"/>
                  <a:gd name="T51" fmla="*/ 351 h 555"/>
                  <a:gd name="T52" fmla="*/ 264 w 264"/>
                  <a:gd name="T53" fmla="*/ 351 h 555"/>
                  <a:gd name="T54" fmla="*/ 263 w 264"/>
                  <a:gd name="T55" fmla="*/ 350 h 555"/>
                  <a:gd name="T56" fmla="*/ 263 w 264"/>
                  <a:gd name="T57" fmla="*/ 350 h 555"/>
                  <a:gd name="T58" fmla="*/ 263 w 264"/>
                  <a:gd name="T59" fmla="*/ 350 h 555"/>
                  <a:gd name="T60" fmla="*/ 259 w 264"/>
                  <a:gd name="T61" fmla="*/ 338 h 555"/>
                  <a:gd name="T62" fmla="*/ 227 w 264"/>
                  <a:gd name="T63" fmla="*/ 254 h 555"/>
                  <a:gd name="T64" fmla="*/ 135 w 264"/>
                  <a:gd name="T65" fmla="*/ 6 h 555"/>
                  <a:gd name="T66" fmla="*/ 132 w 264"/>
                  <a:gd name="T67" fmla="*/ 0 h 555"/>
                  <a:gd name="T68" fmla="*/ 131 w 264"/>
                  <a:gd name="T69" fmla="*/ 2 h 555"/>
                  <a:gd name="T70" fmla="*/ 134 w 264"/>
                  <a:gd name="T71" fmla="*/ 5 h 555"/>
                  <a:gd name="T72" fmla="*/ 134 w 264"/>
                  <a:gd name="T73" fmla="*/ 4 h 555"/>
                  <a:gd name="T74" fmla="*/ 134 w 264"/>
                  <a:gd name="T75" fmla="*/ 3 h 555"/>
                  <a:gd name="T76" fmla="*/ 132 w 264"/>
                  <a:gd name="T77"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555">
                    <a:moveTo>
                      <a:pt x="0" y="551"/>
                    </a:moveTo>
                    <a:lnTo>
                      <a:pt x="0" y="552"/>
                    </a:lnTo>
                    <a:lnTo>
                      <a:pt x="0" y="552"/>
                    </a:lnTo>
                    <a:lnTo>
                      <a:pt x="0" y="555"/>
                    </a:lnTo>
                    <a:lnTo>
                      <a:pt x="1" y="554"/>
                    </a:lnTo>
                    <a:lnTo>
                      <a:pt x="0" y="551"/>
                    </a:lnTo>
                    <a:close/>
                    <a:moveTo>
                      <a:pt x="262" y="350"/>
                    </a:moveTo>
                    <a:lnTo>
                      <a:pt x="262" y="350"/>
                    </a:lnTo>
                    <a:lnTo>
                      <a:pt x="261" y="349"/>
                    </a:lnTo>
                    <a:lnTo>
                      <a:pt x="262" y="350"/>
                    </a:lnTo>
                    <a:lnTo>
                      <a:pt x="263" y="350"/>
                    </a:lnTo>
                    <a:lnTo>
                      <a:pt x="262" y="350"/>
                    </a:lnTo>
                    <a:close/>
                    <a:moveTo>
                      <a:pt x="135" y="6"/>
                    </a:moveTo>
                    <a:lnTo>
                      <a:pt x="133" y="11"/>
                    </a:lnTo>
                    <a:lnTo>
                      <a:pt x="259" y="349"/>
                    </a:lnTo>
                    <a:lnTo>
                      <a:pt x="260" y="350"/>
                    </a:lnTo>
                    <a:lnTo>
                      <a:pt x="259" y="350"/>
                    </a:lnTo>
                    <a:lnTo>
                      <a:pt x="258" y="352"/>
                    </a:lnTo>
                    <a:lnTo>
                      <a:pt x="4" y="547"/>
                    </a:lnTo>
                    <a:lnTo>
                      <a:pt x="4" y="552"/>
                    </a:lnTo>
                    <a:lnTo>
                      <a:pt x="4" y="551"/>
                    </a:lnTo>
                    <a:lnTo>
                      <a:pt x="258" y="356"/>
                    </a:lnTo>
                    <a:lnTo>
                      <a:pt x="261" y="353"/>
                    </a:lnTo>
                    <a:lnTo>
                      <a:pt x="261" y="353"/>
                    </a:lnTo>
                    <a:lnTo>
                      <a:pt x="263" y="351"/>
                    </a:lnTo>
                    <a:lnTo>
                      <a:pt x="264" y="351"/>
                    </a:lnTo>
                    <a:lnTo>
                      <a:pt x="264" y="351"/>
                    </a:lnTo>
                    <a:lnTo>
                      <a:pt x="263" y="350"/>
                    </a:lnTo>
                    <a:lnTo>
                      <a:pt x="263" y="350"/>
                    </a:lnTo>
                    <a:lnTo>
                      <a:pt x="263" y="350"/>
                    </a:lnTo>
                    <a:lnTo>
                      <a:pt x="259" y="338"/>
                    </a:lnTo>
                    <a:lnTo>
                      <a:pt x="227" y="254"/>
                    </a:lnTo>
                    <a:lnTo>
                      <a:pt x="135" y="6"/>
                    </a:lnTo>
                    <a:close/>
                    <a:moveTo>
                      <a:pt x="132" y="0"/>
                    </a:moveTo>
                    <a:lnTo>
                      <a:pt x="131" y="2"/>
                    </a:lnTo>
                    <a:lnTo>
                      <a:pt x="134" y="5"/>
                    </a:lnTo>
                    <a:lnTo>
                      <a:pt x="134" y="4"/>
                    </a:lnTo>
                    <a:lnTo>
                      <a:pt x="134" y="3"/>
                    </a:lnTo>
                    <a:lnTo>
                      <a:pt x="13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78"/>
              <p:cNvSpPr>
                <a:spLocks noEditPoints="1"/>
              </p:cNvSpPr>
              <p:nvPr/>
            </p:nvSpPr>
            <p:spPr bwMode="auto">
              <a:xfrm>
                <a:off x="2077" y="2977"/>
                <a:ext cx="264" cy="555"/>
              </a:xfrm>
              <a:custGeom>
                <a:avLst/>
                <a:gdLst>
                  <a:gd name="T0" fmla="*/ 0 w 264"/>
                  <a:gd name="T1" fmla="*/ 551 h 555"/>
                  <a:gd name="T2" fmla="*/ 0 w 264"/>
                  <a:gd name="T3" fmla="*/ 552 h 555"/>
                  <a:gd name="T4" fmla="*/ 0 w 264"/>
                  <a:gd name="T5" fmla="*/ 552 h 555"/>
                  <a:gd name="T6" fmla="*/ 0 w 264"/>
                  <a:gd name="T7" fmla="*/ 555 h 555"/>
                  <a:gd name="T8" fmla="*/ 1 w 264"/>
                  <a:gd name="T9" fmla="*/ 554 h 555"/>
                  <a:gd name="T10" fmla="*/ 0 w 264"/>
                  <a:gd name="T11" fmla="*/ 551 h 555"/>
                  <a:gd name="T12" fmla="*/ 262 w 264"/>
                  <a:gd name="T13" fmla="*/ 350 h 555"/>
                  <a:gd name="T14" fmla="*/ 262 w 264"/>
                  <a:gd name="T15" fmla="*/ 350 h 555"/>
                  <a:gd name="T16" fmla="*/ 261 w 264"/>
                  <a:gd name="T17" fmla="*/ 349 h 555"/>
                  <a:gd name="T18" fmla="*/ 262 w 264"/>
                  <a:gd name="T19" fmla="*/ 350 h 555"/>
                  <a:gd name="T20" fmla="*/ 263 w 264"/>
                  <a:gd name="T21" fmla="*/ 350 h 555"/>
                  <a:gd name="T22" fmla="*/ 262 w 264"/>
                  <a:gd name="T23" fmla="*/ 350 h 555"/>
                  <a:gd name="T24" fmla="*/ 135 w 264"/>
                  <a:gd name="T25" fmla="*/ 6 h 555"/>
                  <a:gd name="T26" fmla="*/ 133 w 264"/>
                  <a:gd name="T27" fmla="*/ 11 h 555"/>
                  <a:gd name="T28" fmla="*/ 259 w 264"/>
                  <a:gd name="T29" fmla="*/ 349 h 555"/>
                  <a:gd name="T30" fmla="*/ 260 w 264"/>
                  <a:gd name="T31" fmla="*/ 350 h 555"/>
                  <a:gd name="T32" fmla="*/ 259 w 264"/>
                  <a:gd name="T33" fmla="*/ 350 h 555"/>
                  <a:gd name="T34" fmla="*/ 258 w 264"/>
                  <a:gd name="T35" fmla="*/ 352 h 555"/>
                  <a:gd name="T36" fmla="*/ 4 w 264"/>
                  <a:gd name="T37" fmla="*/ 547 h 555"/>
                  <a:gd name="T38" fmla="*/ 4 w 264"/>
                  <a:gd name="T39" fmla="*/ 552 h 555"/>
                  <a:gd name="T40" fmla="*/ 4 w 264"/>
                  <a:gd name="T41" fmla="*/ 551 h 555"/>
                  <a:gd name="T42" fmla="*/ 258 w 264"/>
                  <a:gd name="T43" fmla="*/ 356 h 555"/>
                  <a:gd name="T44" fmla="*/ 261 w 264"/>
                  <a:gd name="T45" fmla="*/ 353 h 555"/>
                  <a:gd name="T46" fmla="*/ 261 w 264"/>
                  <a:gd name="T47" fmla="*/ 353 h 555"/>
                  <a:gd name="T48" fmla="*/ 263 w 264"/>
                  <a:gd name="T49" fmla="*/ 351 h 555"/>
                  <a:gd name="T50" fmla="*/ 264 w 264"/>
                  <a:gd name="T51" fmla="*/ 351 h 555"/>
                  <a:gd name="T52" fmla="*/ 264 w 264"/>
                  <a:gd name="T53" fmla="*/ 351 h 555"/>
                  <a:gd name="T54" fmla="*/ 263 w 264"/>
                  <a:gd name="T55" fmla="*/ 350 h 555"/>
                  <a:gd name="T56" fmla="*/ 263 w 264"/>
                  <a:gd name="T57" fmla="*/ 350 h 555"/>
                  <a:gd name="T58" fmla="*/ 263 w 264"/>
                  <a:gd name="T59" fmla="*/ 350 h 555"/>
                  <a:gd name="T60" fmla="*/ 259 w 264"/>
                  <a:gd name="T61" fmla="*/ 338 h 555"/>
                  <a:gd name="T62" fmla="*/ 227 w 264"/>
                  <a:gd name="T63" fmla="*/ 254 h 555"/>
                  <a:gd name="T64" fmla="*/ 135 w 264"/>
                  <a:gd name="T65" fmla="*/ 6 h 555"/>
                  <a:gd name="T66" fmla="*/ 132 w 264"/>
                  <a:gd name="T67" fmla="*/ 0 h 555"/>
                  <a:gd name="T68" fmla="*/ 131 w 264"/>
                  <a:gd name="T69" fmla="*/ 2 h 555"/>
                  <a:gd name="T70" fmla="*/ 134 w 264"/>
                  <a:gd name="T71" fmla="*/ 5 h 555"/>
                  <a:gd name="T72" fmla="*/ 134 w 264"/>
                  <a:gd name="T73" fmla="*/ 4 h 555"/>
                  <a:gd name="T74" fmla="*/ 134 w 264"/>
                  <a:gd name="T75" fmla="*/ 3 h 555"/>
                  <a:gd name="T76" fmla="*/ 132 w 264"/>
                  <a:gd name="T77"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555">
                    <a:moveTo>
                      <a:pt x="0" y="551"/>
                    </a:moveTo>
                    <a:lnTo>
                      <a:pt x="0" y="552"/>
                    </a:lnTo>
                    <a:lnTo>
                      <a:pt x="0" y="552"/>
                    </a:lnTo>
                    <a:lnTo>
                      <a:pt x="0" y="555"/>
                    </a:lnTo>
                    <a:lnTo>
                      <a:pt x="1" y="554"/>
                    </a:lnTo>
                    <a:lnTo>
                      <a:pt x="0" y="551"/>
                    </a:lnTo>
                    <a:moveTo>
                      <a:pt x="262" y="350"/>
                    </a:moveTo>
                    <a:lnTo>
                      <a:pt x="262" y="350"/>
                    </a:lnTo>
                    <a:lnTo>
                      <a:pt x="261" y="349"/>
                    </a:lnTo>
                    <a:lnTo>
                      <a:pt x="262" y="350"/>
                    </a:lnTo>
                    <a:lnTo>
                      <a:pt x="263" y="350"/>
                    </a:lnTo>
                    <a:lnTo>
                      <a:pt x="262" y="350"/>
                    </a:lnTo>
                    <a:moveTo>
                      <a:pt x="135" y="6"/>
                    </a:moveTo>
                    <a:lnTo>
                      <a:pt x="133" y="11"/>
                    </a:lnTo>
                    <a:lnTo>
                      <a:pt x="259" y="349"/>
                    </a:lnTo>
                    <a:lnTo>
                      <a:pt x="260" y="350"/>
                    </a:lnTo>
                    <a:lnTo>
                      <a:pt x="259" y="350"/>
                    </a:lnTo>
                    <a:lnTo>
                      <a:pt x="258" y="352"/>
                    </a:lnTo>
                    <a:lnTo>
                      <a:pt x="4" y="547"/>
                    </a:lnTo>
                    <a:lnTo>
                      <a:pt x="4" y="552"/>
                    </a:lnTo>
                    <a:lnTo>
                      <a:pt x="4" y="551"/>
                    </a:lnTo>
                    <a:lnTo>
                      <a:pt x="258" y="356"/>
                    </a:lnTo>
                    <a:lnTo>
                      <a:pt x="261" y="353"/>
                    </a:lnTo>
                    <a:lnTo>
                      <a:pt x="261" y="353"/>
                    </a:lnTo>
                    <a:lnTo>
                      <a:pt x="263" y="351"/>
                    </a:lnTo>
                    <a:lnTo>
                      <a:pt x="264" y="351"/>
                    </a:lnTo>
                    <a:lnTo>
                      <a:pt x="264" y="351"/>
                    </a:lnTo>
                    <a:lnTo>
                      <a:pt x="263" y="350"/>
                    </a:lnTo>
                    <a:lnTo>
                      <a:pt x="263" y="350"/>
                    </a:lnTo>
                    <a:lnTo>
                      <a:pt x="263" y="350"/>
                    </a:lnTo>
                    <a:lnTo>
                      <a:pt x="259" y="338"/>
                    </a:lnTo>
                    <a:lnTo>
                      <a:pt x="227" y="254"/>
                    </a:lnTo>
                    <a:lnTo>
                      <a:pt x="135" y="6"/>
                    </a:lnTo>
                    <a:moveTo>
                      <a:pt x="132" y="0"/>
                    </a:moveTo>
                    <a:lnTo>
                      <a:pt x="131" y="2"/>
                    </a:lnTo>
                    <a:lnTo>
                      <a:pt x="134" y="5"/>
                    </a:lnTo>
                    <a:lnTo>
                      <a:pt x="134" y="4"/>
                    </a:lnTo>
                    <a:lnTo>
                      <a:pt x="134" y="3"/>
                    </a:lnTo>
                    <a:lnTo>
                      <a:pt x="1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79"/>
              <p:cNvSpPr>
                <a:spLocks noEditPoints="1"/>
              </p:cNvSpPr>
              <p:nvPr/>
            </p:nvSpPr>
            <p:spPr bwMode="auto">
              <a:xfrm>
                <a:off x="1841" y="2720"/>
                <a:ext cx="371" cy="814"/>
              </a:xfrm>
              <a:custGeom>
                <a:avLst/>
                <a:gdLst>
                  <a:gd name="T0" fmla="*/ 152 w 371"/>
                  <a:gd name="T1" fmla="*/ 511 h 814"/>
                  <a:gd name="T2" fmla="*/ 6 w 371"/>
                  <a:gd name="T3" fmla="*/ 8 h 814"/>
                  <a:gd name="T4" fmla="*/ 86 w 371"/>
                  <a:gd name="T5" fmla="*/ 65 h 814"/>
                  <a:gd name="T6" fmla="*/ 365 w 371"/>
                  <a:gd name="T7" fmla="*/ 262 h 814"/>
                  <a:gd name="T8" fmla="*/ 367 w 371"/>
                  <a:gd name="T9" fmla="*/ 263 h 814"/>
                  <a:gd name="T10" fmla="*/ 367 w 371"/>
                  <a:gd name="T11" fmla="*/ 263 h 814"/>
                  <a:gd name="T12" fmla="*/ 238 w 371"/>
                  <a:gd name="T13" fmla="*/ 802 h 814"/>
                  <a:gd name="T14" fmla="*/ 152 w 371"/>
                  <a:gd name="T15" fmla="*/ 511 h 814"/>
                  <a:gd name="T16" fmla="*/ 0 w 371"/>
                  <a:gd name="T17" fmla="*/ 0 h 814"/>
                  <a:gd name="T18" fmla="*/ 1 w 371"/>
                  <a:gd name="T19" fmla="*/ 4 h 814"/>
                  <a:gd name="T20" fmla="*/ 1 w 371"/>
                  <a:gd name="T21" fmla="*/ 4 h 814"/>
                  <a:gd name="T22" fmla="*/ 3 w 371"/>
                  <a:gd name="T23" fmla="*/ 4 h 814"/>
                  <a:gd name="T24" fmla="*/ 2 w 371"/>
                  <a:gd name="T25" fmla="*/ 5 h 814"/>
                  <a:gd name="T26" fmla="*/ 3 w 371"/>
                  <a:gd name="T27" fmla="*/ 4 h 814"/>
                  <a:gd name="T28" fmla="*/ 1 w 371"/>
                  <a:gd name="T29" fmla="*/ 4 h 814"/>
                  <a:gd name="T30" fmla="*/ 2 w 371"/>
                  <a:gd name="T31" fmla="*/ 5 h 814"/>
                  <a:gd name="T32" fmla="*/ 2 w 371"/>
                  <a:gd name="T33" fmla="*/ 6 h 814"/>
                  <a:gd name="T34" fmla="*/ 216 w 371"/>
                  <a:gd name="T35" fmla="*/ 740 h 814"/>
                  <a:gd name="T36" fmla="*/ 216 w 371"/>
                  <a:gd name="T37" fmla="*/ 740 h 814"/>
                  <a:gd name="T38" fmla="*/ 228 w 371"/>
                  <a:gd name="T39" fmla="*/ 781 h 814"/>
                  <a:gd name="T40" fmla="*/ 236 w 371"/>
                  <a:gd name="T41" fmla="*/ 808 h 814"/>
                  <a:gd name="T42" fmla="*/ 237 w 371"/>
                  <a:gd name="T43" fmla="*/ 811 h 814"/>
                  <a:gd name="T44" fmla="*/ 238 w 371"/>
                  <a:gd name="T45" fmla="*/ 814 h 814"/>
                  <a:gd name="T46" fmla="*/ 239 w 371"/>
                  <a:gd name="T47" fmla="*/ 811 h 814"/>
                  <a:gd name="T48" fmla="*/ 240 w 371"/>
                  <a:gd name="T49" fmla="*/ 809 h 814"/>
                  <a:gd name="T50" fmla="*/ 240 w 371"/>
                  <a:gd name="T51" fmla="*/ 804 h 814"/>
                  <a:gd name="T52" fmla="*/ 369 w 371"/>
                  <a:gd name="T53" fmla="*/ 268 h 814"/>
                  <a:gd name="T54" fmla="*/ 371 w 371"/>
                  <a:gd name="T55" fmla="*/ 263 h 814"/>
                  <a:gd name="T56" fmla="*/ 371 w 371"/>
                  <a:gd name="T57" fmla="*/ 262 h 814"/>
                  <a:gd name="T58" fmla="*/ 370 w 371"/>
                  <a:gd name="T59" fmla="*/ 262 h 814"/>
                  <a:gd name="T60" fmla="*/ 367 w 371"/>
                  <a:gd name="T61" fmla="*/ 259 h 814"/>
                  <a:gd name="T62" fmla="*/ 367 w 371"/>
                  <a:gd name="T63" fmla="*/ 259 h 814"/>
                  <a:gd name="T64" fmla="*/ 367 w 371"/>
                  <a:gd name="T65" fmla="*/ 259 h 814"/>
                  <a:gd name="T66" fmla="*/ 6 w 371"/>
                  <a:gd name="T67" fmla="*/ 4 h 814"/>
                  <a:gd name="T68" fmla="*/ 6 w 371"/>
                  <a:gd name="T69" fmla="*/ 4 h 814"/>
                  <a:gd name="T70" fmla="*/ 4 w 371"/>
                  <a:gd name="T71" fmla="*/ 2 h 814"/>
                  <a:gd name="T72" fmla="*/ 0 w 371"/>
                  <a:gd name="T73"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1" h="814">
                    <a:moveTo>
                      <a:pt x="152" y="511"/>
                    </a:moveTo>
                    <a:lnTo>
                      <a:pt x="6" y="8"/>
                    </a:lnTo>
                    <a:lnTo>
                      <a:pt x="86" y="65"/>
                    </a:lnTo>
                    <a:lnTo>
                      <a:pt x="365" y="262"/>
                    </a:lnTo>
                    <a:lnTo>
                      <a:pt x="367" y="263"/>
                    </a:lnTo>
                    <a:lnTo>
                      <a:pt x="367" y="263"/>
                    </a:lnTo>
                    <a:lnTo>
                      <a:pt x="238" y="802"/>
                    </a:lnTo>
                    <a:lnTo>
                      <a:pt x="152" y="511"/>
                    </a:lnTo>
                    <a:close/>
                    <a:moveTo>
                      <a:pt x="0" y="0"/>
                    </a:moveTo>
                    <a:lnTo>
                      <a:pt x="1" y="4"/>
                    </a:lnTo>
                    <a:lnTo>
                      <a:pt x="1" y="4"/>
                    </a:lnTo>
                    <a:lnTo>
                      <a:pt x="3" y="4"/>
                    </a:lnTo>
                    <a:lnTo>
                      <a:pt x="2" y="5"/>
                    </a:lnTo>
                    <a:lnTo>
                      <a:pt x="3" y="4"/>
                    </a:lnTo>
                    <a:lnTo>
                      <a:pt x="1" y="4"/>
                    </a:lnTo>
                    <a:lnTo>
                      <a:pt x="2" y="5"/>
                    </a:lnTo>
                    <a:lnTo>
                      <a:pt x="2" y="6"/>
                    </a:lnTo>
                    <a:lnTo>
                      <a:pt x="216" y="740"/>
                    </a:lnTo>
                    <a:lnTo>
                      <a:pt x="216" y="740"/>
                    </a:lnTo>
                    <a:lnTo>
                      <a:pt x="228" y="781"/>
                    </a:lnTo>
                    <a:lnTo>
                      <a:pt x="236" y="808"/>
                    </a:lnTo>
                    <a:lnTo>
                      <a:pt x="237" y="811"/>
                    </a:lnTo>
                    <a:lnTo>
                      <a:pt x="238" y="814"/>
                    </a:lnTo>
                    <a:lnTo>
                      <a:pt x="239" y="811"/>
                    </a:lnTo>
                    <a:lnTo>
                      <a:pt x="240" y="809"/>
                    </a:lnTo>
                    <a:lnTo>
                      <a:pt x="240" y="804"/>
                    </a:lnTo>
                    <a:lnTo>
                      <a:pt x="369" y="268"/>
                    </a:lnTo>
                    <a:lnTo>
                      <a:pt x="371" y="263"/>
                    </a:lnTo>
                    <a:lnTo>
                      <a:pt x="371" y="262"/>
                    </a:lnTo>
                    <a:lnTo>
                      <a:pt x="370" y="262"/>
                    </a:lnTo>
                    <a:lnTo>
                      <a:pt x="367" y="259"/>
                    </a:lnTo>
                    <a:lnTo>
                      <a:pt x="367" y="259"/>
                    </a:lnTo>
                    <a:lnTo>
                      <a:pt x="367" y="259"/>
                    </a:lnTo>
                    <a:lnTo>
                      <a:pt x="6" y="4"/>
                    </a:lnTo>
                    <a:lnTo>
                      <a:pt x="6" y="4"/>
                    </a:lnTo>
                    <a:lnTo>
                      <a:pt x="4"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80"/>
              <p:cNvSpPr>
                <a:spLocks noEditPoints="1"/>
              </p:cNvSpPr>
              <p:nvPr/>
            </p:nvSpPr>
            <p:spPr bwMode="auto">
              <a:xfrm>
                <a:off x="1841" y="2720"/>
                <a:ext cx="371" cy="814"/>
              </a:xfrm>
              <a:custGeom>
                <a:avLst/>
                <a:gdLst>
                  <a:gd name="T0" fmla="*/ 152 w 371"/>
                  <a:gd name="T1" fmla="*/ 511 h 814"/>
                  <a:gd name="T2" fmla="*/ 6 w 371"/>
                  <a:gd name="T3" fmla="*/ 8 h 814"/>
                  <a:gd name="T4" fmla="*/ 86 w 371"/>
                  <a:gd name="T5" fmla="*/ 65 h 814"/>
                  <a:gd name="T6" fmla="*/ 365 w 371"/>
                  <a:gd name="T7" fmla="*/ 262 h 814"/>
                  <a:gd name="T8" fmla="*/ 367 w 371"/>
                  <a:gd name="T9" fmla="*/ 263 h 814"/>
                  <a:gd name="T10" fmla="*/ 367 w 371"/>
                  <a:gd name="T11" fmla="*/ 263 h 814"/>
                  <a:gd name="T12" fmla="*/ 238 w 371"/>
                  <a:gd name="T13" fmla="*/ 802 h 814"/>
                  <a:gd name="T14" fmla="*/ 152 w 371"/>
                  <a:gd name="T15" fmla="*/ 511 h 814"/>
                  <a:gd name="T16" fmla="*/ 0 w 371"/>
                  <a:gd name="T17" fmla="*/ 0 h 814"/>
                  <a:gd name="T18" fmla="*/ 1 w 371"/>
                  <a:gd name="T19" fmla="*/ 4 h 814"/>
                  <a:gd name="T20" fmla="*/ 1 w 371"/>
                  <a:gd name="T21" fmla="*/ 4 h 814"/>
                  <a:gd name="T22" fmla="*/ 3 w 371"/>
                  <a:gd name="T23" fmla="*/ 4 h 814"/>
                  <a:gd name="T24" fmla="*/ 2 w 371"/>
                  <a:gd name="T25" fmla="*/ 5 h 814"/>
                  <a:gd name="T26" fmla="*/ 3 w 371"/>
                  <a:gd name="T27" fmla="*/ 4 h 814"/>
                  <a:gd name="T28" fmla="*/ 1 w 371"/>
                  <a:gd name="T29" fmla="*/ 4 h 814"/>
                  <a:gd name="T30" fmla="*/ 2 w 371"/>
                  <a:gd name="T31" fmla="*/ 5 h 814"/>
                  <a:gd name="T32" fmla="*/ 2 w 371"/>
                  <a:gd name="T33" fmla="*/ 6 h 814"/>
                  <a:gd name="T34" fmla="*/ 216 w 371"/>
                  <a:gd name="T35" fmla="*/ 740 h 814"/>
                  <a:gd name="T36" fmla="*/ 216 w 371"/>
                  <a:gd name="T37" fmla="*/ 740 h 814"/>
                  <a:gd name="T38" fmla="*/ 228 w 371"/>
                  <a:gd name="T39" fmla="*/ 781 h 814"/>
                  <a:gd name="T40" fmla="*/ 236 w 371"/>
                  <a:gd name="T41" fmla="*/ 808 h 814"/>
                  <a:gd name="T42" fmla="*/ 237 w 371"/>
                  <a:gd name="T43" fmla="*/ 811 h 814"/>
                  <a:gd name="T44" fmla="*/ 238 w 371"/>
                  <a:gd name="T45" fmla="*/ 814 h 814"/>
                  <a:gd name="T46" fmla="*/ 239 w 371"/>
                  <a:gd name="T47" fmla="*/ 811 h 814"/>
                  <a:gd name="T48" fmla="*/ 240 w 371"/>
                  <a:gd name="T49" fmla="*/ 809 h 814"/>
                  <a:gd name="T50" fmla="*/ 240 w 371"/>
                  <a:gd name="T51" fmla="*/ 804 h 814"/>
                  <a:gd name="T52" fmla="*/ 369 w 371"/>
                  <a:gd name="T53" fmla="*/ 268 h 814"/>
                  <a:gd name="T54" fmla="*/ 371 w 371"/>
                  <a:gd name="T55" fmla="*/ 263 h 814"/>
                  <a:gd name="T56" fmla="*/ 371 w 371"/>
                  <a:gd name="T57" fmla="*/ 262 h 814"/>
                  <a:gd name="T58" fmla="*/ 370 w 371"/>
                  <a:gd name="T59" fmla="*/ 262 h 814"/>
                  <a:gd name="T60" fmla="*/ 367 w 371"/>
                  <a:gd name="T61" fmla="*/ 259 h 814"/>
                  <a:gd name="T62" fmla="*/ 367 w 371"/>
                  <a:gd name="T63" fmla="*/ 259 h 814"/>
                  <a:gd name="T64" fmla="*/ 367 w 371"/>
                  <a:gd name="T65" fmla="*/ 259 h 814"/>
                  <a:gd name="T66" fmla="*/ 6 w 371"/>
                  <a:gd name="T67" fmla="*/ 4 h 814"/>
                  <a:gd name="T68" fmla="*/ 6 w 371"/>
                  <a:gd name="T69" fmla="*/ 4 h 814"/>
                  <a:gd name="T70" fmla="*/ 4 w 371"/>
                  <a:gd name="T71" fmla="*/ 2 h 814"/>
                  <a:gd name="T72" fmla="*/ 0 w 371"/>
                  <a:gd name="T73"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1" h="814">
                    <a:moveTo>
                      <a:pt x="152" y="511"/>
                    </a:moveTo>
                    <a:lnTo>
                      <a:pt x="6" y="8"/>
                    </a:lnTo>
                    <a:lnTo>
                      <a:pt x="86" y="65"/>
                    </a:lnTo>
                    <a:lnTo>
                      <a:pt x="365" y="262"/>
                    </a:lnTo>
                    <a:lnTo>
                      <a:pt x="367" y="263"/>
                    </a:lnTo>
                    <a:lnTo>
                      <a:pt x="367" y="263"/>
                    </a:lnTo>
                    <a:lnTo>
                      <a:pt x="238" y="802"/>
                    </a:lnTo>
                    <a:lnTo>
                      <a:pt x="152" y="511"/>
                    </a:lnTo>
                    <a:moveTo>
                      <a:pt x="0" y="0"/>
                    </a:moveTo>
                    <a:lnTo>
                      <a:pt x="1" y="4"/>
                    </a:lnTo>
                    <a:lnTo>
                      <a:pt x="1" y="4"/>
                    </a:lnTo>
                    <a:lnTo>
                      <a:pt x="3" y="4"/>
                    </a:lnTo>
                    <a:lnTo>
                      <a:pt x="2" y="5"/>
                    </a:lnTo>
                    <a:lnTo>
                      <a:pt x="3" y="4"/>
                    </a:lnTo>
                    <a:lnTo>
                      <a:pt x="1" y="4"/>
                    </a:lnTo>
                    <a:lnTo>
                      <a:pt x="2" y="5"/>
                    </a:lnTo>
                    <a:lnTo>
                      <a:pt x="2" y="6"/>
                    </a:lnTo>
                    <a:lnTo>
                      <a:pt x="216" y="740"/>
                    </a:lnTo>
                    <a:lnTo>
                      <a:pt x="216" y="740"/>
                    </a:lnTo>
                    <a:lnTo>
                      <a:pt x="228" y="781"/>
                    </a:lnTo>
                    <a:lnTo>
                      <a:pt x="236" y="808"/>
                    </a:lnTo>
                    <a:lnTo>
                      <a:pt x="237" y="811"/>
                    </a:lnTo>
                    <a:lnTo>
                      <a:pt x="238" y="814"/>
                    </a:lnTo>
                    <a:lnTo>
                      <a:pt x="239" y="811"/>
                    </a:lnTo>
                    <a:lnTo>
                      <a:pt x="240" y="809"/>
                    </a:lnTo>
                    <a:lnTo>
                      <a:pt x="240" y="804"/>
                    </a:lnTo>
                    <a:lnTo>
                      <a:pt x="369" y="268"/>
                    </a:lnTo>
                    <a:lnTo>
                      <a:pt x="371" y="263"/>
                    </a:lnTo>
                    <a:lnTo>
                      <a:pt x="371" y="262"/>
                    </a:lnTo>
                    <a:lnTo>
                      <a:pt x="370" y="262"/>
                    </a:lnTo>
                    <a:lnTo>
                      <a:pt x="367" y="259"/>
                    </a:lnTo>
                    <a:lnTo>
                      <a:pt x="367" y="259"/>
                    </a:lnTo>
                    <a:lnTo>
                      <a:pt x="367" y="259"/>
                    </a:lnTo>
                    <a:lnTo>
                      <a:pt x="6" y="4"/>
                    </a:lnTo>
                    <a:lnTo>
                      <a:pt x="6" y="4"/>
                    </a:lnTo>
                    <a:lnTo>
                      <a:pt x="4"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81"/>
              <p:cNvSpPr>
                <a:spLocks noEditPoints="1"/>
              </p:cNvSpPr>
              <p:nvPr/>
            </p:nvSpPr>
            <p:spPr bwMode="auto">
              <a:xfrm>
                <a:off x="2662" y="787"/>
                <a:ext cx="380" cy="281"/>
              </a:xfrm>
              <a:custGeom>
                <a:avLst/>
                <a:gdLst>
                  <a:gd name="T0" fmla="*/ 91 w 380"/>
                  <a:gd name="T1" fmla="*/ 280 h 281"/>
                  <a:gd name="T2" fmla="*/ 90 w 380"/>
                  <a:gd name="T3" fmla="*/ 280 h 281"/>
                  <a:gd name="T4" fmla="*/ 90 w 380"/>
                  <a:gd name="T5" fmla="*/ 281 h 281"/>
                  <a:gd name="T6" fmla="*/ 91 w 380"/>
                  <a:gd name="T7" fmla="*/ 280 h 281"/>
                  <a:gd name="T8" fmla="*/ 2 w 380"/>
                  <a:gd name="T9" fmla="*/ 92 h 281"/>
                  <a:gd name="T10" fmla="*/ 2 w 380"/>
                  <a:gd name="T11" fmla="*/ 92 h 281"/>
                  <a:gd name="T12" fmla="*/ 88 w 380"/>
                  <a:gd name="T13" fmla="*/ 277 h 281"/>
                  <a:gd name="T14" fmla="*/ 88 w 380"/>
                  <a:gd name="T15" fmla="*/ 277 h 281"/>
                  <a:gd name="T16" fmla="*/ 2 w 380"/>
                  <a:gd name="T17" fmla="*/ 92 h 281"/>
                  <a:gd name="T18" fmla="*/ 2 w 380"/>
                  <a:gd name="T19" fmla="*/ 88 h 281"/>
                  <a:gd name="T20" fmla="*/ 0 w 380"/>
                  <a:gd name="T21" fmla="*/ 89 h 281"/>
                  <a:gd name="T22" fmla="*/ 1 w 380"/>
                  <a:gd name="T23" fmla="*/ 89 h 281"/>
                  <a:gd name="T24" fmla="*/ 1 w 380"/>
                  <a:gd name="T25" fmla="*/ 89 h 281"/>
                  <a:gd name="T26" fmla="*/ 2 w 380"/>
                  <a:gd name="T27" fmla="*/ 88 h 281"/>
                  <a:gd name="T28" fmla="*/ 380 w 380"/>
                  <a:gd name="T29" fmla="*/ 2 h 281"/>
                  <a:gd name="T30" fmla="*/ 379 w 380"/>
                  <a:gd name="T31" fmla="*/ 3 h 281"/>
                  <a:gd name="T32" fmla="*/ 379 w 380"/>
                  <a:gd name="T33" fmla="*/ 2 h 281"/>
                  <a:gd name="T34" fmla="*/ 374 w 380"/>
                  <a:gd name="T35" fmla="*/ 4 h 281"/>
                  <a:gd name="T36" fmla="*/ 90 w 380"/>
                  <a:gd name="T37" fmla="*/ 276 h 281"/>
                  <a:gd name="T38" fmla="*/ 5 w 380"/>
                  <a:gd name="T39" fmla="*/ 91 h 281"/>
                  <a:gd name="T40" fmla="*/ 180 w 380"/>
                  <a:gd name="T41" fmla="*/ 49 h 281"/>
                  <a:gd name="T42" fmla="*/ 5 w 380"/>
                  <a:gd name="T43" fmla="*/ 91 h 281"/>
                  <a:gd name="T44" fmla="*/ 92 w 380"/>
                  <a:gd name="T45" fmla="*/ 278 h 281"/>
                  <a:gd name="T46" fmla="*/ 92 w 380"/>
                  <a:gd name="T47" fmla="*/ 279 h 281"/>
                  <a:gd name="T48" fmla="*/ 92 w 380"/>
                  <a:gd name="T49" fmla="*/ 279 h 281"/>
                  <a:gd name="T50" fmla="*/ 94 w 380"/>
                  <a:gd name="T51" fmla="*/ 277 h 281"/>
                  <a:gd name="T52" fmla="*/ 380 w 380"/>
                  <a:gd name="T53" fmla="*/ 2 h 281"/>
                  <a:gd name="T54" fmla="*/ 380 w 380"/>
                  <a:gd name="T55" fmla="*/ 2 h 281"/>
                  <a:gd name="T56" fmla="*/ 377 w 380"/>
                  <a:gd name="T57" fmla="*/ 0 h 281"/>
                  <a:gd name="T58" fmla="*/ 6 w 380"/>
                  <a:gd name="T59" fmla="*/ 87 h 281"/>
                  <a:gd name="T60" fmla="*/ 6 w 380"/>
                  <a:gd name="T61" fmla="*/ 87 h 281"/>
                  <a:gd name="T62" fmla="*/ 377 w 380"/>
                  <a:gd name="T63"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0" h="281">
                    <a:moveTo>
                      <a:pt x="91" y="280"/>
                    </a:moveTo>
                    <a:lnTo>
                      <a:pt x="90" y="280"/>
                    </a:lnTo>
                    <a:lnTo>
                      <a:pt x="90" y="281"/>
                    </a:lnTo>
                    <a:lnTo>
                      <a:pt x="91" y="280"/>
                    </a:lnTo>
                    <a:close/>
                    <a:moveTo>
                      <a:pt x="2" y="92"/>
                    </a:moveTo>
                    <a:lnTo>
                      <a:pt x="2" y="92"/>
                    </a:lnTo>
                    <a:lnTo>
                      <a:pt x="88" y="277"/>
                    </a:lnTo>
                    <a:lnTo>
                      <a:pt x="88" y="277"/>
                    </a:lnTo>
                    <a:lnTo>
                      <a:pt x="2" y="92"/>
                    </a:lnTo>
                    <a:close/>
                    <a:moveTo>
                      <a:pt x="2" y="88"/>
                    </a:moveTo>
                    <a:lnTo>
                      <a:pt x="0" y="89"/>
                    </a:lnTo>
                    <a:lnTo>
                      <a:pt x="1" y="89"/>
                    </a:lnTo>
                    <a:lnTo>
                      <a:pt x="1" y="89"/>
                    </a:lnTo>
                    <a:lnTo>
                      <a:pt x="2" y="88"/>
                    </a:lnTo>
                    <a:close/>
                    <a:moveTo>
                      <a:pt x="380" y="2"/>
                    </a:moveTo>
                    <a:lnTo>
                      <a:pt x="379" y="3"/>
                    </a:lnTo>
                    <a:lnTo>
                      <a:pt x="379" y="2"/>
                    </a:lnTo>
                    <a:lnTo>
                      <a:pt x="374" y="4"/>
                    </a:lnTo>
                    <a:lnTo>
                      <a:pt x="90" y="276"/>
                    </a:lnTo>
                    <a:lnTo>
                      <a:pt x="5" y="91"/>
                    </a:lnTo>
                    <a:lnTo>
                      <a:pt x="180" y="49"/>
                    </a:lnTo>
                    <a:lnTo>
                      <a:pt x="5" y="91"/>
                    </a:lnTo>
                    <a:lnTo>
                      <a:pt x="92" y="278"/>
                    </a:lnTo>
                    <a:lnTo>
                      <a:pt x="92" y="279"/>
                    </a:lnTo>
                    <a:lnTo>
                      <a:pt x="92" y="279"/>
                    </a:lnTo>
                    <a:lnTo>
                      <a:pt x="94" y="277"/>
                    </a:lnTo>
                    <a:lnTo>
                      <a:pt x="380" y="2"/>
                    </a:lnTo>
                    <a:lnTo>
                      <a:pt x="380" y="2"/>
                    </a:lnTo>
                    <a:close/>
                    <a:moveTo>
                      <a:pt x="377" y="0"/>
                    </a:moveTo>
                    <a:lnTo>
                      <a:pt x="6" y="87"/>
                    </a:lnTo>
                    <a:lnTo>
                      <a:pt x="6" y="87"/>
                    </a:lnTo>
                    <a:lnTo>
                      <a:pt x="37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82"/>
              <p:cNvSpPr>
                <a:spLocks noEditPoints="1"/>
              </p:cNvSpPr>
              <p:nvPr/>
            </p:nvSpPr>
            <p:spPr bwMode="auto">
              <a:xfrm>
                <a:off x="2662" y="787"/>
                <a:ext cx="380" cy="281"/>
              </a:xfrm>
              <a:custGeom>
                <a:avLst/>
                <a:gdLst>
                  <a:gd name="T0" fmla="*/ 91 w 380"/>
                  <a:gd name="T1" fmla="*/ 280 h 281"/>
                  <a:gd name="T2" fmla="*/ 90 w 380"/>
                  <a:gd name="T3" fmla="*/ 280 h 281"/>
                  <a:gd name="T4" fmla="*/ 90 w 380"/>
                  <a:gd name="T5" fmla="*/ 281 h 281"/>
                  <a:gd name="T6" fmla="*/ 91 w 380"/>
                  <a:gd name="T7" fmla="*/ 280 h 281"/>
                  <a:gd name="T8" fmla="*/ 2 w 380"/>
                  <a:gd name="T9" fmla="*/ 92 h 281"/>
                  <a:gd name="T10" fmla="*/ 2 w 380"/>
                  <a:gd name="T11" fmla="*/ 92 h 281"/>
                  <a:gd name="T12" fmla="*/ 88 w 380"/>
                  <a:gd name="T13" fmla="*/ 277 h 281"/>
                  <a:gd name="T14" fmla="*/ 88 w 380"/>
                  <a:gd name="T15" fmla="*/ 277 h 281"/>
                  <a:gd name="T16" fmla="*/ 2 w 380"/>
                  <a:gd name="T17" fmla="*/ 92 h 281"/>
                  <a:gd name="T18" fmla="*/ 2 w 380"/>
                  <a:gd name="T19" fmla="*/ 88 h 281"/>
                  <a:gd name="T20" fmla="*/ 0 w 380"/>
                  <a:gd name="T21" fmla="*/ 89 h 281"/>
                  <a:gd name="T22" fmla="*/ 1 w 380"/>
                  <a:gd name="T23" fmla="*/ 89 h 281"/>
                  <a:gd name="T24" fmla="*/ 1 w 380"/>
                  <a:gd name="T25" fmla="*/ 89 h 281"/>
                  <a:gd name="T26" fmla="*/ 2 w 380"/>
                  <a:gd name="T27" fmla="*/ 88 h 281"/>
                  <a:gd name="T28" fmla="*/ 380 w 380"/>
                  <a:gd name="T29" fmla="*/ 2 h 281"/>
                  <a:gd name="T30" fmla="*/ 379 w 380"/>
                  <a:gd name="T31" fmla="*/ 3 h 281"/>
                  <a:gd name="T32" fmla="*/ 379 w 380"/>
                  <a:gd name="T33" fmla="*/ 2 h 281"/>
                  <a:gd name="T34" fmla="*/ 374 w 380"/>
                  <a:gd name="T35" fmla="*/ 4 h 281"/>
                  <a:gd name="T36" fmla="*/ 90 w 380"/>
                  <a:gd name="T37" fmla="*/ 276 h 281"/>
                  <a:gd name="T38" fmla="*/ 5 w 380"/>
                  <a:gd name="T39" fmla="*/ 91 h 281"/>
                  <a:gd name="T40" fmla="*/ 180 w 380"/>
                  <a:gd name="T41" fmla="*/ 49 h 281"/>
                  <a:gd name="T42" fmla="*/ 5 w 380"/>
                  <a:gd name="T43" fmla="*/ 91 h 281"/>
                  <a:gd name="T44" fmla="*/ 92 w 380"/>
                  <a:gd name="T45" fmla="*/ 278 h 281"/>
                  <a:gd name="T46" fmla="*/ 92 w 380"/>
                  <a:gd name="T47" fmla="*/ 279 h 281"/>
                  <a:gd name="T48" fmla="*/ 92 w 380"/>
                  <a:gd name="T49" fmla="*/ 279 h 281"/>
                  <a:gd name="T50" fmla="*/ 94 w 380"/>
                  <a:gd name="T51" fmla="*/ 277 h 281"/>
                  <a:gd name="T52" fmla="*/ 380 w 380"/>
                  <a:gd name="T53" fmla="*/ 2 h 281"/>
                  <a:gd name="T54" fmla="*/ 380 w 380"/>
                  <a:gd name="T55" fmla="*/ 2 h 281"/>
                  <a:gd name="T56" fmla="*/ 377 w 380"/>
                  <a:gd name="T57" fmla="*/ 0 h 281"/>
                  <a:gd name="T58" fmla="*/ 6 w 380"/>
                  <a:gd name="T59" fmla="*/ 87 h 281"/>
                  <a:gd name="T60" fmla="*/ 6 w 380"/>
                  <a:gd name="T61" fmla="*/ 87 h 281"/>
                  <a:gd name="T62" fmla="*/ 377 w 380"/>
                  <a:gd name="T63"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0" h="281">
                    <a:moveTo>
                      <a:pt x="91" y="280"/>
                    </a:moveTo>
                    <a:lnTo>
                      <a:pt x="90" y="280"/>
                    </a:lnTo>
                    <a:lnTo>
                      <a:pt x="90" y="281"/>
                    </a:lnTo>
                    <a:lnTo>
                      <a:pt x="91" y="280"/>
                    </a:lnTo>
                    <a:moveTo>
                      <a:pt x="2" y="92"/>
                    </a:moveTo>
                    <a:lnTo>
                      <a:pt x="2" y="92"/>
                    </a:lnTo>
                    <a:lnTo>
                      <a:pt x="88" y="277"/>
                    </a:lnTo>
                    <a:lnTo>
                      <a:pt x="88" y="277"/>
                    </a:lnTo>
                    <a:lnTo>
                      <a:pt x="2" y="92"/>
                    </a:lnTo>
                    <a:moveTo>
                      <a:pt x="2" y="88"/>
                    </a:moveTo>
                    <a:lnTo>
                      <a:pt x="0" y="89"/>
                    </a:lnTo>
                    <a:lnTo>
                      <a:pt x="1" y="89"/>
                    </a:lnTo>
                    <a:lnTo>
                      <a:pt x="1" y="89"/>
                    </a:lnTo>
                    <a:lnTo>
                      <a:pt x="2" y="88"/>
                    </a:lnTo>
                    <a:moveTo>
                      <a:pt x="380" y="2"/>
                    </a:moveTo>
                    <a:lnTo>
                      <a:pt x="379" y="3"/>
                    </a:lnTo>
                    <a:lnTo>
                      <a:pt x="379" y="2"/>
                    </a:lnTo>
                    <a:lnTo>
                      <a:pt x="374" y="4"/>
                    </a:lnTo>
                    <a:lnTo>
                      <a:pt x="90" y="276"/>
                    </a:lnTo>
                    <a:lnTo>
                      <a:pt x="5" y="91"/>
                    </a:lnTo>
                    <a:lnTo>
                      <a:pt x="180" y="49"/>
                    </a:lnTo>
                    <a:lnTo>
                      <a:pt x="5" y="91"/>
                    </a:lnTo>
                    <a:lnTo>
                      <a:pt x="92" y="278"/>
                    </a:lnTo>
                    <a:lnTo>
                      <a:pt x="92" y="279"/>
                    </a:lnTo>
                    <a:lnTo>
                      <a:pt x="92" y="279"/>
                    </a:lnTo>
                    <a:lnTo>
                      <a:pt x="94" y="277"/>
                    </a:lnTo>
                    <a:lnTo>
                      <a:pt x="380" y="2"/>
                    </a:lnTo>
                    <a:lnTo>
                      <a:pt x="380" y="2"/>
                    </a:lnTo>
                    <a:moveTo>
                      <a:pt x="377" y="0"/>
                    </a:moveTo>
                    <a:lnTo>
                      <a:pt x="6" y="87"/>
                    </a:lnTo>
                    <a:lnTo>
                      <a:pt x="6" y="87"/>
                    </a:lnTo>
                    <a:lnTo>
                      <a:pt x="3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83"/>
              <p:cNvSpPr>
                <a:spLocks noEditPoints="1"/>
              </p:cNvSpPr>
              <p:nvPr/>
            </p:nvSpPr>
            <p:spPr bwMode="auto">
              <a:xfrm>
                <a:off x="2432" y="876"/>
                <a:ext cx="323" cy="193"/>
              </a:xfrm>
              <a:custGeom>
                <a:avLst/>
                <a:gdLst>
                  <a:gd name="T0" fmla="*/ 4 w 323"/>
                  <a:gd name="T1" fmla="*/ 192 h 193"/>
                  <a:gd name="T2" fmla="*/ 5 w 323"/>
                  <a:gd name="T3" fmla="*/ 191 h 193"/>
                  <a:gd name="T4" fmla="*/ 4 w 323"/>
                  <a:gd name="T5" fmla="*/ 192 h 193"/>
                  <a:gd name="T6" fmla="*/ 320 w 323"/>
                  <a:gd name="T7" fmla="*/ 190 h 193"/>
                  <a:gd name="T8" fmla="*/ 320 w 323"/>
                  <a:gd name="T9" fmla="*/ 190 h 193"/>
                  <a:gd name="T10" fmla="*/ 320 w 323"/>
                  <a:gd name="T11" fmla="*/ 188 h 193"/>
                  <a:gd name="T12" fmla="*/ 320 w 323"/>
                  <a:gd name="T13" fmla="*/ 190 h 193"/>
                  <a:gd name="T14" fmla="*/ 322 w 323"/>
                  <a:gd name="T15" fmla="*/ 189 h 193"/>
                  <a:gd name="T16" fmla="*/ 320 w 323"/>
                  <a:gd name="T17" fmla="*/ 190 h 193"/>
                  <a:gd name="T18" fmla="*/ 232 w 323"/>
                  <a:gd name="T19" fmla="*/ 3 h 193"/>
                  <a:gd name="T20" fmla="*/ 232 w 323"/>
                  <a:gd name="T21" fmla="*/ 3 h 193"/>
                  <a:gd name="T22" fmla="*/ 318 w 323"/>
                  <a:gd name="T23" fmla="*/ 188 h 193"/>
                  <a:gd name="T24" fmla="*/ 318 w 323"/>
                  <a:gd name="T25" fmla="*/ 188 h 193"/>
                  <a:gd name="T26" fmla="*/ 9 w 323"/>
                  <a:gd name="T27" fmla="*/ 190 h 193"/>
                  <a:gd name="T28" fmla="*/ 232 w 323"/>
                  <a:gd name="T29" fmla="*/ 3 h 193"/>
                  <a:gd name="T30" fmla="*/ 231 w 323"/>
                  <a:gd name="T31" fmla="*/ 0 h 193"/>
                  <a:gd name="T32" fmla="*/ 231 w 323"/>
                  <a:gd name="T33" fmla="*/ 0 h 193"/>
                  <a:gd name="T34" fmla="*/ 5 w 323"/>
                  <a:gd name="T35" fmla="*/ 189 h 193"/>
                  <a:gd name="T36" fmla="*/ 4 w 323"/>
                  <a:gd name="T37" fmla="*/ 190 h 193"/>
                  <a:gd name="T38" fmla="*/ 3 w 323"/>
                  <a:gd name="T39" fmla="*/ 190 h 193"/>
                  <a:gd name="T40" fmla="*/ 0 w 323"/>
                  <a:gd name="T41" fmla="*/ 193 h 193"/>
                  <a:gd name="T42" fmla="*/ 2 w 323"/>
                  <a:gd name="T43" fmla="*/ 193 h 193"/>
                  <a:gd name="T44" fmla="*/ 8 w 323"/>
                  <a:gd name="T45" fmla="*/ 193 h 193"/>
                  <a:gd name="T46" fmla="*/ 316 w 323"/>
                  <a:gd name="T47" fmla="*/ 191 h 193"/>
                  <a:gd name="T48" fmla="*/ 319 w 323"/>
                  <a:gd name="T49" fmla="*/ 191 h 193"/>
                  <a:gd name="T50" fmla="*/ 320 w 323"/>
                  <a:gd name="T51" fmla="*/ 191 h 193"/>
                  <a:gd name="T52" fmla="*/ 321 w 323"/>
                  <a:gd name="T53" fmla="*/ 191 h 193"/>
                  <a:gd name="T54" fmla="*/ 322 w 323"/>
                  <a:gd name="T55" fmla="*/ 191 h 193"/>
                  <a:gd name="T56" fmla="*/ 323 w 323"/>
                  <a:gd name="T57" fmla="*/ 191 h 193"/>
                  <a:gd name="T58" fmla="*/ 322 w 323"/>
                  <a:gd name="T59" fmla="*/ 190 h 193"/>
                  <a:gd name="T60" fmla="*/ 322 w 323"/>
                  <a:gd name="T61" fmla="*/ 189 h 193"/>
                  <a:gd name="T62" fmla="*/ 235 w 323"/>
                  <a:gd name="T63" fmla="*/ 2 h 193"/>
                  <a:gd name="T64" fmla="*/ 229 w 323"/>
                  <a:gd name="T65" fmla="*/ 3 h 193"/>
                  <a:gd name="T66" fmla="*/ 231 w 323"/>
                  <a:gd name="T6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3" h="193">
                    <a:moveTo>
                      <a:pt x="4" y="192"/>
                    </a:moveTo>
                    <a:lnTo>
                      <a:pt x="5" y="191"/>
                    </a:lnTo>
                    <a:lnTo>
                      <a:pt x="4" y="192"/>
                    </a:lnTo>
                    <a:close/>
                    <a:moveTo>
                      <a:pt x="320" y="190"/>
                    </a:moveTo>
                    <a:lnTo>
                      <a:pt x="320" y="190"/>
                    </a:lnTo>
                    <a:lnTo>
                      <a:pt x="320" y="188"/>
                    </a:lnTo>
                    <a:lnTo>
                      <a:pt x="320" y="190"/>
                    </a:lnTo>
                    <a:lnTo>
                      <a:pt x="322" y="189"/>
                    </a:lnTo>
                    <a:lnTo>
                      <a:pt x="320" y="190"/>
                    </a:lnTo>
                    <a:close/>
                    <a:moveTo>
                      <a:pt x="232" y="3"/>
                    </a:moveTo>
                    <a:lnTo>
                      <a:pt x="232" y="3"/>
                    </a:lnTo>
                    <a:lnTo>
                      <a:pt x="318" y="188"/>
                    </a:lnTo>
                    <a:lnTo>
                      <a:pt x="318" y="188"/>
                    </a:lnTo>
                    <a:lnTo>
                      <a:pt x="9" y="190"/>
                    </a:lnTo>
                    <a:lnTo>
                      <a:pt x="232" y="3"/>
                    </a:lnTo>
                    <a:close/>
                    <a:moveTo>
                      <a:pt x="231" y="0"/>
                    </a:moveTo>
                    <a:lnTo>
                      <a:pt x="231" y="0"/>
                    </a:lnTo>
                    <a:lnTo>
                      <a:pt x="5" y="189"/>
                    </a:lnTo>
                    <a:lnTo>
                      <a:pt x="4" y="190"/>
                    </a:lnTo>
                    <a:lnTo>
                      <a:pt x="3" y="190"/>
                    </a:lnTo>
                    <a:lnTo>
                      <a:pt x="0" y="193"/>
                    </a:lnTo>
                    <a:lnTo>
                      <a:pt x="2" y="193"/>
                    </a:lnTo>
                    <a:lnTo>
                      <a:pt x="8" y="193"/>
                    </a:lnTo>
                    <a:lnTo>
                      <a:pt x="316" y="191"/>
                    </a:lnTo>
                    <a:lnTo>
                      <a:pt x="319" y="191"/>
                    </a:lnTo>
                    <a:lnTo>
                      <a:pt x="320" y="191"/>
                    </a:lnTo>
                    <a:lnTo>
                      <a:pt x="321" y="191"/>
                    </a:lnTo>
                    <a:lnTo>
                      <a:pt x="322" y="191"/>
                    </a:lnTo>
                    <a:lnTo>
                      <a:pt x="323" y="191"/>
                    </a:lnTo>
                    <a:lnTo>
                      <a:pt x="322" y="190"/>
                    </a:lnTo>
                    <a:lnTo>
                      <a:pt x="322" y="189"/>
                    </a:lnTo>
                    <a:lnTo>
                      <a:pt x="235" y="2"/>
                    </a:lnTo>
                    <a:lnTo>
                      <a:pt x="229" y="3"/>
                    </a:lnTo>
                    <a:lnTo>
                      <a:pt x="23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84"/>
              <p:cNvSpPr>
                <a:spLocks noEditPoints="1"/>
              </p:cNvSpPr>
              <p:nvPr/>
            </p:nvSpPr>
            <p:spPr bwMode="auto">
              <a:xfrm>
                <a:off x="2432" y="876"/>
                <a:ext cx="323" cy="193"/>
              </a:xfrm>
              <a:custGeom>
                <a:avLst/>
                <a:gdLst>
                  <a:gd name="T0" fmla="*/ 4 w 323"/>
                  <a:gd name="T1" fmla="*/ 192 h 193"/>
                  <a:gd name="T2" fmla="*/ 5 w 323"/>
                  <a:gd name="T3" fmla="*/ 191 h 193"/>
                  <a:gd name="T4" fmla="*/ 4 w 323"/>
                  <a:gd name="T5" fmla="*/ 192 h 193"/>
                  <a:gd name="T6" fmla="*/ 320 w 323"/>
                  <a:gd name="T7" fmla="*/ 190 h 193"/>
                  <a:gd name="T8" fmla="*/ 320 w 323"/>
                  <a:gd name="T9" fmla="*/ 190 h 193"/>
                  <a:gd name="T10" fmla="*/ 320 w 323"/>
                  <a:gd name="T11" fmla="*/ 188 h 193"/>
                  <a:gd name="T12" fmla="*/ 320 w 323"/>
                  <a:gd name="T13" fmla="*/ 190 h 193"/>
                  <a:gd name="T14" fmla="*/ 322 w 323"/>
                  <a:gd name="T15" fmla="*/ 189 h 193"/>
                  <a:gd name="T16" fmla="*/ 320 w 323"/>
                  <a:gd name="T17" fmla="*/ 190 h 193"/>
                  <a:gd name="T18" fmla="*/ 232 w 323"/>
                  <a:gd name="T19" fmla="*/ 3 h 193"/>
                  <a:gd name="T20" fmla="*/ 232 w 323"/>
                  <a:gd name="T21" fmla="*/ 3 h 193"/>
                  <a:gd name="T22" fmla="*/ 318 w 323"/>
                  <a:gd name="T23" fmla="*/ 188 h 193"/>
                  <a:gd name="T24" fmla="*/ 318 w 323"/>
                  <a:gd name="T25" fmla="*/ 188 h 193"/>
                  <a:gd name="T26" fmla="*/ 9 w 323"/>
                  <a:gd name="T27" fmla="*/ 190 h 193"/>
                  <a:gd name="T28" fmla="*/ 232 w 323"/>
                  <a:gd name="T29" fmla="*/ 3 h 193"/>
                  <a:gd name="T30" fmla="*/ 231 w 323"/>
                  <a:gd name="T31" fmla="*/ 0 h 193"/>
                  <a:gd name="T32" fmla="*/ 231 w 323"/>
                  <a:gd name="T33" fmla="*/ 0 h 193"/>
                  <a:gd name="T34" fmla="*/ 5 w 323"/>
                  <a:gd name="T35" fmla="*/ 189 h 193"/>
                  <a:gd name="T36" fmla="*/ 4 w 323"/>
                  <a:gd name="T37" fmla="*/ 190 h 193"/>
                  <a:gd name="T38" fmla="*/ 3 w 323"/>
                  <a:gd name="T39" fmla="*/ 190 h 193"/>
                  <a:gd name="T40" fmla="*/ 0 w 323"/>
                  <a:gd name="T41" fmla="*/ 193 h 193"/>
                  <a:gd name="T42" fmla="*/ 2 w 323"/>
                  <a:gd name="T43" fmla="*/ 193 h 193"/>
                  <a:gd name="T44" fmla="*/ 8 w 323"/>
                  <a:gd name="T45" fmla="*/ 193 h 193"/>
                  <a:gd name="T46" fmla="*/ 316 w 323"/>
                  <a:gd name="T47" fmla="*/ 191 h 193"/>
                  <a:gd name="T48" fmla="*/ 319 w 323"/>
                  <a:gd name="T49" fmla="*/ 191 h 193"/>
                  <a:gd name="T50" fmla="*/ 320 w 323"/>
                  <a:gd name="T51" fmla="*/ 191 h 193"/>
                  <a:gd name="T52" fmla="*/ 321 w 323"/>
                  <a:gd name="T53" fmla="*/ 191 h 193"/>
                  <a:gd name="T54" fmla="*/ 322 w 323"/>
                  <a:gd name="T55" fmla="*/ 191 h 193"/>
                  <a:gd name="T56" fmla="*/ 323 w 323"/>
                  <a:gd name="T57" fmla="*/ 191 h 193"/>
                  <a:gd name="T58" fmla="*/ 322 w 323"/>
                  <a:gd name="T59" fmla="*/ 190 h 193"/>
                  <a:gd name="T60" fmla="*/ 322 w 323"/>
                  <a:gd name="T61" fmla="*/ 189 h 193"/>
                  <a:gd name="T62" fmla="*/ 235 w 323"/>
                  <a:gd name="T63" fmla="*/ 2 h 193"/>
                  <a:gd name="T64" fmla="*/ 229 w 323"/>
                  <a:gd name="T65" fmla="*/ 3 h 193"/>
                  <a:gd name="T66" fmla="*/ 231 w 323"/>
                  <a:gd name="T6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3" h="193">
                    <a:moveTo>
                      <a:pt x="4" y="192"/>
                    </a:moveTo>
                    <a:lnTo>
                      <a:pt x="5" y="191"/>
                    </a:lnTo>
                    <a:lnTo>
                      <a:pt x="4" y="192"/>
                    </a:lnTo>
                    <a:moveTo>
                      <a:pt x="320" y="190"/>
                    </a:moveTo>
                    <a:lnTo>
                      <a:pt x="320" y="190"/>
                    </a:lnTo>
                    <a:lnTo>
                      <a:pt x="320" y="188"/>
                    </a:lnTo>
                    <a:lnTo>
                      <a:pt x="320" y="190"/>
                    </a:lnTo>
                    <a:lnTo>
                      <a:pt x="322" y="189"/>
                    </a:lnTo>
                    <a:lnTo>
                      <a:pt x="320" y="190"/>
                    </a:lnTo>
                    <a:moveTo>
                      <a:pt x="232" y="3"/>
                    </a:moveTo>
                    <a:lnTo>
                      <a:pt x="232" y="3"/>
                    </a:lnTo>
                    <a:lnTo>
                      <a:pt x="318" y="188"/>
                    </a:lnTo>
                    <a:lnTo>
                      <a:pt x="318" y="188"/>
                    </a:lnTo>
                    <a:lnTo>
                      <a:pt x="9" y="190"/>
                    </a:lnTo>
                    <a:lnTo>
                      <a:pt x="232" y="3"/>
                    </a:lnTo>
                    <a:moveTo>
                      <a:pt x="231" y="0"/>
                    </a:moveTo>
                    <a:lnTo>
                      <a:pt x="231" y="0"/>
                    </a:lnTo>
                    <a:lnTo>
                      <a:pt x="5" y="189"/>
                    </a:lnTo>
                    <a:lnTo>
                      <a:pt x="4" y="190"/>
                    </a:lnTo>
                    <a:lnTo>
                      <a:pt x="3" y="190"/>
                    </a:lnTo>
                    <a:lnTo>
                      <a:pt x="0" y="193"/>
                    </a:lnTo>
                    <a:lnTo>
                      <a:pt x="2" y="193"/>
                    </a:lnTo>
                    <a:lnTo>
                      <a:pt x="8" y="193"/>
                    </a:lnTo>
                    <a:lnTo>
                      <a:pt x="316" y="191"/>
                    </a:lnTo>
                    <a:lnTo>
                      <a:pt x="319" y="191"/>
                    </a:lnTo>
                    <a:lnTo>
                      <a:pt x="320" y="191"/>
                    </a:lnTo>
                    <a:lnTo>
                      <a:pt x="321" y="191"/>
                    </a:lnTo>
                    <a:lnTo>
                      <a:pt x="322" y="191"/>
                    </a:lnTo>
                    <a:lnTo>
                      <a:pt x="323" y="191"/>
                    </a:lnTo>
                    <a:lnTo>
                      <a:pt x="322" y="190"/>
                    </a:lnTo>
                    <a:lnTo>
                      <a:pt x="322" y="189"/>
                    </a:lnTo>
                    <a:lnTo>
                      <a:pt x="235" y="2"/>
                    </a:lnTo>
                    <a:lnTo>
                      <a:pt x="229" y="3"/>
                    </a:lnTo>
                    <a:lnTo>
                      <a:pt x="2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5"/>
              <p:cNvSpPr>
                <a:spLocks noEditPoints="1"/>
              </p:cNvSpPr>
              <p:nvPr/>
            </p:nvSpPr>
            <p:spPr bwMode="auto">
              <a:xfrm>
                <a:off x="4780" y="2878"/>
                <a:ext cx="394" cy="664"/>
              </a:xfrm>
              <a:custGeom>
                <a:avLst/>
                <a:gdLst>
                  <a:gd name="T0" fmla="*/ 184 w 394"/>
                  <a:gd name="T1" fmla="*/ 663 h 664"/>
                  <a:gd name="T2" fmla="*/ 184 w 394"/>
                  <a:gd name="T3" fmla="*/ 663 h 664"/>
                  <a:gd name="T4" fmla="*/ 184 w 394"/>
                  <a:gd name="T5" fmla="*/ 664 h 664"/>
                  <a:gd name="T6" fmla="*/ 185 w 394"/>
                  <a:gd name="T7" fmla="*/ 663 h 664"/>
                  <a:gd name="T8" fmla="*/ 184 w 394"/>
                  <a:gd name="T9" fmla="*/ 663 h 664"/>
                  <a:gd name="T10" fmla="*/ 393 w 394"/>
                  <a:gd name="T11" fmla="*/ 263 h 664"/>
                  <a:gd name="T12" fmla="*/ 393 w 394"/>
                  <a:gd name="T13" fmla="*/ 265 h 664"/>
                  <a:gd name="T14" fmla="*/ 394 w 394"/>
                  <a:gd name="T15" fmla="*/ 264 h 664"/>
                  <a:gd name="T16" fmla="*/ 394 w 394"/>
                  <a:gd name="T17" fmla="*/ 264 h 664"/>
                  <a:gd name="T18" fmla="*/ 393 w 394"/>
                  <a:gd name="T19" fmla="*/ 263 h 664"/>
                  <a:gd name="T20" fmla="*/ 3 w 394"/>
                  <a:gd name="T21" fmla="*/ 8 h 664"/>
                  <a:gd name="T22" fmla="*/ 3 w 394"/>
                  <a:gd name="T23" fmla="*/ 8 h 664"/>
                  <a:gd name="T24" fmla="*/ 3 w 394"/>
                  <a:gd name="T25" fmla="*/ 8 h 664"/>
                  <a:gd name="T26" fmla="*/ 183 w 394"/>
                  <a:gd name="T27" fmla="*/ 659 h 664"/>
                  <a:gd name="T28" fmla="*/ 183 w 394"/>
                  <a:gd name="T29" fmla="*/ 659 h 664"/>
                  <a:gd name="T30" fmla="*/ 3 w 394"/>
                  <a:gd name="T31" fmla="*/ 8 h 664"/>
                  <a:gd name="T32" fmla="*/ 4 w 394"/>
                  <a:gd name="T33" fmla="*/ 3 h 664"/>
                  <a:gd name="T34" fmla="*/ 107 w 394"/>
                  <a:gd name="T35" fmla="*/ 373 h 664"/>
                  <a:gd name="T36" fmla="*/ 6 w 394"/>
                  <a:gd name="T37" fmla="*/ 8 h 664"/>
                  <a:gd name="T38" fmla="*/ 19 w 394"/>
                  <a:gd name="T39" fmla="*/ 16 h 664"/>
                  <a:gd name="T40" fmla="*/ 390 w 394"/>
                  <a:gd name="T41" fmla="*/ 265 h 664"/>
                  <a:gd name="T42" fmla="*/ 390 w 394"/>
                  <a:gd name="T43" fmla="*/ 265 h 664"/>
                  <a:gd name="T44" fmla="*/ 388 w 394"/>
                  <a:gd name="T45" fmla="*/ 267 h 664"/>
                  <a:gd name="T46" fmla="*/ 185 w 394"/>
                  <a:gd name="T47" fmla="*/ 655 h 664"/>
                  <a:gd name="T48" fmla="*/ 185 w 394"/>
                  <a:gd name="T49" fmla="*/ 655 h 664"/>
                  <a:gd name="T50" fmla="*/ 391 w 394"/>
                  <a:gd name="T51" fmla="*/ 263 h 664"/>
                  <a:gd name="T52" fmla="*/ 391 w 394"/>
                  <a:gd name="T53" fmla="*/ 262 h 664"/>
                  <a:gd name="T54" fmla="*/ 5 w 394"/>
                  <a:gd name="T55" fmla="*/ 4 h 664"/>
                  <a:gd name="T56" fmla="*/ 4 w 394"/>
                  <a:gd name="T57" fmla="*/ 3 h 664"/>
                  <a:gd name="T58" fmla="*/ 0 w 394"/>
                  <a:gd name="T59" fmla="*/ 0 h 664"/>
                  <a:gd name="T60" fmla="*/ 1 w 394"/>
                  <a:gd name="T61" fmla="*/ 1 h 664"/>
                  <a:gd name="T62" fmla="*/ 1 w 394"/>
                  <a:gd name="T63" fmla="*/ 3 h 664"/>
                  <a:gd name="T64" fmla="*/ 1 w 394"/>
                  <a:gd name="T65" fmla="*/ 3 h 664"/>
                  <a:gd name="T66" fmla="*/ 1 w 394"/>
                  <a:gd name="T67" fmla="*/ 4 h 664"/>
                  <a:gd name="T68" fmla="*/ 2 w 394"/>
                  <a:gd name="T69" fmla="*/ 3 h 664"/>
                  <a:gd name="T70" fmla="*/ 3 w 394"/>
                  <a:gd name="T71" fmla="*/ 2 h 664"/>
                  <a:gd name="T72" fmla="*/ 3 w 394"/>
                  <a:gd name="T73" fmla="*/ 1 h 664"/>
                  <a:gd name="T74" fmla="*/ 2 w 394"/>
                  <a:gd name="T75" fmla="*/ 1 h 664"/>
                  <a:gd name="T76" fmla="*/ 0 w 394"/>
                  <a:gd name="T77" fmla="*/ 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4" h="664">
                    <a:moveTo>
                      <a:pt x="184" y="663"/>
                    </a:moveTo>
                    <a:lnTo>
                      <a:pt x="184" y="663"/>
                    </a:lnTo>
                    <a:lnTo>
                      <a:pt x="184" y="664"/>
                    </a:lnTo>
                    <a:lnTo>
                      <a:pt x="185" y="663"/>
                    </a:lnTo>
                    <a:lnTo>
                      <a:pt x="184" y="663"/>
                    </a:lnTo>
                    <a:close/>
                    <a:moveTo>
                      <a:pt x="393" y="263"/>
                    </a:moveTo>
                    <a:lnTo>
                      <a:pt x="393" y="265"/>
                    </a:lnTo>
                    <a:lnTo>
                      <a:pt x="394" y="264"/>
                    </a:lnTo>
                    <a:lnTo>
                      <a:pt x="394" y="264"/>
                    </a:lnTo>
                    <a:lnTo>
                      <a:pt x="393" y="263"/>
                    </a:lnTo>
                    <a:close/>
                    <a:moveTo>
                      <a:pt x="3" y="8"/>
                    </a:moveTo>
                    <a:lnTo>
                      <a:pt x="3" y="8"/>
                    </a:lnTo>
                    <a:lnTo>
                      <a:pt x="3" y="8"/>
                    </a:lnTo>
                    <a:lnTo>
                      <a:pt x="183" y="659"/>
                    </a:lnTo>
                    <a:lnTo>
                      <a:pt x="183" y="659"/>
                    </a:lnTo>
                    <a:lnTo>
                      <a:pt x="3" y="8"/>
                    </a:lnTo>
                    <a:close/>
                    <a:moveTo>
                      <a:pt x="4" y="3"/>
                    </a:moveTo>
                    <a:lnTo>
                      <a:pt x="107" y="373"/>
                    </a:lnTo>
                    <a:lnTo>
                      <a:pt x="6" y="8"/>
                    </a:lnTo>
                    <a:lnTo>
                      <a:pt x="19" y="16"/>
                    </a:lnTo>
                    <a:lnTo>
                      <a:pt x="390" y="265"/>
                    </a:lnTo>
                    <a:lnTo>
                      <a:pt x="390" y="265"/>
                    </a:lnTo>
                    <a:lnTo>
                      <a:pt x="388" y="267"/>
                    </a:lnTo>
                    <a:lnTo>
                      <a:pt x="185" y="655"/>
                    </a:lnTo>
                    <a:lnTo>
                      <a:pt x="185" y="655"/>
                    </a:lnTo>
                    <a:lnTo>
                      <a:pt x="391" y="263"/>
                    </a:lnTo>
                    <a:lnTo>
                      <a:pt x="391" y="262"/>
                    </a:lnTo>
                    <a:lnTo>
                      <a:pt x="5" y="4"/>
                    </a:lnTo>
                    <a:lnTo>
                      <a:pt x="4" y="3"/>
                    </a:lnTo>
                    <a:close/>
                    <a:moveTo>
                      <a:pt x="0" y="0"/>
                    </a:moveTo>
                    <a:lnTo>
                      <a:pt x="1" y="1"/>
                    </a:lnTo>
                    <a:lnTo>
                      <a:pt x="1" y="3"/>
                    </a:lnTo>
                    <a:lnTo>
                      <a:pt x="1" y="3"/>
                    </a:lnTo>
                    <a:lnTo>
                      <a:pt x="1" y="4"/>
                    </a:lnTo>
                    <a:lnTo>
                      <a:pt x="2" y="3"/>
                    </a:lnTo>
                    <a:lnTo>
                      <a:pt x="3" y="2"/>
                    </a:lnTo>
                    <a:lnTo>
                      <a:pt x="3" y="1"/>
                    </a:lnTo>
                    <a:lnTo>
                      <a:pt x="2"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86"/>
              <p:cNvSpPr>
                <a:spLocks noEditPoints="1"/>
              </p:cNvSpPr>
              <p:nvPr/>
            </p:nvSpPr>
            <p:spPr bwMode="auto">
              <a:xfrm>
                <a:off x="4780" y="2878"/>
                <a:ext cx="394" cy="664"/>
              </a:xfrm>
              <a:custGeom>
                <a:avLst/>
                <a:gdLst>
                  <a:gd name="T0" fmla="*/ 184 w 394"/>
                  <a:gd name="T1" fmla="*/ 663 h 664"/>
                  <a:gd name="T2" fmla="*/ 184 w 394"/>
                  <a:gd name="T3" fmla="*/ 663 h 664"/>
                  <a:gd name="T4" fmla="*/ 184 w 394"/>
                  <a:gd name="T5" fmla="*/ 664 h 664"/>
                  <a:gd name="T6" fmla="*/ 185 w 394"/>
                  <a:gd name="T7" fmla="*/ 663 h 664"/>
                  <a:gd name="T8" fmla="*/ 184 w 394"/>
                  <a:gd name="T9" fmla="*/ 663 h 664"/>
                  <a:gd name="T10" fmla="*/ 393 w 394"/>
                  <a:gd name="T11" fmla="*/ 263 h 664"/>
                  <a:gd name="T12" fmla="*/ 393 w 394"/>
                  <a:gd name="T13" fmla="*/ 265 h 664"/>
                  <a:gd name="T14" fmla="*/ 394 w 394"/>
                  <a:gd name="T15" fmla="*/ 264 h 664"/>
                  <a:gd name="T16" fmla="*/ 394 w 394"/>
                  <a:gd name="T17" fmla="*/ 264 h 664"/>
                  <a:gd name="T18" fmla="*/ 393 w 394"/>
                  <a:gd name="T19" fmla="*/ 263 h 664"/>
                  <a:gd name="T20" fmla="*/ 3 w 394"/>
                  <a:gd name="T21" fmla="*/ 8 h 664"/>
                  <a:gd name="T22" fmla="*/ 3 w 394"/>
                  <a:gd name="T23" fmla="*/ 8 h 664"/>
                  <a:gd name="T24" fmla="*/ 3 w 394"/>
                  <a:gd name="T25" fmla="*/ 8 h 664"/>
                  <a:gd name="T26" fmla="*/ 183 w 394"/>
                  <a:gd name="T27" fmla="*/ 659 h 664"/>
                  <a:gd name="T28" fmla="*/ 183 w 394"/>
                  <a:gd name="T29" fmla="*/ 659 h 664"/>
                  <a:gd name="T30" fmla="*/ 3 w 394"/>
                  <a:gd name="T31" fmla="*/ 8 h 664"/>
                  <a:gd name="T32" fmla="*/ 4 w 394"/>
                  <a:gd name="T33" fmla="*/ 3 h 664"/>
                  <a:gd name="T34" fmla="*/ 107 w 394"/>
                  <a:gd name="T35" fmla="*/ 373 h 664"/>
                  <a:gd name="T36" fmla="*/ 6 w 394"/>
                  <a:gd name="T37" fmla="*/ 8 h 664"/>
                  <a:gd name="T38" fmla="*/ 19 w 394"/>
                  <a:gd name="T39" fmla="*/ 16 h 664"/>
                  <a:gd name="T40" fmla="*/ 390 w 394"/>
                  <a:gd name="T41" fmla="*/ 265 h 664"/>
                  <a:gd name="T42" fmla="*/ 390 w 394"/>
                  <a:gd name="T43" fmla="*/ 265 h 664"/>
                  <a:gd name="T44" fmla="*/ 388 w 394"/>
                  <a:gd name="T45" fmla="*/ 267 h 664"/>
                  <a:gd name="T46" fmla="*/ 185 w 394"/>
                  <a:gd name="T47" fmla="*/ 655 h 664"/>
                  <a:gd name="T48" fmla="*/ 185 w 394"/>
                  <a:gd name="T49" fmla="*/ 655 h 664"/>
                  <a:gd name="T50" fmla="*/ 391 w 394"/>
                  <a:gd name="T51" fmla="*/ 263 h 664"/>
                  <a:gd name="T52" fmla="*/ 391 w 394"/>
                  <a:gd name="T53" fmla="*/ 262 h 664"/>
                  <a:gd name="T54" fmla="*/ 5 w 394"/>
                  <a:gd name="T55" fmla="*/ 4 h 664"/>
                  <a:gd name="T56" fmla="*/ 4 w 394"/>
                  <a:gd name="T57" fmla="*/ 3 h 664"/>
                  <a:gd name="T58" fmla="*/ 0 w 394"/>
                  <a:gd name="T59" fmla="*/ 0 h 664"/>
                  <a:gd name="T60" fmla="*/ 1 w 394"/>
                  <a:gd name="T61" fmla="*/ 1 h 664"/>
                  <a:gd name="T62" fmla="*/ 1 w 394"/>
                  <a:gd name="T63" fmla="*/ 3 h 664"/>
                  <a:gd name="T64" fmla="*/ 1 w 394"/>
                  <a:gd name="T65" fmla="*/ 3 h 664"/>
                  <a:gd name="T66" fmla="*/ 1 w 394"/>
                  <a:gd name="T67" fmla="*/ 4 h 664"/>
                  <a:gd name="T68" fmla="*/ 2 w 394"/>
                  <a:gd name="T69" fmla="*/ 3 h 664"/>
                  <a:gd name="T70" fmla="*/ 3 w 394"/>
                  <a:gd name="T71" fmla="*/ 2 h 664"/>
                  <a:gd name="T72" fmla="*/ 3 w 394"/>
                  <a:gd name="T73" fmla="*/ 1 h 664"/>
                  <a:gd name="T74" fmla="*/ 2 w 394"/>
                  <a:gd name="T75" fmla="*/ 1 h 664"/>
                  <a:gd name="T76" fmla="*/ 0 w 394"/>
                  <a:gd name="T77" fmla="*/ 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4" h="664">
                    <a:moveTo>
                      <a:pt x="184" y="663"/>
                    </a:moveTo>
                    <a:lnTo>
                      <a:pt x="184" y="663"/>
                    </a:lnTo>
                    <a:lnTo>
                      <a:pt x="184" y="664"/>
                    </a:lnTo>
                    <a:lnTo>
                      <a:pt x="185" y="663"/>
                    </a:lnTo>
                    <a:lnTo>
                      <a:pt x="184" y="663"/>
                    </a:lnTo>
                    <a:moveTo>
                      <a:pt x="393" y="263"/>
                    </a:moveTo>
                    <a:lnTo>
                      <a:pt x="393" y="265"/>
                    </a:lnTo>
                    <a:lnTo>
                      <a:pt x="394" y="264"/>
                    </a:lnTo>
                    <a:lnTo>
                      <a:pt x="394" y="264"/>
                    </a:lnTo>
                    <a:lnTo>
                      <a:pt x="393" y="263"/>
                    </a:lnTo>
                    <a:moveTo>
                      <a:pt x="3" y="8"/>
                    </a:moveTo>
                    <a:lnTo>
                      <a:pt x="3" y="8"/>
                    </a:lnTo>
                    <a:lnTo>
                      <a:pt x="3" y="8"/>
                    </a:lnTo>
                    <a:lnTo>
                      <a:pt x="183" y="659"/>
                    </a:lnTo>
                    <a:lnTo>
                      <a:pt x="183" y="659"/>
                    </a:lnTo>
                    <a:lnTo>
                      <a:pt x="3" y="8"/>
                    </a:lnTo>
                    <a:moveTo>
                      <a:pt x="4" y="3"/>
                    </a:moveTo>
                    <a:lnTo>
                      <a:pt x="107" y="373"/>
                    </a:lnTo>
                    <a:lnTo>
                      <a:pt x="6" y="8"/>
                    </a:lnTo>
                    <a:lnTo>
                      <a:pt x="19" y="16"/>
                    </a:lnTo>
                    <a:lnTo>
                      <a:pt x="390" y="265"/>
                    </a:lnTo>
                    <a:lnTo>
                      <a:pt x="390" y="265"/>
                    </a:lnTo>
                    <a:lnTo>
                      <a:pt x="388" y="267"/>
                    </a:lnTo>
                    <a:lnTo>
                      <a:pt x="185" y="655"/>
                    </a:lnTo>
                    <a:lnTo>
                      <a:pt x="185" y="655"/>
                    </a:lnTo>
                    <a:lnTo>
                      <a:pt x="391" y="263"/>
                    </a:lnTo>
                    <a:lnTo>
                      <a:pt x="391" y="262"/>
                    </a:lnTo>
                    <a:lnTo>
                      <a:pt x="5" y="4"/>
                    </a:lnTo>
                    <a:lnTo>
                      <a:pt x="4" y="3"/>
                    </a:lnTo>
                    <a:moveTo>
                      <a:pt x="0" y="0"/>
                    </a:moveTo>
                    <a:lnTo>
                      <a:pt x="1" y="1"/>
                    </a:lnTo>
                    <a:lnTo>
                      <a:pt x="1" y="3"/>
                    </a:lnTo>
                    <a:lnTo>
                      <a:pt x="1" y="3"/>
                    </a:lnTo>
                    <a:lnTo>
                      <a:pt x="1" y="4"/>
                    </a:lnTo>
                    <a:lnTo>
                      <a:pt x="2" y="3"/>
                    </a:lnTo>
                    <a:lnTo>
                      <a:pt x="3" y="2"/>
                    </a:lnTo>
                    <a:lnTo>
                      <a:pt x="3" y="1"/>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87"/>
              <p:cNvSpPr>
                <a:spLocks noEditPoints="1"/>
              </p:cNvSpPr>
              <p:nvPr/>
            </p:nvSpPr>
            <p:spPr bwMode="auto">
              <a:xfrm>
                <a:off x="4965" y="3138"/>
                <a:ext cx="408" cy="945"/>
              </a:xfrm>
              <a:custGeom>
                <a:avLst/>
                <a:gdLst>
                  <a:gd name="T0" fmla="*/ 406 w 408"/>
                  <a:gd name="T1" fmla="*/ 941 h 945"/>
                  <a:gd name="T2" fmla="*/ 405 w 408"/>
                  <a:gd name="T3" fmla="*/ 942 h 945"/>
                  <a:gd name="T4" fmla="*/ 406 w 408"/>
                  <a:gd name="T5" fmla="*/ 943 h 945"/>
                  <a:gd name="T6" fmla="*/ 408 w 408"/>
                  <a:gd name="T7" fmla="*/ 945 h 945"/>
                  <a:gd name="T8" fmla="*/ 407 w 408"/>
                  <a:gd name="T9" fmla="*/ 942 h 945"/>
                  <a:gd name="T10" fmla="*/ 406 w 408"/>
                  <a:gd name="T11" fmla="*/ 941 h 945"/>
                  <a:gd name="T12" fmla="*/ 62 w 408"/>
                  <a:gd name="T13" fmla="*/ 485 h 945"/>
                  <a:gd name="T14" fmla="*/ 399 w 408"/>
                  <a:gd name="T15" fmla="*/ 934 h 945"/>
                  <a:gd name="T16" fmla="*/ 399 w 408"/>
                  <a:gd name="T17" fmla="*/ 934 h 945"/>
                  <a:gd name="T18" fmla="*/ 62 w 408"/>
                  <a:gd name="T19" fmla="*/ 485 h 945"/>
                  <a:gd name="T20" fmla="*/ 2 w 408"/>
                  <a:gd name="T21" fmla="*/ 400 h 945"/>
                  <a:gd name="T22" fmla="*/ 2 w 408"/>
                  <a:gd name="T23" fmla="*/ 400 h 945"/>
                  <a:gd name="T24" fmla="*/ 44 w 408"/>
                  <a:gd name="T25" fmla="*/ 457 h 945"/>
                  <a:gd name="T26" fmla="*/ 2 w 408"/>
                  <a:gd name="T27" fmla="*/ 400 h 945"/>
                  <a:gd name="T28" fmla="*/ 205 w 408"/>
                  <a:gd name="T29" fmla="*/ 5 h 945"/>
                  <a:gd name="T30" fmla="*/ 206 w 408"/>
                  <a:gd name="T31" fmla="*/ 4 h 945"/>
                  <a:gd name="T32" fmla="*/ 205 w 408"/>
                  <a:gd name="T33" fmla="*/ 5 h 945"/>
                  <a:gd name="T34" fmla="*/ 206 w 408"/>
                  <a:gd name="T35" fmla="*/ 4 h 945"/>
                  <a:gd name="T36" fmla="*/ 208 w 408"/>
                  <a:gd name="T37" fmla="*/ 3 h 945"/>
                  <a:gd name="T38" fmla="*/ 206 w 408"/>
                  <a:gd name="T39" fmla="*/ 4 h 945"/>
                  <a:gd name="T40" fmla="*/ 207 w 408"/>
                  <a:gd name="T41" fmla="*/ 0 h 945"/>
                  <a:gd name="T42" fmla="*/ 206 w 408"/>
                  <a:gd name="T43" fmla="*/ 1 h 945"/>
                  <a:gd name="T44" fmla="*/ 206 w 408"/>
                  <a:gd name="T45" fmla="*/ 2 h 945"/>
                  <a:gd name="T46" fmla="*/ 206 w 408"/>
                  <a:gd name="T47" fmla="*/ 3 h 945"/>
                  <a:gd name="T48" fmla="*/ 0 w 408"/>
                  <a:gd name="T49" fmla="*/ 395 h 945"/>
                  <a:gd name="T50" fmla="*/ 1 w 408"/>
                  <a:gd name="T51" fmla="*/ 399 h 945"/>
                  <a:gd name="T52" fmla="*/ 3 w 408"/>
                  <a:gd name="T53" fmla="*/ 399 h 945"/>
                  <a:gd name="T54" fmla="*/ 206 w 408"/>
                  <a:gd name="T55" fmla="*/ 9 h 945"/>
                  <a:gd name="T56" fmla="*/ 402 w 408"/>
                  <a:gd name="T57" fmla="*/ 932 h 945"/>
                  <a:gd name="T58" fmla="*/ 403 w 408"/>
                  <a:gd name="T59" fmla="*/ 934 h 945"/>
                  <a:gd name="T60" fmla="*/ 404 w 408"/>
                  <a:gd name="T61" fmla="*/ 928 h 945"/>
                  <a:gd name="T62" fmla="*/ 310 w 408"/>
                  <a:gd name="T63" fmla="*/ 487 h 945"/>
                  <a:gd name="T64" fmla="*/ 209 w 408"/>
                  <a:gd name="T65" fmla="*/ 8 h 945"/>
                  <a:gd name="T66" fmla="*/ 208 w 408"/>
                  <a:gd name="T67" fmla="*/ 5 h 945"/>
                  <a:gd name="T68" fmla="*/ 208 w 408"/>
                  <a:gd name="T69" fmla="*/ 3 h 945"/>
                  <a:gd name="T70" fmla="*/ 207 w 408"/>
                  <a:gd name="T71" fmla="*/ 0 h 945"/>
                  <a:gd name="T72" fmla="*/ 207 w 408"/>
                  <a:gd name="T73" fmla="*/ 0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8" h="945">
                    <a:moveTo>
                      <a:pt x="406" y="941"/>
                    </a:moveTo>
                    <a:lnTo>
                      <a:pt x="405" y="942"/>
                    </a:lnTo>
                    <a:lnTo>
                      <a:pt x="406" y="943"/>
                    </a:lnTo>
                    <a:lnTo>
                      <a:pt x="408" y="945"/>
                    </a:lnTo>
                    <a:lnTo>
                      <a:pt x="407" y="942"/>
                    </a:lnTo>
                    <a:lnTo>
                      <a:pt x="406" y="941"/>
                    </a:lnTo>
                    <a:close/>
                    <a:moveTo>
                      <a:pt x="62" y="485"/>
                    </a:moveTo>
                    <a:lnTo>
                      <a:pt x="399" y="934"/>
                    </a:lnTo>
                    <a:lnTo>
                      <a:pt x="399" y="934"/>
                    </a:lnTo>
                    <a:lnTo>
                      <a:pt x="62" y="485"/>
                    </a:lnTo>
                    <a:close/>
                    <a:moveTo>
                      <a:pt x="2" y="400"/>
                    </a:moveTo>
                    <a:lnTo>
                      <a:pt x="2" y="400"/>
                    </a:lnTo>
                    <a:lnTo>
                      <a:pt x="44" y="457"/>
                    </a:lnTo>
                    <a:lnTo>
                      <a:pt x="2" y="400"/>
                    </a:lnTo>
                    <a:close/>
                    <a:moveTo>
                      <a:pt x="205" y="5"/>
                    </a:moveTo>
                    <a:lnTo>
                      <a:pt x="206" y="4"/>
                    </a:lnTo>
                    <a:lnTo>
                      <a:pt x="205" y="5"/>
                    </a:lnTo>
                    <a:close/>
                    <a:moveTo>
                      <a:pt x="206" y="4"/>
                    </a:moveTo>
                    <a:lnTo>
                      <a:pt x="208" y="3"/>
                    </a:lnTo>
                    <a:lnTo>
                      <a:pt x="206" y="4"/>
                    </a:lnTo>
                    <a:close/>
                    <a:moveTo>
                      <a:pt x="207" y="0"/>
                    </a:moveTo>
                    <a:lnTo>
                      <a:pt x="206" y="1"/>
                    </a:lnTo>
                    <a:lnTo>
                      <a:pt x="206" y="2"/>
                    </a:lnTo>
                    <a:lnTo>
                      <a:pt x="206" y="3"/>
                    </a:lnTo>
                    <a:lnTo>
                      <a:pt x="0" y="395"/>
                    </a:lnTo>
                    <a:lnTo>
                      <a:pt x="1" y="399"/>
                    </a:lnTo>
                    <a:lnTo>
                      <a:pt x="3" y="399"/>
                    </a:lnTo>
                    <a:lnTo>
                      <a:pt x="206" y="9"/>
                    </a:lnTo>
                    <a:lnTo>
                      <a:pt x="402" y="932"/>
                    </a:lnTo>
                    <a:lnTo>
                      <a:pt x="403" y="934"/>
                    </a:lnTo>
                    <a:lnTo>
                      <a:pt x="404" y="928"/>
                    </a:lnTo>
                    <a:lnTo>
                      <a:pt x="310" y="487"/>
                    </a:lnTo>
                    <a:lnTo>
                      <a:pt x="209" y="8"/>
                    </a:lnTo>
                    <a:lnTo>
                      <a:pt x="208" y="5"/>
                    </a:lnTo>
                    <a:lnTo>
                      <a:pt x="208" y="3"/>
                    </a:lnTo>
                    <a:lnTo>
                      <a:pt x="207" y="0"/>
                    </a:lnTo>
                    <a:lnTo>
                      <a:pt x="20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88"/>
              <p:cNvSpPr>
                <a:spLocks noEditPoints="1"/>
              </p:cNvSpPr>
              <p:nvPr/>
            </p:nvSpPr>
            <p:spPr bwMode="auto">
              <a:xfrm>
                <a:off x="4965" y="3138"/>
                <a:ext cx="408" cy="945"/>
              </a:xfrm>
              <a:custGeom>
                <a:avLst/>
                <a:gdLst>
                  <a:gd name="T0" fmla="*/ 406 w 408"/>
                  <a:gd name="T1" fmla="*/ 941 h 945"/>
                  <a:gd name="T2" fmla="*/ 405 w 408"/>
                  <a:gd name="T3" fmla="*/ 942 h 945"/>
                  <a:gd name="T4" fmla="*/ 406 w 408"/>
                  <a:gd name="T5" fmla="*/ 943 h 945"/>
                  <a:gd name="T6" fmla="*/ 408 w 408"/>
                  <a:gd name="T7" fmla="*/ 945 h 945"/>
                  <a:gd name="T8" fmla="*/ 407 w 408"/>
                  <a:gd name="T9" fmla="*/ 942 h 945"/>
                  <a:gd name="T10" fmla="*/ 406 w 408"/>
                  <a:gd name="T11" fmla="*/ 941 h 945"/>
                  <a:gd name="T12" fmla="*/ 62 w 408"/>
                  <a:gd name="T13" fmla="*/ 485 h 945"/>
                  <a:gd name="T14" fmla="*/ 399 w 408"/>
                  <a:gd name="T15" fmla="*/ 934 h 945"/>
                  <a:gd name="T16" fmla="*/ 399 w 408"/>
                  <a:gd name="T17" fmla="*/ 934 h 945"/>
                  <a:gd name="T18" fmla="*/ 62 w 408"/>
                  <a:gd name="T19" fmla="*/ 485 h 945"/>
                  <a:gd name="T20" fmla="*/ 2 w 408"/>
                  <a:gd name="T21" fmla="*/ 400 h 945"/>
                  <a:gd name="T22" fmla="*/ 2 w 408"/>
                  <a:gd name="T23" fmla="*/ 400 h 945"/>
                  <a:gd name="T24" fmla="*/ 44 w 408"/>
                  <a:gd name="T25" fmla="*/ 457 h 945"/>
                  <a:gd name="T26" fmla="*/ 2 w 408"/>
                  <a:gd name="T27" fmla="*/ 400 h 945"/>
                  <a:gd name="T28" fmla="*/ 205 w 408"/>
                  <a:gd name="T29" fmla="*/ 5 h 945"/>
                  <a:gd name="T30" fmla="*/ 206 w 408"/>
                  <a:gd name="T31" fmla="*/ 4 h 945"/>
                  <a:gd name="T32" fmla="*/ 205 w 408"/>
                  <a:gd name="T33" fmla="*/ 5 h 945"/>
                  <a:gd name="T34" fmla="*/ 206 w 408"/>
                  <a:gd name="T35" fmla="*/ 4 h 945"/>
                  <a:gd name="T36" fmla="*/ 208 w 408"/>
                  <a:gd name="T37" fmla="*/ 3 h 945"/>
                  <a:gd name="T38" fmla="*/ 206 w 408"/>
                  <a:gd name="T39" fmla="*/ 4 h 945"/>
                  <a:gd name="T40" fmla="*/ 207 w 408"/>
                  <a:gd name="T41" fmla="*/ 0 h 945"/>
                  <a:gd name="T42" fmla="*/ 206 w 408"/>
                  <a:gd name="T43" fmla="*/ 1 h 945"/>
                  <a:gd name="T44" fmla="*/ 206 w 408"/>
                  <a:gd name="T45" fmla="*/ 2 h 945"/>
                  <a:gd name="T46" fmla="*/ 206 w 408"/>
                  <a:gd name="T47" fmla="*/ 3 h 945"/>
                  <a:gd name="T48" fmla="*/ 0 w 408"/>
                  <a:gd name="T49" fmla="*/ 395 h 945"/>
                  <a:gd name="T50" fmla="*/ 1 w 408"/>
                  <a:gd name="T51" fmla="*/ 399 h 945"/>
                  <a:gd name="T52" fmla="*/ 3 w 408"/>
                  <a:gd name="T53" fmla="*/ 399 h 945"/>
                  <a:gd name="T54" fmla="*/ 206 w 408"/>
                  <a:gd name="T55" fmla="*/ 9 h 945"/>
                  <a:gd name="T56" fmla="*/ 402 w 408"/>
                  <a:gd name="T57" fmla="*/ 932 h 945"/>
                  <a:gd name="T58" fmla="*/ 403 w 408"/>
                  <a:gd name="T59" fmla="*/ 934 h 945"/>
                  <a:gd name="T60" fmla="*/ 404 w 408"/>
                  <a:gd name="T61" fmla="*/ 928 h 945"/>
                  <a:gd name="T62" fmla="*/ 310 w 408"/>
                  <a:gd name="T63" fmla="*/ 487 h 945"/>
                  <a:gd name="T64" fmla="*/ 209 w 408"/>
                  <a:gd name="T65" fmla="*/ 8 h 945"/>
                  <a:gd name="T66" fmla="*/ 208 w 408"/>
                  <a:gd name="T67" fmla="*/ 5 h 945"/>
                  <a:gd name="T68" fmla="*/ 208 w 408"/>
                  <a:gd name="T69" fmla="*/ 3 h 945"/>
                  <a:gd name="T70" fmla="*/ 207 w 408"/>
                  <a:gd name="T71" fmla="*/ 0 h 945"/>
                  <a:gd name="T72" fmla="*/ 207 w 408"/>
                  <a:gd name="T73" fmla="*/ 0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8" h="945">
                    <a:moveTo>
                      <a:pt x="406" y="941"/>
                    </a:moveTo>
                    <a:lnTo>
                      <a:pt x="405" y="942"/>
                    </a:lnTo>
                    <a:lnTo>
                      <a:pt x="406" y="943"/>
                    </a:lnTo>
                    <a:lnTo>
                      <a:pt x="408" y="945"/>
                    </a:lnTo>
                    <a:lnTo>
                      <a:pt x="407" y="942"/>
                    </a:lnTo>
                    <a:lnTo>
                      <a:pt x="406" y="941"/>
                    </a:lnTo>
                    <a:moveTo>
                      <a:pt x="62" y="485"/>
                    </a:moveTo>
                    <a:lnTo>
                      <a:pt x="399" y="934"/>
                    </a:lnTo>
                    <a:lnTo>
                      <a:pt x="399" y="934"/>
                    </a:lnTo>
                    <a:lnTo>
                      <a:pt x="62" y="485"/>
                    </a:lnTo>
                    <a:moveTo>
                      <a:pt x="2" y="400"/>
                    </a:moveTo>
                    <a:lnTo>
                      <a:pt x="2" y="400"/>
                    </a:lnTo>
                    <a:lnTo>
                      <a:pt x="44" y="457"/>
                    </a:lnTo>
                    <a:lnTo>
                      <a:pt x="2" y="400"/>
                    </a:lnTo>
                    <a:moveTo>
                      <a:pt x="205" y="5"/>
                    </a:moveTo>
                    <a:lnTo>
                      <a:pt x="206" y="4"/>
                    </a:lnTo>
                    <a:lnTo>
                      <a:pt x="205" y="5"/>
                    </a:lnTo>
                    <a:moveTo>
                      <a:pt x="206" y="4"/>
                    </a:moveTo>
                    <a:lnTo>
                      <a:pt x="208" y="3"/>
                    </a:lnTo>
                    <a:lnTo>
                      <a:pt x="206" y="4"/>
                    </a:lnTo>
                    <a:moveTo>
                      <a:pt x="207" y="0"/>
                    </a:moveTo>
                    <a:lnTo>
                      <a:pt x="206" y="1"/>
                    </a:lnTo>
                    <a:lnTo>
                      <a:pt x="206" y="2"/>
                    </a:lnTo>
                    <a:lnTo>
                      <a:pt x="206" y="3"/>
                    </a:lnTo>
                    <a:lnTo>
                      <a:pt x="0" y="395"/>
                    </a:lnTo>
                    <a:lnTo>
                      <a:pt x="1" y="399"/>
                    </a:lnTo>
                    <a:lnTo>
                      <a:pt x="3" y="399"/>
                    </a:lnTo>
                    <a:lnTo>
                      <a:pt x="206" y="9"/>
                    </a:lnTo>
                    <a:lnTo>
                      <a:pt x="402" y="932"/>
                    </a:lnTo>
                    <a:lnTo>
                      <a:pt x="403" y="934"/>
                    </a:lnTo>
                    <a:lnTo>
                      <a:pt x="404" y="928"/>
                    </a:lnTo>
                    <a:lnTo>
                      <a:pt x="310" y="487"/>
                    </a:lnTo>
                    <a:lnTo>
                      <a:pt x="209" y="8"/>
                    </a:lnTo>
                    <a:lnTo>
                      <a:pt x="208" y="5"/>
                    </a:lnTo>
                    <a:lnTo>
                      <a:pt x="208" y="3"/>
                    </a:lnTo>
                    <a:lnTo>
                      <a:pt x="207" y="0"/>
                    </a:lnTo>
                    <a:lnTo>
                      <a:pt x="2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89"/>
              <p:cNvSpPr>
                <a:spLocks noEditPoints="1"/>
              </p:cNvSpPr>
              <p:nvPr/>
            </p:nvSpPr>
            <p:spPr bwMode="auto">
              <a:xfrm>
                <a:off x="4329" y="2878"/>
                <a:ext cx="637" cy="662"/>
              </a:xfrm>
              <a:custGeom>
                <a:avLst/>
                <a:gdLst>
                  <a:gd name="T0" fmla="*/ 10 w 637"/>
                  <a:gd name="T1" fmla="*/ 661 h 662"/>
                  <a:gd name="T2" fmla="*/ 10 w 637"/>
                  <a:gd name="T3" fmla="*/ 661 h 662"/>
                  <a:gd name="T4" fmla="*/ 631 w 637"/>
                  <a:gd name="T5" fmla="*/ 662 h 662"/>
                  <a:gd name="T6" fmla="*/ 631 w 637"/>
                  <a:gd name="T7" fmla="*/ 662 h 662"/>
                  <a:gd name="T8" fmla="*/ 10 w 637"/>
                  <a:gd name="T9" fmla="*/ 661 h 662"/>
                  <a:gd name="T10" fmla="*/ 0 w 637"/>
                  <a:gd name="T11" fmla="*/ 660 h 662"/>
                  <a:gd name="T12" fmla="*/ 0 w 637"/>
                  <a:gd name="T13" fmla="*/ 661 h 662"/>
                  <a:gd name="T14" fmla="*/ 2 w 637"/>
                  <a:gd name="T15" fmla="*/ 661 h 662"/>
                  <a:gd name="T16" fmla="*/ 2 w 637"/>
                  <a:gd name="T17" fmla="*/ 661 h 662"/>
                  <a:gd name="T18" fmla="*/ 0 w 637"/>
                  <a:gd name="T19" fmla="*/ 660 h 662"/>
                  <a:gd name="T20" fmla="*/ 454 w 637"/>
                  <a:gd name="T21" fmla="*/ 8 h 662"/>
                  <a:gd name="T22" fmla="*/ 454 w 637"/>
                  <a:gd name="T23" fmla="*/ 8 h 662"/>
                  <a:gd name="T24" fmla="*/ 634 w 637"/>
                  <a:gd name="T25" fmla="*/ 659 h 662"/>
                  <a:gd name="T26" fmla="*/ 7 w 637"/>
                  <a:gd name="T27" fmla="*/ 658 h 662"/>
                  <a:gd name="T28" fmla="*/ 6 w 637"/>
                  <a:gd name="T29" fmla="*/ 658 h 662"/>
                  <a:gd name="T30" fmla="*/ 6 w 637"/>
                  <a:gd name="T31" fmla="*/ 657 h 662"/>
                  <a:gd name="T32" fmla="*/ 195 w 637"/>
                  <a:gd name="T33" fmla="*/ 382 h 662"/>
                  <a:gd name="T34" fmla="*/ 452 w 637"/>
                  <a:gd name="T35" fmla="*/ 10 h 662"/>
                  <a:gd name="T36" fmla="*/ 454 w 637"/>
                  <a:gd name="T37" fmla="*/ 8 h 662"/>
                  <a:gd name="T38" fmla="*/ 453 w 637"/>
                  <a:gd name="T39" fmla="*/ 4 h 662"/>
                  <a:gd name="T40" fmla="*/ 455 w 637"/>
                  <a:gd name="T41" fmla="*/ 4 h 662"/>
                  <a:gd name="T42" fmla="*/ 453 w 637"/>
                  <a:gd name="T43" fmla="*/ 4 h 662"/>
                  <a:gd name="T44" fmla="*/ 455 w 637"/>
                  <a:gd name="T45" fmla="*/ 0 h 662"/>
                  <a:gd name="T46" fmla="*/ 454 w 637"/>
                  <a:gd name="T47" fmla="*/ 2 h 662"/>
                  <a:gd name="T48" fmla="*/ 453 w 637"/>
                  <a:gd name="T49" fmla="*/ 3 h 662"/>
                  <a:gd name="T50" fmla="*/ 452 w 637"/>
                  <a:gd name="T51" fmla="*/ 4 h 662"/>
                  <a:gd name="T52" fmla="*/ 450 w 637"/>
                  <a:gd name="T53" fmla="*/ 8 h 662"/>
                  <a:gd name="T54" fmla="*/ 450 w 637"/>
                  <a:gd name="T55" fmla="*/ 8 h 662"/>
                  <a:gd name="T56" fmla="*/ 3 w 637"/>
                  <a:gd name="T57" fmla="*/ 657 h 662"/>
                  <a:gd name="T58" fmla="*/ 3 w 637"/>
                  <a:gd name="T59" fmla="*/ 657 h 662"/>
                  <a:gd name="T60" fmla="*/ 2 w 637"/>
                  <a:gd name="T61" fmla="*/ 657 h 662"/>
                  <a:gd name="T62" fmla="*/ 2 w 637"/>
                  <a:gd name="T63" fmla="*/ 658 h 662"/>
                  <a:gd name="T64" fmla="*/ 3 w 637"/>
                  <a:gd name="T65" fmla="*/ 658 h 662"/>
                  <a:gd name="T66" fmla="*/ 635 w 637"/>
                  <a:gd name="T67" fmla="*/ 659 h 662"/>
                  <a:gd name="T68" fmla="*/ 636 w 637"/>
                  <a:gd name="T69" fmla="*/ 658 h 662"/>
                  <a:gd name="T70" fmla="*/ 637 w 637"/>
                  <a:gd name="T71" fmla="*/ 659 h 662"/>
                  <a:gd name="T72" fmla="*/ 637 w 637"/>
                  <a:gd name="T73" fmla="*/ 659 h 662"/>
                  <a:gd name="T74" fmla="*/ 636 w 637"/>
                  <a:gd name="T75" fmla="*/ 655 h 662"/>
                  <a:gd name="T76" fmla="*/ 636 w 637"/>
                  <a:gd name="T77" fmla="*/ 655 h 662"/>
                  <a:gd name="T78" fmla="*/ 558 w 637"/>
                  <a:gd name="T79" fmla="*/ 373 h 662"/>
                  <a:gd name="T80" fmla="*/ 455 w 637"/>
                  <a:gd name="T81" fmla="*/ 3 h 662"/>
                  <a:gd name="T82" fmla="*/ 455 w 637"/>
                  <a:gd name="T83" fmla="*/ 1 h 662"/>
                  <a:gd name="T84" fmla="*/ 455 w 637"/>
                  <a:gd name="T85"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662">
                    <a:moveTo>
                      <a:pt x="10" y="661"/>
                    </a:moveTo>
                    <a:lnTo>
                      <a:pt x="10" y="661"/>
                    </a:lnTo>
                    <a:lnTo>
                      <a:pt x="631" y="662"/>
                    </a:lnTo>
                    <a:lnTo>
                      <a:pt x="631" y="662"/>
                    </a:lnTo>
                    <a:lnTo>
                      <a:pt x="10" y="661"/>
                    </a:lnTo>
                    <a:close/>
                    <a:moveTo>
                      <a:pt x="0" y="660"/>
                    </a:moveTo>
                    <a:lnTo>
                      <a:pt x="0" y="661"/>
                    </a:lnTo>
                    <a:lnTo>
                      <a:pt x="2" y="661"/>
                    </a:lnTo>
                    <a:lnTo>
                      <a:pt x="2" y="661"/>
                    </a:lnTo>
                    <a:lnTo>
                      <a:pt x="0" y="660"/>
                    </a:lnTo>
                    <a:close/>
                    <a:moveTo>
                      <a:pt x="454" y="8"/>
                    </a:moveTo>
                    <a:lnTo>
                      <a:pt x="454" y="8"/>
                    </a:lnTo>
                    <a:lnTo>
                      <a:pt x="634" y="659"/>
                    </a:lnTo>
                    <a:lnTo>
                      <a:pt x="7" y="658"/>
                    </a:lnTo>
                    <a:lnTo>
                      <a:pt x="6" y="658"/>
                    </a:lnTo>
                    <a:lnTo>
                      <a:pt x="6" y="657"/>
                    </a:lnTo>
                    <a:lnTo>
                      <a:pt x="195" y="382"/>
                    </a:lnTo>
                    <a:lnTo>
                      <a:pt x="452" y="10"/>
                    </a:lnTo>
                    <a:lnTo>
                      <a:pt x="454" y="8"/>
                    </a:lnTo>
                    <a:close/>
                    <a:moveTo>
                      <a:pt x="453" y="4"/>
                    </a:moveTo>
                    <a:lnTo>
                      <a:pt x="455" y="4"/>
                    </a:lnTo>
                    <a:lnTo>
                      <a:pt x="453" y="4"/>
                    </a:lnTo>
                    <a:close/>
                    <a:moveTo>
                      <a:pt x="455" y="0"/>
                    </a:moveTo>
                    <a:lnTo>
                      <a:pt x="454" y="2"/>
                    </a:lnTo>
                    <a:lnTo>
                      <a:pt x="453" y="3"/>
                    </a:lnTo>
                    <a:lnTo>
                      <a:pt x="452" y="4"/>
                    </a:lnTo>
                    <a:lnTo>
                      <a:pt x="450" y="8"/>
                    </a:lnTo>
                    <a:lnTo>
                      <a:pt x="450" y="8"/>
                    </a:lnTo>
                    <a:lnTo>
                      <a:pt x="3" y="657"/>
                    </a:lnTo>
                    <a:lnTo>
                      <a:pt x="3" y="657"/>
                    </a:lnTo>
                    <a:lnTo>
                      <a:pt x="2" y="657"/>
                    </a:lnTo>
                    <a:lnTo>
                      <a:pt x="2" y="658"/>
                    </a:lnTo>
                    <a:lnTo>
                      <a:pt x="3" y="658"/>
                    </a:lnTo>
                    <a:lnTo>
                      <a:pt x="635" y="659"/>
                    </a:lnTo>
                    <a:lnTo>
                      <a:pt x="636" y="658"/>
                    </a:lnTo>
                    <a:lnTo>
                      <a:pt x="637" y="659"/>
                    </a:lnTo>
                    <a:lnTo>
                      <a:pt x="637" y="659"/>
                    </a:lnTo>
                    <a:lnTo>
                      <a:pt x="636" y="655"/>
                    </a:lnTo>
                    <a:lnTo>
                      <a:pt x="636" y="655"/>
                    </a:lnTo>
                    <a:lnTo>
                      <a:pt x="558" y="373"/>
                    </a:lnTo>
                    <a:lnTo>
                      <a:pt x="455" y="3"/>
                    </a:lnTo>
                    <a:lnTo>
                      <a:pt x="455" y="1"/>
                    </a:lnTo>
                    <a:lnTo>
                      <a:pt x="45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90"/>
              <p:cNvSpPr>
                <a:spLocks noEditPoints="1"/>
              </p:cNvSpPr>
              <p:nvPr/>
            </p:nvSpPr>
            <p:spPr bwMode="auto">
              <a:xfrm>
                <a:off x="4329" y="2878"/>
                <a:ext cx="637" cy="662"/>
              </a:xfrm>
              <a:custGeom>
                <a:avLst/>
                <a:gdLst>
                  <a:gd name="T0" fmla="*/ 10 w 637"/>
                  <a:gd name="T1" fmla="*/ 661 h 662"/>
                  <a:gd name="T2" fmla="*/ 10 w 637"/>
                  <a:gd name="T3" fmla="*/ 661 h 662"/>
                  <a:gd name="T4" fmla="*/ 631 w 637"/>
                  <a:gd name="T5" fmla="*/ 662 h 662"/>
                  <a:gd name="T6" fmla="*/ 631 w 637"/>
                  <a:gd name="T7" fmla="*/ 662 h 662"/>
                  <a:gd name="T8" fmla="*/ 10 w 637"/>
                  <a:gd name="T9" fmla="*/ 661 h 662"/>
                  <a:gd name="T10" fmla="*/ 0 w 637"/>
                  <a:gd name="T11" fmla="*/ 660 h 662"/>
                  <a:gd name="T12" fmla="*/ 0 w 637"/>
                  <a:gd name="T13" fmla="*/ 661 h 662"/>
                  <a:gd name="T14" fmla="*/ 2 w 637"/>
                  <a:gd name="T15" fmla="*/ 661 h 662"/>
                  <a:gd name="T16" fmla="*/ 2 w 637"/>
                  <a:gd name="T17" fmla="*/ 661 h 662"/>
                  <a:gd name="T18" fmla="*/ 0 w 637"/>
                  <a:gd name="T19" fmla="*/ 660 h 662"/>
                  <a:gd name="T20" fmla="*/ 454 w 637"/>
                  <a:gd name="T21" fmla="*/ 8 h 662"/>
                  <a:gd name="T22" fmla="*/ 454 w 637"/>
                  <a:gd name="T23" fmla="*/ 8 h 662"/>
                  <a:gd name="T24" fmla="*/ 634 w 637"/>
                  <a:gd name="T25" fmla="*/ 659 h 662"/>
                  <a:gd name="T26" fmla="*/ 7 w 637"/>
                  <a:gd name="T27" fmla="*/ 658 h 662"/>
                  <a:gd name="T28" fmla="*/ 6 w 637"/>
                  <a:gd name="T29" fmla="*/ 658 h 662"/>
                  <a:gd name="T30" fmla="*/ 6 w 637"/>
                  <a:gd name="T31" fmla="*/ 657 h 662"/>
                  <a:gd name="T32" fmla="*/ 195 w 637"/>
                  <a:gd name="T33" fmla="*/ 382 h 662"/>
                  <a:gd name="T34" fmla="*/ 452 w 637"/>
                  <a:gd name="T35" fmla="*/ 10 h 662"/>
                  <a:gd name="T36" fmla="*/ 454 w 637"/>
                  <a:gd name="T37" fmla="*/ 8 h 662"/>
                  <a:gd name="T38" fmla="*/ 453 w 637"/>
                  <a:gd name="T39" fmla="*/ 4 h 662"/>
                  <a:gd name="T40" fmla="*/ 455 w 637"/>
                  <a:gd name="T41" fmla="*/ 4 h 662"/>
                  <a:gd name="T42" fmla="*/ 453 w 637"/>
                  <a:gd name="T43" fmla="*/ 4 h 662"/>
                  <a:gd name="T44" fmla="*/ 455 w 637"/>
                  <a:gd name="T45" fmla="*/ 0 h 662"/>
                  <a:gd name="T46" fmla="*/ 454 w 637"/>
                  <a:gd name="T47" fmla="*/ 2 h 662"/>
                  <a:gd name="T48" fmla="*/ 453 w 637"/>
                  <a:gd name="T49" fmla="*/ 3 h 662"/>
                  <a:gd name="T50" fmla="*/ 452 w 637"/>
                  <a:gd name="T51" fmla="*/ 4 h 662"/>
                  <a:gd name="T52" fmla="*/ 450 w 637"/>
                  <a:gd name="T53" fmla="*/ 8 h 662"/>
                  <a:gd name="T54" fmla="*/ 450 w 637"/>
                  <a:gd name="T55" fmla="*/ 8 h 662"/>
                  <a:gd name="T56" fmla="*/ 3 w 637"/>
                  <a:gd name="T57" fmla="*/ 657 h 662"/>
                  <a:gd name="T58" fmla="*/ 3 w 637"/>
                  <a:gd name="T59" fmla="*/ 657 h 662"/>
                  <a:gd name="T60" fmla="*/ 2 w 637"/>
                  <a:gd name="T61" fmla="*/ 657 h 662"/>
                  <a:gd name="T62" fmla="*/ 2 w 637"/>
                  <a:gd name="T63" fmla="*/ 658 h 662"/>
                  <a:gd name="T64" fmla="*/ 3 w 637"/>
                  <a:gd name="T65" fmla="*/ 658 h 662"/>
                  <a:gd name="T66" fmla="*/ 635 w 637"/>
                  <a:gd name="T67" fmla="*/ 659 h 662"/>
                  <a:gd name="T68" fmla="*/ 636 w 637"/>
                  <a:gd name="T69" fmla="*/ 658 h 662"/>
                  <a:gd name="T70" fmla="*/ 637 w 637"/>
                  <a:gd name="T71" fmla="*/ 659 h 662"/>
                  <a:gd name="T72" fmla="*/ 637 w 637"/>
                  <a:gd name="T73" fmla="*/ 659 h 662"/>
                  <a:gd name="T74" fmla="*/ 636 w 637"/>
                  <a:gd name="T75" fmla="*/ 655 h 662"/>
                  <a:gd name="T76" fmla="*/ 636 w 637"/>
                  <a:gd name="T77" fmla="*/ 655 h 662"/>
                  <a:gd name="T78" fmla="*/ 558 w 637"/>
                  <a:gd name="T79" fmla="*/ 373 h 662"/>
                  <a:gd name="T80" fmla="*/ 455 w 637"/>
                  <a:gd name="T81" fmla="*/ 3 h 662"/>
                  <a:gd name="T82" fmla="*/ 455 w 637"/>
                  <a:gd name="T83" fmla="*/ 1 h 662"/>
                  <a:gd name="T84" fmla="*/ 455 w 637"/>
                  <a:gd name="T85"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662">
                    <a:moveTo>
                      <a:pt x="10" y="661"/>
                    </a:moveTo>
                    <a:lnTo>
                      <a:pt x="10" y="661"/>
                    </a:lnTo>
                    <a:lnTo>
                      <a:pt x="631" y="662"/>
                    </a:lnTo>
                    <a:lnTo>
                      <a:pt x="631" y="662"/>
                    </a:lnTo>
                    <a:lnTo>
                      <a:pt x="10" y="661"/>
                    </a:lnTo>
                    <a:moveTo>
                      <a:pt x="0" y="660"/>
                    </a:moveTo>
                    <a:lnTo>
                      <a:pt x="0" y="661"/>
                    </a:lnTo>
                    <a:lnTo>
                      <a:pt x="2" y="661"/>
                    </a:lnTo>
                    <a:lnTo>
                      <a:pt x="2" y="661"/>
                    </a:lnTo>
                    <a:lnTo>
                      <a:pt x="0" y="660"/>
                    </a:lnTo>
                    <a:moveTo>
                      <a:pt x="454" y="8"/>
                    </a:moveTo>
                    <a:lnTo>
                      <a:pt x="454" y="8"/>
                    </a:lnTo>
                    <a:lnTo>
                      <a:pt x="634" y="659"/>
                    </a:lnTo>
                    <a:lnTo>
                      <a:pt x="7" y="658"/>
                    </a:lnTo>
                    <a:lnTo>
                      <a:pt x="6" y="658"/>
                    </a:lnTo>
                    <a:lnTo>
                      <a:pt x="6" y="657"/>
                    </a:lnTo>
                    <a:lnTo>
                      <a:pt x="195" y="382"/>
                    </a:lnTo>
                    <a:lnTo>
                      <a:pt x="452" y="10"/>
                    </a:lnTo>
                    <a:lnTo>
                      <a:pt x="454" y="8"/>
                    </a:lnTo>
                    <a:moveTo>
                      <a:pt x="453" y="4"/>
                    </a:moveTo>
                    <a:lnTo>
                      <a:pt x="455" y="4"/>
                    </a:lnTo>
                    <a:lnTo>
                      <a:pt x="453" y="4"/>
                    </a:lnTo>
                    <a:moveTo>
                      <a:pt x="455" y="0"/>
                    </a:moveTo>
                    <a:lnTo>
                      <a:pt x="454" y="2"/>
                    </a:lnTo>
                    <a:lnTo>
                      <a:pt x="453" y="3"/>
                    </a:lnTo>
                    <a:lnTo>
                      <a:pt x="452" y="4"/>
                    </a:lnTo>
                    <a:lnTo>
                      <a:pt x="450" y="8"/>
                    </a:lnTo>
                    <a:lnTo>
                      <a:pt x="450" y="8"/>
                    </a:lnTo>
                    <a:lnTo>
                      <a:pt x="3" y="657"/>
                    </a:lnTo>
                    <a:lnTo>
                      <a:pt x="3" y="657"/>
                    </a:lnTo>
                    <a:lnTo>
                      <a:pt x="2" y="657"/>
                    </a:lnTo>
                    <a:lnTo>
                      <a:pt x="2" y="658"/>
                    </a:lnTo>
                    <a:lnTo>
                      <a:pt x="3" y="658"/>
                    </a:lnTo>
                    <a:lnTo>
                      <a:pt x="635" y="659"/>
                    </a:lnTo>
                    <a:lnTo>
                      <a:pt x="636" y="658"/>
                    </a:lnTo>
                    <a:lnTo>
                      <a:pt x="637" y="659"/>
                    </a:lnTo>
                    <a:lnTo>
                      <a:pt x="637" y="659"/>
                    </a:lnTo>
                    <a:lnTo>
                      <a:pt x="636" y="655"/>
                    </a:lnTo>
                    <a:lnTo>
                      <a:pt x="636" y="655"/>
                    </a:lnTo>
                    <a:lnTo>
                      <a:pt x="558" y="373"/>
                    </a:lnTo>
                    <a:lnTo>
                      <a:pt x="455" y="3"/>
                    </a:lnTo>
                    <a:lnTo>
                      <a:pt x="455" y="1"/>
                    </a:lnTo>
                    <a:lnTo>
                      <a:pt x="4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91"/>
              <p:cNvSpPr>
                <a:spLocks noEditPoints="1"/>
              </p:cNvSpPr>
              <p:nvPr/>
            </p:nvSpPr>
            <p:spPr bwMode="auto">
              <a:xfrm>
                <a:off x="4741" y="3536"/>
                <a:ext cx="634" cy="546"/>
              </a:xfrm>
              <a:custGeom>
                <a:avLst/>
                <a:gdLst>
                  <a:gd name="T0" fmla="*/ 631 w 634"/>
                  <a:gd name="T1" fmla="*/ 542 h 546"/>
                  <a:gd name="T2" fmla="*/ 630 w 634"/>
                  <a:gd name="T3" fmla="*/ 543 h 546"/>
                  <a:gd name="T4" fmla="*/ 630 w 634"/>
                  <a:gd name="T5" fmla="*/ 543 h 546"/>
                  <a:gd name="T6" fmla="*/ 631 w 634"/>
                  <a:gd name="T7" fmla="*/ 544 h 546"/>
                  <a:gd name="T8" fmla="*/ 634 w 634"/>
                  <a:gd name="T9" fmla="*/ 546 h 546"/>
                  <a:gd name="T10" fmla="*/ 631 w 634"/>
                  <a:gd name="T11" fmla="*/ 542 h 546"/>
                  <a:gd name="T12" fmla="*/ 155 w 634"/>
                  <a:gd name="T13" fmla="*/ 278 h 546"/>
                  <a:gd name="T14" fmla="*/ 625 w 634"/>
                  <a:gd name="T15" fmla="*/ 540 h 546"/>
                  <a:gd name="T16" fmla="*/ 625 w 634"/>
                  <a:gd name="T17" fmla="*/ 540 h 546"/>
                  <a:gd name="T18" fmla="*/ 155 w 634"/>
                  <a:gd name="T19" fmla="*/ 278 h 546"/>
                  <a:gd name="T20" fmla="*/ 4 w 634"/>
                  <a:gd name="T21" fmla="*/ 189 h 546"/>
                  <a:gd name="T22" fmla="*/ 4 w 634"/>
                  <a:gd name="T23" fmla="*/ 189 h 546"/>
                  <a:gd name="T24" fmla="*/ 400 w 634"/>
                  <a:gd name="T25" fmla="*/ 411 h 546"/>
                  <a:gd name="T26" fmla="*/ 4 w 634"/>
                  <a:gd name="T27" fmla="*/ 189 h 546"/>
                  <a:gd name="T28" fmla="*/ 83 w 634"/>
                  <a:gd name="T29" fmla="*/ 122 h 546"/>
                  <a:gd name="T30" fmla="*/ 3 w 634"/>
                  <a:gd name="T31" fmla="*/ 189 h 546"/>
                  <a:gd name="T32" fmla="*/ 3 w 634"/>
                  <a:gd name="T33" fmla="*/ 189 h 546"/>
                  <a:gd name="T34" fmla="*/ 83 w 634"/>
                  <a:gd name="T35" fmla="*/ 122 h 546"/>
                  <a:gd name="T36" fmla="*/ 219 w 634"/>
                  <a:gd name="T37" fmla="*/ 4 h 546"/>
                  <a:gd name="T38" fmla="*/ 219 w 634"/>
                  <a:gd name="T39" fmla="*/ 4 h 546"/>
                  <a:gd name="T40" fmla="*/ 0 w 634"/>
                  <a:gd name="T41" fmla="*/ 187 h 546"/>
                  <a:gd name="T42" fmla="*/ 0 w 634"/>
                  <a:gd name="T43" fmla="*/ 187 h 546"/>
                  <a:gd name="T44" fmla="*/ 219 w 634"/>
                  <a:gd name="T45" fmla="*/ 4 h 546"/>
                  <a:gd name="T46" fmla="*/ 226 w 634"/>
                  <a:gd name="T47" fmla="*/ 2 h 546"/>
                  <a:gd name="T48" fmla="*/ 223 w 634"/>
                  <a:gd name="T49" fmla="*/ 5 h 546"/>
                  <a:gd name="T50" fmla="*/ 224 w 634"/>
                  <a:gd name="T51" fmla="*/ 5 h 546"/>
                  <a:gd name="T52" fmla="*/ 286 w 634"/>
                  <a:gd name="T53" fmla="*/ 87 h 546"/>
                  <a:gd name="T54" fmla="*/ 623 w 634"/>
                  <a:gd name="T55" fmla="*/ 536 h 546"/>
                  <a:gd name="T56" fmla="*/ 627 w 634"/>
                  <a:gd name="T57" fmla="*/ 538 h 546"/>
                  <a:gd name="T58" fmla="*/ 627 w 634"/>
                  <a:gd name="T59" fmla="*/ 536 h 546"/>
                  <a:gd name="T60" fmla="*/ 626 w 634"/>
                  <a:gd name="T61" fmla="*/ 534 h 546"/>
                  <a:gd name="T62" fmla="*/ 626 w 634"/>
                  <a:gd name="T63" fmla="*/ 534 h 546"/>
                  <a:gd name="T64" fmla="*/ 268 w 634"/>
                  <a:gd name="T65" fmla="*/ 59 h 546"/>
                  <a:gd name="T66" fmla="*/ 226 w 634"/>
                  <a:gd name="T67" fmla="*/ 2 h 546"/>
                  <a:gd name="T68" fmla="*/ 224 w 634"/>
                  <a:gd name="T69" fmla="*/ 0 h 546"/>
                  <a:gd name="T70" fmla="*/ 223 w 634"/>
                  <a:gd name="T71" fmla="*/ 1 h 546"/>
                  <a:gd name="T72" fmla="*/ 224 w 634"/>
                  <a:gd name="T73" fmla="*/ 1 h 546"/>
                  <a:gd name="T74" fmla="*/ 225 w 634"/>
                  <a:gd name="T75" fmla="*/ 1 h 546"/>
                  <a:gd name="T76" fmla="*/ 224 w 634"/>
                  <a:gd name="T77" fmla="*/ 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4" h="546">
                    <a:moveTo>
                      <a:pt x="631" y="542"/>
                    </a:moveTo>
                    <a:lnTo>
                      <a:pt x="630" y="543"/>
                    </a:lnTo>
                    <a:lnTo>
                      <a:pt x="630" y="543"/>
                    </a:lnTo>
                    <a:lnTo>
                      <a:pt x="631" y="544"/>
                    </a:lnTo>
                    <a:lnTo>
                      <a:pt x="634" y="546"/>
                    </a:lnTo>
                    <a:lnTo>
                      <a:pt x="631" y="542"/>
                    </a:lnTo>
                    <a:close/>
                    <a:moveTo>
                      <a:pt x="155" y="278"/>
                    </a:moveTo>
                    <a:lnTo>
                      <a:pt x="625" y="540"/>
                    </a:lnTo>
                    <a:lnTo>
                      <a:pt x="625" y="540"/>
                    </a:lnTo>
                    <a:lnTo>
                      <a:pt x="155" y="278"/>
                    </a:lnTo>
                    <a:close/>
                    <a:moveTo>
                      <a:pt x="4" y="189"/>
                    </a:moveTo>
                    <a:lnTo>
                      <a:pt x="4" y="189"/>
                    </a:lnTo>
                    <a:lnTo>
                      <a:pt x="400" y="411"/>
                    </a:lnTo>
                    <a:lnTo>
                      <a:pt x="4" y="189"/>
                    </a:lnTo>
                    <a:close/>
                    <a:moveTo>
                      <a:pt x="83" y="122"/>
                    </a:moveTo>
                    <a:lnTo>
                      <a:pt x="3" y="189"/>
                    </a:lnTo>
                    <a:lnTo>
                      <a:pt x="3" y="189"/>
                    </a:lnTo>
                    <a:lnTo>
                      <a:pt x="83" y="122"/>
                    </a:lnTo>
                    <a:close/>
                    <a:moveTo>
                      <a:pt x="219" y="4"/>
                    </a:moveTo>
                    <a:lnTo>
                      <a:pt x="219" y="4"/>
                    </a:lnTo>
                    <a:lnTo>
                      <a:pt x="0" y="187"/>
                    </a:lnTo>
                    <a:lnTo>
                      <a:pt x="0" y="187"/>
                    </a:lnTo>
                    <a:lnTo>
                      <a:pt x="219" y="4"/>
                    </a:lnTo>
                    <a:close/>
                    <a:moveTo>
                      <a:pt x="226" y="2"/>
                    </a:moveTo>
                    <a:lnTo>
                      <a:pt x="223" y="5"/>
                    </a:lnTo>
                    <a:lnTo>
                      <a:pt x="224" y="5"/>
                    </a:lnTo>
                    <a:lnTo>
                      <a:pt x="286" y="87"/>
                    </a:lnTo>
                    <a:lnTo>
                      <a:pt x="623" y="536"/>
                    </a:lnTo>
                    <a:lnTo>
                      <a:pt x="627" y="538"/>
                    </a:lnTo>
                    <a:lnTo>
                      <a:pt x="627" y="536"/>
                    </a:lnTo>
                    <a:lnTo>
                      <a:pt x="626" y="534"/>
                    </a:lnTo>
                    <a:lnTo>
                      <a:pt x="626" y="534"/>
                    </a:lnTo>
                    <a:lnTo>
                      <a:pt x="268" y="59"/>
                    </a:lnTo>
                    <a:lnTo>
                      <a:pt x="226" y="2"/>
                    </a:lnTo>
                    <a:close/>
                    <a:moveTo>
                      <a:pt x="224" y="0"/>
                    </a:moveTo>
                    <a:lnTo>
                      <a:pt x="223" y="1"/>
                    </a:lnTo>
                    <a:lnTo>
                      <a:pt x="224" y="1"/>
                    </a:lnTo>
                    <a:lnTo>
                      <a:pt x="225" y="1"/>
                    </a:lnTo>
                    <a:lnTo>
                      <a:pt x="22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92"/>
              <p:cNvSpPr>
                <a:spLocks noEditPoints="1"/>
              </p:cNvSpPr>
              <p:nvPr/>
            </p:nvSpPr>
            <p:spPr bwMode="auto">
              <a:xfrm>
                <a:off x="4741" y="3536"/>
                <a:ext cx="634" cy="546"/>
              </a:xfrm>
              <a:custGeom>
                <a:avLst/>
                <a:gdLst>
                  <a:gd name="T0" fmla="*/ 631 w 634"/>
                  <a:gd name="T1" fmla="*/ 542 h 546"/>
                  <a:gd name="T2" fmla="*/ 630 w 634"/>
                  <a:gd name="T3" fmla="*/ 543 h 546"/>
                  <a:gd name="T4" fmla="*/ 630 w 634"/>
                  <a:gd name="T5" fmla="*/ 543 h 546"/>
                  <a:gd name="T6" fmla="*/ 631 w 634"/>
                  <a:gd name="T7" fmla="*/ 544 h 546"/>
                  <a:gd name="T8" fmla="*/ 634 w 634"/>
                  <a:gd name="T9" fmla="*/ 546 h 546"/>
                  <a:gd name="T10" fmla="*/ 631 w 634"/>
                  <a:gd name="T11" fmla="*/ 542 h 546"/>
                  <a:gd name="T12" fmla="*/ 155 w 634"/>
                  <a:gd name="T13" fmla="*/ 278 h 546"/>
                  <a:gd name="T14" fmla="*/ 625 w 634"/>
                  <a:gd name="T15" fmla="*/ 540 h 546"/>
                  <a:gd name="T16" fmla="*/ 625 w 634"/>
                  <a:gd name="T17" fmla="*/ 540 h 546"/>
                  <a:gd name="T18" fmla="*/ 155 w 634"/>
                  <a:gd name="T19" fmla="*/ 278 h 546"/>
                  <a:gd name="T20" fmla="*/ 4 w 634"/>
                  <a:gd name="T21" fmla="*/ 189 h 546"/>
                  <a:gd name="T22" fmla="*/ 4 w 634"/>
                  <a:gd name="T23" fmla="*/ 189 h 546"/>
                  <a:gd name="T24" fmla="*/ 400 w 634"/>
                  <a:gd name="T25" fmla="*/ 411 h 546"/>
                  <a:gd name="T26" fmla="*/ 4 w 634"/>
                  <a:gd name="T27" fmla="*/ 189 h 546"/>
                  <a:gd name="T28" fmla="*/ 83 w 634"/>
                  <a:gd name="T29" fmla="*/ 122 h 546"/>
                  <a:gd name="T30" fmla="*/ 3 w 634"/>
                  <a:gd name="T31" fmla="*/ 189 h 546"/>
                  <a:gd name="T32" fmla="*/ 3 w 634"/>
                  <a:gd name="T33" fmla="*/ 189 h 546"/>
                  <a:gd name="T34" fmla="*/ 83 w 634"/>
                  <a:gd name="T35" fmla="*/ 122 h 546"/>
                  <a:gd name="T36" fmla="*/ 219 w 634"/>
                  <a:gd name="T37" fmla="*/ 4 h 546"/>
                  <a:gd name="T38" fmla="*/ 219 w 634"/>
                  <a:gd name="T39" fmla="*/ 4 h 546"/>
                  <a:gd name="T40" fmla="*/ 0 w 634"/>
                  <a:gd name="T41" fmla="*/ 187 h 546"/>
                  <a:gd name="T42" fmla="*/ 0 w 634"/>
                  <a:gd name="T43" fmla="*/ 187 h 546"/>
                  <a:gd name="T44" fmla="*/ 219 w 634"/>
                  <a:gd name="T45" fmla="*/ 4 h 546"/>
                  <a:gd name="T46" fmla="*/ 226 w 634"/>
                  <a:gd name="T47" fmla="*/ 2 h 546"/>
                  <a:gd name="T48" fmla="*/ 223 w 634"/>
                  <a:gd name="T49" fmla="*/ 5 h 546"/>
                  <a:gd name="T50" fmla="*/ 224 w 634"/>
                  <a:gd name="T51" fmla="*/ 5 h 546"/>
                  <a:gd name="T52" fmla="*/ 286 w 634"/>
                  <a:gd name="T53" fmla="*/ 87 h 546"/>
                  <a:gd name="T54" fmla="*/ 623 w 634"/>
                  <a:gd name="T55" fmla="*/ 536 h 546"/>
                  <a:gd name="T56" fmla="*/ 627 w 634"/>
                  <a:gd name="T57" fmla="*/ 538 h 546"/>
                  <a:gd name="T58" fmla="*/ 627 w 634"/>
                  <a:gd name="T59" fmla="*/ 536 h 546"/>
                  <a:gd name="T60" fmla="*/ 626 w 634"/>
                  <a:gd name="T61" fmla="*/ 534 h 546"/>
                  <a:gd name="T62" fmla="*/ 626 w 634"/>
                  <a:gd name="T63" fmla="*/ 534 h 546"/>
                  <a:gd name="T64" fmla="*/ 268 w 634"/>
                  <a:gd name="T65" fmla="*/ 59 h 546"/>
                  <a:gd name="T66" fmla="*/ 226 w 634"/>
                  <a:gd name="T67" fmla="*/ 2 h 546"/>
                  <a:gd name="T68" fmla="*/ 224 w 634"/>
                  <a:gd name="T69" fmla="*/ 0 h 546"/>
                  <a:gd name="T70" fmla="*/ 223 w 634"/>
                  <a:gd name="T71" fmla="*/ 1 h 546"/>
                  <a:gd name="T72" fmla="*/ 224 w 634"/>
                  <a:gd name="T73" fmla="*/ 1 h 546"/>
                  <a:gd name="T74" fmla="*/ 225 w 634"/>
                  <a:gd name="T75" fmla="*/ 1 h 546"/>
                  <a:gd name="T76" fmla="*/ 224 w 634"/>
                  <a:gd name="T77" fmla="*/ 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4" h="546">
                    <a:moveTo>
                      <a:pt x="631" y="542"/>
                    </a:moveTo>
                    <a:lnTo>
                      <a:pt x="630" y="543"/>
                    </a:lnTo>
                    <a:lnTo>
                      <a:pt x="630" y="543"/>
                    </a:lnTo>
                    <a:lnTo>
                      <a:pt x="631" y="544"/>
                    </a:lnTo>
                    <a:lnTo>
                      <a:pt x="634" y="546"/>
                    </a:lnTo>
                    <a:lnTo>
                      <a:pt x="631" y="542"/>
                    </a:lnTo>
                    <a:moveTo>
                      <a:pt x="155" y="278"/>
                    </a:moveTo>
                    <a:lnTo>
                      <a:pt x="625" y="540"/>
                    </a:lnTo>
                    <a:lnTo>
                      <a:pt x="625" y="540"/>
                    </a:lnTo>
                    <a:lnTo>
                      <a:pt x="155" y="278"/>
                    </a:lnTo>
                    <a:moveTo>
                      <a:pt x="4" y="189"/>
                    </a:moveTo>
                    <a:lnTo>
                      <a:pt x="4" y="189"/>
                    </a:lnTo>
                    <a:lnTo>
                      <a:pt x="400" y="411"/>
                    </a:lnTo>
                    <a:lnTo>
                      <a:pt x="4" y="189"/>
                    </a:lnTo>
                    <a:moveTo>
                      <a:pt x="83" y="122"/>
                    </a:moveTo>
                    <a:lnTo>
                      <a:pt x="3" y="189"/>
                    </a:lnTo>
                    <a:lnTo>
                      <a:pt x="3" y="189"/>
                    </a:lnTo>
                    <a:lnTo>
                      <a:pt x="83" y="122"/>
                    </a:lnTo>
                    <a:moveTo>
                      <a:pt x="219" y="4"/>
                    </a:moveTo>
                    <a:lnTo>
                      <a:pt x="219" y="4"/>
                    </a:lnTo>
                    <a:lnTo>
                      <a:pt x="0" y="187"/>
                    </a:lnTo>
                    <a:lnTo>
                      <a:pt x="0" y="187"/>
                    </a:lnTo>
                    <a:lnTo>
                      <a:pt x="219" y="4"/>
                    </a:lnTo>
                    <a:moveTo>
                      <a:pt x="226" y="2"/>
                    </a:moveTo>
                    <a:lnTo>
                      <a:pt x="223" y="5"/>
                    </a:lnTo>
                    <a:lnTo>
                      <a:pt x="224" y="5"/>
                    </a:lnTo>
                    <a:lnTo>
                      <a:pt x="286" y="87"/>
                    </a:lnTo>
                    <a:lnTo>
                      <a:pt x="623" y="536"/>
                    </a:lnTo>
                    <a:lnTo>
                      <a:pt x="627" y="538"/>
                    </a:lnTo>
                    <a:lnTo>
                      <a:pt x="627" y="536"/>
                    </a:lnTo>
                    <a:lnTo>
                      <a:pt x="626" y="534"/>
                    </a:lnTo>
                    <a:lnTo>
                      <a:pt x="626" y="534"/>
                    </a:lnTo>
                    <a:lnTo>
                      <a:pt x="268" y="59"/>
                    </a:lnTo>
                    <a:lnTo>
                      <a:pt x="226" y="2"/>
                    </a:lnTo>
                    <a:moveTo>
                      <a:pt x="224" y="0"/>
                    </a:moveTo>
                    <a:lnTo>
                      <a:pt x="223" y="1"/>
                    </a:lnTo>
                    <a:lnTo>
                      <a:pt x="224" y="1"/>
                    </a:lnTo>
                    <a:lnTo>
                      <a:pt x="225" y="1"/>
                    </a:lnTo>
                    <a:lnTo>
                      <a:pt x="2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93"/>
              <p:cNvSpPr>
                <a:spLocks noEditPoints="1"/>
              </p:cNvSpPr>
              <p:nvPr/>
            </p:nvSpPr>
            <p:spPr bwMode="auto">
              <a:xfrm>
                <a:off x="4325" y="3536"/>
                <a:ext cx="644" cy="189"/>
              </a:xfrm>
              <a:custGeom>
                <a:avLst/>
                <a:gdLst>
                  <a:gd name="T0" fmla="*/ 377 w 644"/>
                  <a:gd name="T1" fmla="*/ 173 h 189"/>
                  <a:gd name="T2" fmla="*/ 412 w 644"/>
                  <a:gd name="T3" fmla="*/ 189 h 189"/>
                  <a:gd name="T4" fmla="*/ 377 w 644"/>
                  <a:gd name="T5" fmla="*/ 173 h 189"/>
                  <a:gd name="T6" fmla="*/ 7 w 644"/>
                  <a:gd name="T7" fmla="*/ 0 h 189"/>
                  <a:gd name="T8" fmla="*/ 346 w 644"/>
                  <a:gd name="T9" fmla="*/ 155 h 189"/>
                  <a:gd name="T10" fmla="*/ 14 w 644"/>
                  <a:gd name="T11" fmla="*/ 3 h 189"/>
                  <a:gd name="T12" fmla="*/ 635 w 644"/>
                  <a:gd name="T13" fmla="*/ 4 h 189"/>
                  <a:gd name="T14" fmla="*/ 416 w 644"/>
                  <a:gd name="T15" fmla="*/ 187 h 189"/>
                  <a:gd name="T16" fmla="*/ 416 w 644"/>
                  <a:gd name="T17" fmla="*/ 187 h 189"/>
                  <a:gd name="T18" fmla="*/ 418 w 644"/>
                  <a:gd name="T19" fmla="*/ 187 h 189"/>
                  <a:gd name="T20" fmla="*/ 418 w 644"/>
                  <a:gd name="T21" fmla="*/ 188 h 189"/>
                  <a:gd name="T22" fmla="*/ 419 w 644"/>
                  <a:gd name="T23" fmla="*/ 189 h 189"/>
                  <a:gd name="T24" fmla="*/ 499 w 644"/>
                  <a:gd name="T25" fmla="*/ 122 h 189"/>
                  <a:gd name="T26" fmla="*/ 639 w 644"/>
                  <a:gd name="T27" fmla="*/ 5 h 189"/>
                  <a:gd name="T28" fmla="*/ 639 w 644"/>
                  <a:gd name="T29" fmla="*/ 5 h 189"/>
                  <a:gd name="T30" fmla="*/ 642 w 644"/>
                  <a:gd name="T31" fmla="*/ 2 h 189"/>
                  <a:gd name="T32" fmla="*/ 642 w 644"/>
                  <a:gd name="T33" fmla="*/ 2 h 189"/>
                  <a:gd name="T34" fmla="*/ 644 w 644"/>
                  <a:gd name="T35" fmla="*/ 1 h 189"/>
                  <a:gd name="T36" fmla="*/ 643 w 644"/>
                  <a:gd name="T37" fmla="*/ 1 h 189"/>
                  <a:gd name="T38" fmla="*/ 641 w 644"/>
                  <a:gd name="T39" fmla="*/ 1 h 189"/>
                  <a:gd name="T40" fmla="*/ 641 w 644"/>
                  <a:gd name="T41" fmla="*/ 1 h 189"/>
                  <a:gd name="T42" fmla="*/ 640 w 644"/>
                  <a:gd name="T43" fmla="*/ 1 h 189"/>
                  <a:gd name="T44" fmla="*/ 639 w 644"/>
                  <a:gd name="T45" fmla="*/ 1 h 189"/>
                  <a:gd name="T46" fmla="*/ 7 w 644"/>
                  <a:gd name="T47" fmla="*/ 0 h 189"/>
                  <a:gd name="T48" fmla="*/ 0 w 644"/>
                  <a:gd name="T49" fmla="*/ 0 h 189"/>
                  <a:gd name="T50" fmla="*/ 1 w 644"/>
                  <a:gd name="T51" fmla="*/ 1 h 189"/>
                  <a:gd name="T52" fmla="*/ 4 w 644"/>
                  <a:gd name="T53" fmla="*/ 2 h 189"/>
                  <a:gd name="T54" fmla="*/ 6 w 644"/>
                  <a:gd name="T55" fmla="*/ 3 h 189"/>
                  <a:gd name="T56" fmla="*/ 2 w 644"/>
                  <a:gd name="T57" fmla="*/ 0 h 189"/>
                  <a:gd name="T58" fmla="*/ 0 w 644"/>
                  <a:gd name="T59"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4" h="189">
                    <a:moveTo>
                      <a:pt x="377" y="173"/>
                    </a:moveTo>
                    <a:lnTo>
                      <a:pt x="412" y="189"/>
                    </a:lnTo>
                    <a:lnTo>
                      <a:pt x="377" y="173"/>
                    </a:lnTo>
                    <a:close/>
                    <a:moveTo>
                      <a:pt x="7" y="0"/>
                    </a:moveTo>
                    <a:lnTo>
                      <a:pt x="346" y="155"/>
                    </a:lnTo>
                    <a:lnTo>
                      <a:pt x="14" y="3"/>
                    </a:lnTo>
                    <a:lnTo>
                      <a:pt x="635" y="4"/>
                    </a:lnTo>
                    <a:lnTo>
                      <a:pt x="416" y="187"/>
                    </a:lnTo>
                    <a:lnTo>
                      <a:pt x="416" y="187"/>
                    </a:lnTo>
                    <a:lnTo>
                      <a:pt x="418" y="187"/>
                    </a:lnTo>
                    <a:lnTo>
                      <a:pt x="418" y="188"/>
                    </a:lnTo>
                    <a:lnTo>
                      <a:pt x="419" y="189"/>
                    </a:lnTo>
                    <a:lnTo>
                      <a:pt x="499" y="122"/>
                    </a:lnTo>
                    <a:lnTo>
                      <a:pt x="639" y="5"/>
                    </a:lnTo>
                    <a:lnTo>
                      <a:pt x="639" y="5"/>
                    </a:lnTo>
                    <a:lnTo>
                      <a:pt x="642" y="2"/>
                    </a:lnTo>
                    <a:lnTo>
                      <a:pt x="642" y="2"/>
                    </a:lnTo>
                    <a:lnTo>
                      <a:pt x="644" y="1"/>
                    </a:lnTo>
                    <a:lnTo>
                      <a:pt x="643" y="1"/>
                    </a:lnTo>
                    <a:lnTo>
                      <a:pt x="641" y="1"/>
                    </a:lnTo>
                    <a:lnTo>
                      <a:pt x="641" y="1"/>
                    </a:lnTo>
                    <a:lnTo>
                      <a:pt x="640" y="1"/>
                    </a:lnTo>
                    <a:lnTo>
                      <a:pt x="639" y="1"/>
                    </a:lnTo>
                    <a:lnTo>
                      <a:pt x="7" y="0"/>
                    </a:lnTo>
                    <a:close/>
                    <a:moveTo>
                      <a:pt x="0" y="0"/>
                    </a:moveTo>
                    <a:lnTo>
                      <a:pt x="1" y="1"/>
                    </a:lnTo>
                    <a:lnTo>
                      <a:pt x="4" y="2"/>
                    </a:lnTo>
                    <a:lnTo>
                      <a:pt x="6" y="3"/>
                    </a:lnTo>
                    <a:lnTo>
                      <a:pt x="2"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94"/>
              <p:cNvSpPr>
                <a:spLocks noEditPoints="1"/>
              </p:cNvSpPr>
              <p:nvPr/>
            </p:nvSpPr>
            <p:spPr bwMode="auto">
              <a:xfrm>
                <a:off x="4325" y="3536"/>
                <a:ext cx="644" cy="189"/>
              </a:xfrm>
              <a:custGeom>
                <a:avLst/>
                <a:gdLst>
                  <a:gd name="T0" fmla="*/ 377 w 644"/>
                  <a:gd name="T1" fmla="*/ 173 h 189"/>
                  <a:gd name="T2" fmla="*/ 412 w 644"/>
                  <a:gd name="T3" fmla="*/ 189 h 189"/>
                  <a:gd name="T4" fmla="*/ 377 w 644"/>
                  <a:gd name="T5" fmla="*/ 173 h 189"/>
                  <a:gd name="T6" fmla="*/ 7 w 644"/>
                  <a:gd name="T7" fmla="*/ 0 h 189"/>
                  <a:gd name="T8" fmla="*/ 346 w 644"/>
                  <a:gd name="T9" fmla="*/ 155 h 189"/>
                  <a:gd name="T10" fmla="*/ 14 w 644"/>
                  <a:gd name="T11" fmla="*/ 3 h 189"/>
                  <a:gd name="T12" fmla="*/ 635 w 644"/>
                  <a:gd name="T13" fmla="*/ 4 h 189"/>
                  <a:gd name="T14" fmla="*/ 416 w 644"/>
                  <a:gd name="T15" fmla="*/ 187 h 189"/>
                  <a:gd name="T16" fmla="*/ 416 w 644"/>
                  <a:gd name="T17" fmla="*/ 187 h 189"/>
                  <a:gd name="T18" fmla="*/ 418 w 644"/>
                  <a:gd name="T19" fmla="*/ 187 h 189"/>
                  <a:gd name="T20" fmla="*/ 418 w 644"/>
                  <a:gd name="T21" fmla="*/ 188 h 189"/>
                  <a:gd name="T22" fmla="*/ 419 w 644"/>
                  <a:gd name="T23" fmla="*/ 189 h 189"/>
                  <a:gd name="T24" fmla="*/ 499 w 644"/>
                  <a:gd name="T25" fmla="*/ 122 h 189"/>
                  <a:gd name="T26" fmla="*/ 639 w 644"/>
                  <a:gd name="T27" fmla="*/ 5 h 189"/>
                  <a:gd name="T28" fmla="*/ 639 w 644"/>
                  <a:gd name="T29" fmla="*/ 5 h 189"/>
                  <a:gd name="T30" fmla="*/ 642 w 644"/>
                  <a:gd name="T31" fmla="*/ 2 h 189"/>
                  <a:gd name="T32" fmla="*/ 642 w 644"/>
                  <a:gd name="T33" fmla="*/ 2 h 189"/>
                  <a:gd name="T34" fmla="*/ 644 w 644"/>
                  <a:gd name="T35" fmla="*/ 1 h 189"/>
                  <a:gd name="T36" fmla="*/ 643 w 644"/>
                  <a:gd name="T37" fmla="*/ 1 h 189"/>
                  <a:gd name="T38" fmla="*/ 641 w 644"/>
                  <a:gd name="T39" fmla="*/ 1 h 189"/>
                  <a:gd name="T40" fmla="*/ 641 w 644"/>
                  <a:gd name="T41" fmla="*/ 1 h 189"/>
                  <a:gd name="T42" fmla="*/ 640 w 644"/>
                  <a:gd name="T43" fmla="*/ 1 h 189"/>
                  <a:gd name="T44" fmla="*/ 639 w 644"/>
                  <a:gd name="T45" fmla="*/ 1 h 189"/>
                  <a:gd name="T46" fmla="*/ 7 w 644"/>
                  <a:gd name="T47" fmla="*/ 0 h 189"/>
                  <a:gd name="T48" fmla="*/ 0 w 644"/>
                  <a:gd name="T49" fmla="*/ 0 h 189"/>
                  <a:gd name="T50" fmla="*/ 1 w 644"/>
                  <a:gd name="T51" fmla="*/ 1 h 189"/>
                  <a:gd name="T52" fmla="*/ 4 w 644"/>
                  <a:gd name="T53" fmla="*/ 2 h 189"/>
                  <a:gd name="T54" fmla="*/ 6 w 644"/>
                  <a:gd name="T55" fmla="*/ 3 h 189"/>
                  <a:gd name="T56" fmla="*/ 2 w 644"/>
                  <a:gd name="T57" fmla="*/ 0 h 189"/>
                  <a:gd name="T58" fmla="*/ 0 w 644"/>
                  <a:gd name="T59"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4" h="189">
                    <a:moveTo>
                      <a:pt x="377" y="173"/>
                    </a:moveTo>
                    <a:lnTo>
                      <a:pt x="412" y="189"/>
                    </a:lnTo>
                    <a:lnTo>
                      <a:pt x="377" y="173"/>
                    </a:lnTo>
                    <a:moveTo>
                      <a:pt x="7" y="0"/>
                    </a:moveTo>
                    <a:lnTo>
                      <a:pt x="346" y="155"/>
                    </a:lnTo>
                    <a:lnTo>
                      <a:pt x="14" y="3"/>
                    </a:lnTo>
                    <a:lnTo>
                      <a:pt x="635" y="4"/>
                    </a:lnTo>
                    <a:lnTo>
                      <a:pt x="416" y="187"/>
                    </a:lnTo>
                    <a:lnTo>
                      <a:pt x="416" y="187"/>
                    </a:lnTo>
                    <a:lnTo>
                      <a:pt x="418" y="187"/>
                    </a:lnTo>
                    <a:lnTo>
                      <a:pt x="418" y="188"/>
                    </a:lnTo>
                    <a:lnTo>
                      <a:pt x="419" y="189"/>
                    </a:lnTo>
                    <a:lnTo>
                      <a:pt x="499" y="122"/>
                    </a:lnTo>
                    <a:lnTo>
                      <a:pt x="639" y="5"/>
                    </a:lnTo>
                    <a:lnTo>
                      <a:pt x="639" y="5"/>
                    </a:lnTo>
                    <a:lnTo>
                      <a:pt x="642" y="2"/>
                    </a:lnTo>
                    <a:lnTo>
                      <a:pt x="642" y="2"/>
                    </a:lnTo>
                    <a:lnTo>
                      <a:pt x="644" y="1"/>
                    </a:lnTo>
                    <a:lnTo>
                      <a:pt x="643" y="1"/>
                    </a:lnTo>
                    <a:lnTo>
                      <a:pt x="641" y="1"/>
                    </a:lnTo>
                    <a:lnTo>
                      <a:pt x="641" y="1"/>
                    </a:lnTo>
                    <a:lnTo>
                      <a:pt x="640" y="1"/>
                    </a:lnTo>
                    <a:lnTo>
                      <a:pt x="639" y="1"/>
                    </a:lnTo>
                    <a:lnTo>
                      <a:pt x="7" y="0"/>
                    </a:lnTo>
                    <a:moveTo>
                      <a:pt x="0" y="0"/>
                    </a:moveTo>
                    <a:lnTo>
                      <a:pt x="1" y="1"/>
                    </a:lnTo>
                    <a:lnTo>
                      <a:pt x="4" y="2"/>
                    </a:lnTo>
                    <a:lnTo>
                      <a:pt x="6" y="3"/>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95"/>
              <p:cNvSpPr>
                <a:spLocks noEditPoints="1"/>
              </p:cNvSpPr>
              <p:nvPr/>
            </p:nvSpPr>
            <p:spPr bwMode="auto">
              <a:xfrm>
                <a:off x="4683" y="3723"/>
                <a:ext cx="691" cy="523"/>
              </a:xfrm>
              <a:custGeom>
                <a:avLst/>
                <a:gdLst>
                  <a:gd name="T0" fmla="*/ 0 w 691"/>
                  <a:gd name="T1" fmla="*/ 521 h 523"/>
                  <a:gd name="T2" fmla="*/ 0 w 691"/>
                  <a:gd name="T3" fmla="*/ 523 h 523"/>
                  <a:gd name="T4" fmla="*/ 0 w 691"/>
                  <a:gd name="T5" fmla="*/ 523 h 523"/>
                  <a:gd name="T6" fmla="*/ 0 w 691"/>
                  <a:gd name="T7" fmla="*/ 521 h 523"/>
                  <a:gd name="T8" fmla="*/ 689 w 691"/>
                  <a:gd name="T9" fmla="*/ 353 h 523"/>
                  <a:gd name="T10" fmla="*/ 688 w 691"/>
                  <a:gd name="T11" fmla="*/ 356 h 523"/>
                  <a:gd name="T12" fmla="*/ 689 w 691"/>
                  <a:gd name="T13" fmla="*/ 355 h 523"/>
                  <a:gd name="T14" fmla="*/ 691 w 691"/>
                  <a:gd name="T15" fmla="*/ 355 h 523"/>
                  <a:gd name="T16" fmla="*/ 689 w 691"/>
                  <a:gd name="T17" fmla="*/ 353 h 523"/>
                  <a:gd name="T18" fmla="*/ 62 w 691"/>
                  <a:gd name="T19" fmla="*/ 2 h 523"/>
                  <a:gd name="T20" fmla="*/ 60 w 691"/>
                  <a:gd name="T21" fmla="*/ 3 h 523"/>
                  <a:gd name="T22" fmla="*/ 50 w 691"/>
                  <a:gd name="T23" fmla="*/ 87 h 523"/>
                  <a:gd name="T24" fmla="*/ 60 w 691"/>
                  <a:gd name="T25" fmla="*/ 4 h 523"/>
                  <a:gd name="T26" fmla="*/ 213 w 691"/>
                  <a:gd name="T27" fmla="*/ 91 h 523"/>
                  <a:gd name="T28" fmla="*/ 683 w 691"/>
                  <a:gd name="T29" fmla="*/ 353 h 523"/>
                  <a:gd name="T30" fmla="*/ 683 w 691"/>
                  <a:gd name="T31" fmla="*/ 353 h 523"/>
                  <a:gd name="T32" fmla="*/ 10 w 691"/>
                  <a:gd name="T33" fmla="*/ 517 h 523"/>
                  <a:gd name="T34" fmla="*/ 3 w 691"/>
                  <a:gd name="T35" fmla="*/ 519 h 523"/>
                  <a:gd name="T36" fmla="*/ 3 w 691"/>
                  <a:gd name="T37" fmla="*/ 522 h 523"/>
                  <a:gd name="T38" fmla="*/ 3 w 691"/>
                  <a:gd name="T39" fmla="*/ 522 h 523"/>
                  <a:gd name="T40" fmla="*/ 685 w 691"/>
                  <a:gd name="T41" fmla="*/ 356 h 523"/>
                  <a:gd name="T42" fmla="*/ 685 w 691"/>
                  <a:gd name="T43" fmla="*/ 351 h 523"/>
                  <a:gd name="T44" fmla="*/ 681 w 691"/>
                  <a:gd name="T45" fmla="*/ 349 h 523"/>
                  <a:gd name="T46" fmla="*/ 681 w 691"/>
                  <a:gd name="T47" fmla="*/ 349 h 523"/>
                  <a:gd name="T48" fmla="*/ 458 w 691"/>
                  <a:gd name="T49" fmla="*/ 224 h 523"/>
                  <a:gd name="T50" fmla="*/ 62 w 691"/>
                  <a:gd name="T51" fmla="*/ 2 h 523"/>
                  <a:gd name="T52" fmla="*/ 57 w 691"/>
                  <a:gd name="T53" fmla="*/ 0 h 523"/>
                  <a:gd name="T54" fmla="*/ 57 w 691"/>
                  <a:gd name="T55" fmla="*/ 0 h 523"/>
                  <a:gd name="T56" fmla="*/ 58 w 691"/>
                  <a:gd name="T57" fmla="*/ 0 h 523"/>
                  <a:gd name="T58" fmla="*/ 58 w 691"/>
                  <a:gd name="T59" fmla="*/ 0 h 523"/>
                  <a:gd name="T60" fmla="*/ 58 w 691"/>
                  <a:gd name="T61" fmla="*/ 0 h 523"/>
                  <a:gd name="T62" fmla="*/ 58 w 691"/>
                  <a:gd name="T63" fmla="*/ 0 h 523"/>
                  <a:gd name="T64" fmla="*/ 57 w 691"/>
                  <a:gd name="T65"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1" h="523">
                    <a:moveTo>
                      <a:pt x="0" y="521"/>
                    </a:moveTo>
                    <a:lnTo>
                      <a:pt x="0" y="523"/>
                    </a:lnTo>
                    <a:lnTo>
                      <a:pt x="0" y="523"/>
                    </a:lnTo>
                    <a:lnTo>
                      <a:pt x="0" y="521"/>
                    </a:lnTo>
                    <a:close/>
                    <a:moveTo>
                      <a:pt x="689" y="353"/>
                    </a:moveTo>
                    <a:lnTo>
                      <a:pt x="688" y="356"/>
                    </a:lnTo>
                    <a:lnTo>
                      <a:pt x="689" y="355"/>
                    </a:lnTo>
                    <a:lnTo>
                      <a:pt x="691" y="355"/>
                    </a:lnTo>
                    <a:lnTo>
                      <a:pt x="689" y="353"/>
                    </a:lnTo>
                    <a:close/>
                    <a:moveTo>
                      <a:pt x="62" y="2"/>
                    </a:moveTo>
                    <a:lnTo>
                      <a:pt x="60" y="3"/>
                    </a:lnTo>
                    <a:lnTo>
                      <a:pt x="50" y="87"/>
                    </a:lnTo>
                    <a:lnTo>
                      <a:pt x="60" y="4"/>
                    </a:lnTo>
                    <a:lnTo>
                      <a:pt x="213" y="91"/>
                    </a:lnTo>
                    <a:lnTo>
                      <a:pt x="683" y="353"/>
                    </a:lnTo>
                    <a:lnTo>
                      <a:pt x="683" y="353"/>
                    </a:lnTo>
                    <a:lnTo>
                      <a:pt x="10" y="517"/>
                    </a:lnTo>
                    <a:lnTo>
                      <a:pt x="3" y="519"/>
                    </a:lnTo>
                    <a:lnTo>
                      <a:pt x="3" y="522"/>
                    </a:lnTo>
                    <a:lnTo>
                      <a:pt x="3" y="522"/>
                    </a:lnTo>
                    <a:lnTo>
                      <a:pt x="685" y="356"/>
                    </a:lnTo>
                    <a:lnTo>
                      <a:pt x="685" y="351"/>
                    </a:lnTo>
                    <a:lnTo>
                      <a:pt x="681" y="349"/>
                    </a:lnTo>
                    <a:lnTo>
                      <a:pt x="681" y="349"/>
                    </a:lnTo>
                    <a:lnTo>
                      <a:pt x="458" y="224"/>
                    </a:lnTo>
                    <a:lnTo>
                      <a:pt x="62" y="2"/>
                    </a:lnTo>
                    <a:close/>
                    <a:moveTo>
                      <a:pt x="57" y="0"/>
                    </a:moveTo>
                    <a:lnTo>
                      <a:pt x="57" y="0"/>
                    </a:lnTo>
                    <a:lnTo>
                      <a:pt x="58" y="0"/>
                    </a:lnTo>
                    <a:lnTo>
                      <a:pt x="58" y="0"/>
                    </a:lnTo>
                    <a:lnTo>
                      <a:pt x="58" y="0"/>
                    </a:lnTo>
                    <a:lnTo>
                      <a:pt x="58" y="0"/>
                    </a:lnTo>
                    <a:lnTo>
                      <a:pt x="5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96"/>
              <p:cNvSpPr>
                <a:spLocks noEditPoints="1"/>
              </p:cNvSpPr>
              <p:nvPr/>
            </p:nvSpPr>
            <p:spPr bwMode="auto">
              <a:xfrm>
                <a:off x="4683" y="3723"/>
                <a:ext cx="691" cy="523"/>
              </a:xfrm>
              <a:custGeom>
                <a:avLst/>
                <a:gdLst>
                  <a:gd name="T0" fmla="*/ 0 w 691"/>
                  <a:gd name="T1" fmla="*/ 521 h 523"/>
                  <a:gd name="T2" fmla="*/ 0 w 691"/>
                  <a:gd name="T3" fmla="*/ 523 h 523"/>
                  <a:gd name="T4" fmla="*/ 0 w 691"/>
                  <a:gd name="T5" fmla="*/ 523 h 523"/>
                  <a:gd name="T6" fmla="*/ 0 w 691"/>
                  <a:gd name="T7" fmla="*/ 521 h 523"/>
                  <a:gd name="T8" fmla="*/ 689 w 691"/>
                  <a:gd name="T9" fmla="*/ 353 h 523"/>
                  <a:gd name="T10" fmla="*/ 688 w 691"/>
                  <a:gd name="T11" fmla="*/ 356 h 523"/>
                  <a:gd name="T12" fmla="*/ 689 w 691"/>
                  <a:gd name="T13" fmla="*/ 355 h 523"/>
                  <a:gd name="T14" fmla="*/ 691 w 691"/>
                  <a:gd name="T15" fmla="*/ 355 h 523"/>
                  <a:gd name="T16" fmla="*/ 689 w 691"/>
                  <a:gd name="T17" fmla="*/ 353 h 523"/>
                  <a:gd name="T18" fmla="*/ 62 w 691"/>
                  <a:gd name="T19" fmla="*/ 2 h 523"/>
                  <a:gd name="T20" fmla="*/ 60 w 691"/>
                  <a:gd name="T21" fmla="*/ 3 h 523"/>
                  <a:gd name="T22" fmla="*/ 50 w 691"/>
                  <a:gd name="T23" fmla="*/ 87 h 523"/>
                  <a:gd name="T24" fmla="*/ 60 w 691"/>
                  <a:gd name="T25" fmla="*/ 4 h 523"/>
                  <a:gd name="T26" fmla="*/ 213 w 691"/>
                  <a:gd name="T27" fmla="*/ 91 h 523"/>
                  <a:gd name="T28" fmla="*/ 683 w 691"/>
                  <a:gd name="T29" fmla="*/ 353 h 523"/>
                  <a:gd name="T30" fmla="*/ 683 w 691"/>
                  <a:gd name="T31" fmla="*/ 353 h 523"/>
                  <a:gd name="T32" fmla="*/ 10 w 691"/>
                  <a:gd name="T33" fmla="*/ 517 h 523"/>
                  <a:gd name="T34" fmla="*/ 3 w 691"/>
                  <a:gd name="T35" fmla="*/ 519 h 523"/>
                  <a:gd name="T36" fmla="*/ 3 w 691"/>
                  <a:gd name="T37" fmla="*/ 522 h 523"/>
                  <a:gd name="T38" fmla="*/ 3 w 691"/>
                  <a:gd name="T39" fmla="*/ 522 h 523"/>
                  <a:gd name="T40" fmla="*/ 685 w 691"/>
                  <a:gd name="T41" fmla="*/ 356 h 523"/>
                  <a:gd name="T42" fmla="*/ 685 w 691"/>
                  <a:gd name="T43" fmla="*/ 351 h 523"/>
                  <a:gd name="T44" fmla="*/ 681 w 691"/>
                  <a:gd name="T45" fmla="*/ 349 h 523"/>
                  <a:gd name="T46" fmla="*/ 681 w 691"/>
                  <a:gd name="T47" fmla="*/ 349 h 523"/>
                  <a:gd name="T48" fmla="*/ 458 w 691"/>
                  <a:gd name="T49" fmla="*/ 224 h 523"/>
                  <a:gd name="T50" fmla="*/ 62 w 691"/>
                  <a:gd name="T51" fmla="*/ 2 h 523"/>
                  <a:gd name="T52" fmla="*/ 57 w 691"/>
                  <a:gd name="T53" fmla="*/ 0 h 523"/>
                  <a:gd name="T54" fmla="*/ 57 w 691"/>
                  <a:gd name="T55" fmla="*/ 0 h 523"/>
                  <a:gd name="T56" fmla="*/ 58 w 691"/>
                  <a:gd name="T57" fmla="*/ 0 h 523"/>
                  <a:gd name="T58" fmla="*/ 58 w 691"/>
                  <a:gd name="T59" fmla="*/ 0 h 523"/>
                  <a:gd name="T60" fmla="*/ 58 w 691"/>
                  <a:gd name="T61" fmla="*/ 0 h 523"/>
                  <a:gd name="T62" fmla="*/ 58 w 691"/>
                  <a:gd name="T63" fmla="*/ 0 h 523"/>
                  <a:gd name="T64" fmla="*/ 57 w 691"/>
                  <a:gd name="T65"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1" h="523">
                    <a:moveTo>
                      <a:pt x="0" y="521"/>
                    </a:moveTo>
                    <a:lnTo>
                      <a:pt x="0" y="523"/>
                    </a:lnTo>
                    <a:lnTo>
                      <a:pt x="0" y="523"/>
                    </a:lnTo>
                    <a:lnTo>
                      <a:pt x="0" y="521"/>
                    </a:lnTo>
                    <a:moveTo>
                      <a:pt x="689" y="353"/>
                    </a:moveTo>
                    <a:lnTo>
                      <a:pt x="688" y="356"/>
                    </a:lnTo>
                    <a:lnTo>
                      <a:pt x="689" y="355"/>
                    </a:lnTo>
                    <a:lnTo>
                      <a:pt x="691" y="355"/>
                    </a:lnTo>
                    <a:lnTo>
                      <a:pt x="689" y="353"/>
                    </a:lnTo>
                    <a:moveTo>
                      <a:pt x="62" y="2"/>
                    </a:moveTo>
                    <a:lnTo>
                      <a:pt x="60" y="3"/>
                    </a:lnTo>
                    <a:lnTo>
                      <a:pt x="50" y="87"/>
                    </a:lnTo>
                    <a:lnTo>
                      <a:pt x="60" y="4"/>
                    </a:lnTo>
                    <a:lnTo>
                      <a:pt x="213" y="91"/>
                    </a:lnTo>
                    <a:lnTo>
                      <a:pt x="683" y="353"/>
                    </a:lnTo>
                    <a:lnTo>
                      <a:pt x="683" y="353"/>
                    </a:lnTo>
                    <a:lnTo>
                      <a:pt x="10" y="517"/>
                    </a:lnTo>
                    <a:lnTo>
                      <a:pt x="3" y="519"/>
                    </a:lnTo>
                    <a:lnTo>
                      <a:pt x="3" y="522"/>
                    </a:lnTo>
                    <a:lnTo>
                      <a:pt x="3" y="522"/>
                    </a:lnTo>
                    <a:lnTo>
                      <a:pt x="685" y="356"/>
                    </a:lnTo>
                    <a:lnTo>
                      <a:pt x="685" y="351"/>
                    </a:lnTo>
                    <a:lnTo>
                      <a:pt x="681" y="349"/>
                    </a:lnTo>
                    <a:lnTo>
                      <a:pt x="681" y="349"/>
                    </a:lnTo>
                    <a:lnTo>
                      <a:pt x="458" y="224"/>
                    </a:lnTo>
                    <a:lnTo>
                      <a:pt x="62" y="2"/>
                    </a:lnTo>
                    <a:moveTo>
                      <a:pt x="57" y="0"/>
                    </a:moveTo>
                    <a:lnTo>
                      <a:pt x="57" y="0"/>
                    </a:lnTo>
                    <a:lnTo>
                      <a:pt x="58" y="0"/>
                    </a:lnTo>
                    <a:lnTo>
                      <a:pt x="58" y="0"/>
                    </a:lnTo>
                    <a:lnTo>
                      <a:pt x="58" y="0"/>
                    </a:lnTo>
                    <a:lnTo>
                      <a:pt x="58" y="0"/>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97"/>
              <p:cNvSpPr>
                <a:spLocks noEditPoints="1"/>
              </p:cNvSpPr>
              <p:nvPr/>
            </p:nvSpPr>
            <p:spPr bwMode="auto">
              <a:xfrm>
                <a:off x="4321" y="3531"/>
                <a:ext cx="424" cy="244"/>
              </a:xfrm>
              <a:custGeom>
                <a:avLst/>
                <a:gdLst>
                  <a:gd name="T0" fmla="*/ 419 w 424"/>
                  <a:gd name="T1" fmla="*/ 196 h 244"/>
                  <a:gd name="T2" fmla="*/ 295 w 424"/>
                  <a:gd name="T3" fmla="*/ 244 h 244"/>
                  <a:gd name="T4" fmla="*/ 295 w 424"/>
                  <a:gd name="T5" fmla="*/ 244 h 244"/>
                  <a:gd name="T6" fmla="*/ 419 w 424"/>
                  <a:gd name="T7" fmla="*/ 196 h 244"/>
                  <a:gd name="T8" fmla="*/ 419 w 424"/>
                  <a:gd name="T9" fmla="*/ 196 h 244"/>
                  <a:gd name="T10" fmla="*/ 422 w 424"/>
                  <a:gd name="T11" fmla="*/ 193 h 244"/>
                  <a:gd name="T12" fmla="*/ 422 w 424"/>
                  <a:gd name="T13" fmla="*/ 195 h 244"/>
                  <a:gd name="T14" fmla="*/ 424 w 424"/>
                  <a:gd name="T15" fmla="*/ 194 h 244"/>
                  <a:gd name="T16" fmla="*/ 424 w 424"/>
                  <a:gd name="T17" fmla="*/ 194 h 244"/>
                  <a:gd name="T18" fmla="*/ 424 w 424"/>
                  <a:gd name="T19" fmla="*/ 194 h 244"/>
                  <a:gd name="T20" fmla="*/ 423 w 424"/>
                  <a:gd name="T21" fmla="*/ 194 h 244"/>
                  <a:gd name="T22" fmla="*/ 423 w 424"/>
                  <a:gd name="T23" fmla="*/ 194 h 244"/>
                  <a:gd name="T24" fmla="*/ 422 w 424"/>
                  <a:gd name="T25" fmla="*/ 193 h 244"/>
                  <a:gd name="T26" fmla="*/ 11 w 424"/>
                  <a:gd name="T27" fmla="*/ 6 h 244"/>
                  <a:gd name="T28" fmla="*/ 10 w 424"/>
                  <a:gd name="T29" fmla="*/ 6 h 244"/>
                  <a:gd name="T30" fmla="*/ 11 w 424"/>
                  <a:gd name="T31" fmla="*/ 6 h 244"/>
                  <a:gd name="T32" fmla="*/ 0 w 424"/>
                  <a:gd name="T33" fmla="*/ 0 h 244"/>
                  <a:gd name="T34" fmla="*/ 4 w 424"/>
                  <a:gd name="T35" fmla="*/ 3 h 244"/>
                  <a:gd name="T36" fmla="*/ 4 w 424"/>
                  <a:gd name="T37" fmla="*/ 3 h 244"/>
                  <a:gd name="T38" fmla="*/ 6 w 424"/>
                  <a:gd name="T39" fmla="*/ 5 h 244"/>
                  <a:gd name="T40" fmla="*/ 10 w 424"/>
                  <a:gd name="T41" fmla="*/ 8 h 244"/>
                  <a:gd name="T42" fmla="*/ 10 w 424"/>
                  <a:gd name="T43" fmla="*/ 8 h 244"/>
                  <a:gd name="T44" fmla="*/ 11 w 424"/>
                  <a:gd name="T45" fmla="*/ 9 h 244"/>
                  <a:gd name="T46" fmla="*/ 16 w 424"/>
                  <a:gd name="T47" fmla="*/ 13 h 244"/>
                  <a:gd name="T48" fmla="*/ 16 w 424"/>
                  <a:gd name="T49" fmla="*/ 13 h 244"/>
                  <a:gd name="T50" fmla="*/ 291 w 424"/>
                  <a:gd name="T51" fmla="*/ 243 h 244"/>
                  <a:gd name="T52" fmla="*/ 292 w 424"/>
                  <a:gd name="T53" fmla="*/ 243 h 244"/>
                  <a:gd name="T54" fmla="*/ 292 w 424"/>
                  <a:gd name="T55" fmla="*/ 243 h 244"/>
                  <a:gd name="T56" fmla="*/ 294 w 424"/>
                  <a:gd name="T57" fmla="*/ 242 h 244"/>
                  <a:gd name="T58" fmla="*/ 292 w 424"/>
                  <a:gd name="T59" fmla="*/ 243 h 244"/>
                  <a:gd name="T60" fmla="*/ 291 w 424"/>
                  <a:gd name="T61" fmla="*/ 241 h 244"/>
                  <a:gd name="T62" fmla="*/ 294 w 424"/>
                  <a:gd name="T63" fmla="*/ 240 h 244"/>
                  <a:gd name="T64" fmla="*/ 293 w 424"/>
                  <a:gd name="T65" fmla="*/ 240 h 244"/>
                  <a:gd name="T66" fmla="*/ 21 w 424"/>
                  <a:gd name="T67" fmla="*/ 13 h 244"/>
                  <a:gd name="T68" fmla="*/ 381 w 424"/>
                  <a:gd name="T69" fmla="*/ 178 h 244"/>
                  <a:gd name="T70" fmla="*/ 416 w 424"/>
                  <a:gd name="T71" fmla="*/ 194 h 244"/>
                  <a:gd name="T72" fmla="*/ 420 w 424"/>
                  <a:gd name="T73" fmla="*/ 192 h 244"/>
                  <a:gd name="T74" fmla="*/ 419 w 424"/>
                  <a:gd name="T75" fmla="*/ 192 h 244"/>
                  <a:gd name="T76" fmla="*/ 350 w 424"/>
                  <a:gd name="T77" fmla="*/ 160 h 244"/>
                  <a:gd name="T78" fmla="*/ 11 w 424"/>
                  <a:gd name="T79" fmla="*/ 5 h 244"/>
                  <a:gd name="T80" fmla="*/ 10 w 424"/>
                  <a:gd name="T81" fmla="*/ 5 h 244"/>
                  <a:gd name="T82" fmla="*/ 7 w 424"/>
                  <a:gd name="T83" fmla="*/ 3 h 244"/>
                  <a:gd name="T84" fmla="*/ 6 w 424"/>
                  <a:gd name="T85" fmla="*/ 2 h 244"/>
                  <a:gd name="T86" fmla="*/ 0 w 424"/>
                  <a:gd name="T8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4" h="244">
                    <a:moveTo>
                      <a:pt x="419" y="196"/>
                    </a:moveTo>
                    <a:lnTo>
                      <a:pt x="295" y="244"/>
                    </a:lnTo>
                    <a:lnTo>
                      <a:pt x="295" y="244"/>
                    </a:lnTo>
                    <a:lnTo>
                      <a:pt x="419" y="196"/>
                    </a:lnTo>
                    <a:lnTo>
                      <a:pt x="419" y="196"/>
                    </a:lnTo>
                    <a:close/>
                    <a:moveTo>
                      <a:pt x="422" y="193"/>
                    </a:moveTo>
                    <a:lnTo>
                      <a:pt x="422" y="195"/>
                    </a:lnTo>
                    <a:lnTo>
                      <a:pt x="424" y="194"/>
                    </a:lnTo>
                    <a:lnTo>
                      <a:pt x="424" y="194"/>
                    </a:lnTo>
                    <a:lnTo>
                      <a:pt x="424" y="194"/>
                    </a:lnTo>
                    <a:lnTo>
                      <a:pt x="423" y="194"/>
                    </a:lnTo>
                    <a:lnTo>
                      <a:pt x="423" y="194"/>
                    </a:lnTo>
                    <a:lnTo>
                      <a:pt x="422" y="193"/>
                    </a:lnTo>
                    <a:close/>
                    <a:moveTo>
                      <a:pt x="11" y="6"/>
                    </a:moveTo>
                    <a:lnTo>
                      <a:pt x="10" y="6"/>
                    </a:lnTo>
                    <a:lnTo>
                      <a:pt x="11" y="6"/>
                    </a:lnTo>
                    <a:close/>
                    <a:moveTo>
                      <a:pt x="0" y="0"/>
                    </a:moveTo>
                    <a:lnTo>
                      <a:pt x="4" y="3"/>
                    </a:lnTo>
                    <a:lnTo>
                      <a:pt x="4" y="3"/>
                    </a:lnTo>
                    <a:lnTo>
                      <a:pt x="6" y="5"/>
                    </a:lnTo>
                    <a:lnTo>
                      <a:pt x="10" y="8"/>
                    </a:lnTo>
                    <a:lnTo>
                      <a:pt x="10" y="8"/>
                    </a:lnTo>
                    <a:lnTo>
                      <a:pt x="11" y="9"/>
                    </a:lnTo>
                    <a:lnTo>
                      <a:pt x="16" y="13"/>
                    </a:lnTo>
                    <a:lnTo>
                      <a:pt x="16" y="13"/>
                    </a:lnTo>
                    <a:lnTo>
                      <a:pt x="291" y="243"/>
                    </a:lnTo>
                    <a:lnTo>
                      <a:pt x="292" y="243"/>
                    </a:lnTo>
                    <a:lnTo>
                      <a:pt x="292" y="243"/>
                    </a:lnTo>
                    <a:lnTo>
                      <a:pt x="294" y="242"/>
                    </a:lnTo>
                    <a:lnTo>
                      <a:pt x="292" y="243"/>
                    </a:lnTo>
                    <a:lnTo>
                      <a:pt x="291" y="241"/>
                    </a:lnTo>
                    <a:lnTo>
                      <a:pt x="294" y="240"/>
                    </a:lnTo>
                    <a:lnTo>
                      <a:pt x="293" y="240"/>
                    </a:lnTo>
                    <a:lnTo>
                      <a:pt x="21" y="13"/>
                    </a:lnTo>
                    <a:lnTo>
                      <a:pt x="381" y="178"/>
                    </a:lnTo>
                    <a:lnTo>
                      <a:pt x="416" y="194"/>
                    </a:lnTo>
                    <a:lnTo>
                      <a:pt x="420" y="192"/>
                    </a:lnTo>
                    <a:lnTo>
                      <a:pt x="419" y="192"/>
                    </a:lnTo>
                    <a:lnTo>
                      <a:pt x="350" y="160"/>
                    </a:lnTo>
                    <a:lnTo>
                      <a:pt x="11" y="5"/>
                    </a:lnTo>
                    <a:lnTo>
                      <a:pt x="10" y="5"/>
                    </a:lnTo>
                    <a:lnTo>
                      <a:pt x="7" y="3"/>
                    </a:lnTo>
                    <a:lnTo>
                      <a:pt x="6" y="2"/>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98"/>
              <p:cNvSpPr>
                <a:spLocks noEditPoints="1"/>
              </p:cNvSpPr>
              <p:nvPr/>
            </p:nvSpPr>
            <p:spPr bwMode="auto">
              <a:xfrm>
                <a:off x="4321" y="3531"/>
                <a:ext cx="424" cy="244"/>
              </a:xfrm>
              <a:custGeom>
                <a:avLst/>
                <a:gdLst>
                  <a:gd name="T0" fmla="*/ 419 w 424"/>
                  <a:gd name="T1" fmla="*/ 196 h 244"/>
                  <a:gd name="T2" fmla="*/ 295 w 424"/>
                  <a:gd name="T3" fmla="*/ 244 h 244"/>
                  <a:gd name="T4" fmla="*/ 295 w 424"/>
                  <a:gd name="T5" fmla="*/ 244 h 244"/>
                  <a:gd name="T6" fmla="*/ 419 w 424"/>
                  <a:gd name="T7" fmla="*/ 196 h 244"/>
                  <a:gd name="T8" fmla="*/ 419 w 424"/>
                  <a:gd name="T9" fmla="*/ 196 h 244"/>
                  <a:gd name="T10" fmla="*/ 422 w 424"/>
                  <a:gd name="T11" fmla="*/ 193 h 244"/>
                  <a:gd name="T12" fmla="*/ 422 w 424"/>
                  <a:gd name="T13" fmla="*/ 195 h 244"/>
                  <a:gd name="T14" fmla="*/ 424 w 424"/>
                  <a:gd name="T15" fmla="*/ 194 h 244"/>
                  <a:gd name="T16" fmla="*/ 424 w 424"/>
                  <a:gd name="T17" fmla="*/ 194 h 244"/>
                  <a:gd name="T18" fmla="*/ 424 w 424"/>
                  <a:gd name="T19" fmla="*/ 194 h 244"/>
                  <a:gd name="T20" fmla="*/ 423 w 424"/>
                  <a:gd name="T21" fmla="*/ 194 h 244"/>
                  <a:gd name="T22" fmla="*/ 423 w 424"/>
                  <a:gd name="T23" fmla="*/ 194 h 244"/>
                  <a:gd name="T24" fmla="*/ 422 w 424"/>
                  <a:gd name="T25" fmla="*/ 193 h 244"/>
                  <a:gd name="T26" fmla="*/ 11 w 424"/>
                  <a:gd name="T27" fmla="*/ 6 h 244"/>
                  <a:gd name="T28" fmla="*/ 10 w 424"/>
                  <a:gd name="T29" fmla="*/ 6 h 244"/>
                  <a:gd name="T30" fmla="*/ 11 w 424"/>
                  <a:gd name="T31" fmla="*/ 6 h 244"/>
                  <a:gd name="T32" fmla="*/ 0 w 424"/>
                  <a:gd name="T33" fmla="*/ 0 h 244"/>
                  <a:gd name="T34" fmla="*/ 4 w 424"/>
                  <a:gd name="T35" fmla="*/ 3 h 244"/>
                  <a:gd name="T36" fmla="*/ 4 w 424"/>
                  <a:gd name="T37" fmla="*/ 3 h 244"/>
                  <a:gd name="T38" fmla="*/ 6 w 424"/>
                  <a:gd name="T39" fmla="*/ 5 h 244"/>
                  <a:gd name="T40" fmla="*/ 10 w 424"/>
                  <a:gd name="T41" fmla="*/ 8 h 244"/>
                  <a:gd name="T42" fmla="*/ 10 w 424"/>
                  <a:gd name="T43" fmla="*/ 8 h 244"/>
                  <a:gd name="T44" fmla="*/ 11 w 424"/>
                  <a:gd name="T45" fmla="*/ 9 h 244"/>
                  <a:gd name="T46" fmla="*/ 16 w 424"/>
                  <a:gd name="T47" fmla="*/ 13 h 244"/>
                  <a:gd name="T48" fmla="*/ 16 w 424"/>
                  <a:gd name="T49" fmla="*/ 13 h 244"/>
                  <a:gd name="T50" fmla="*/ 291 w 424"/>
                  <a:gd name="T51" fmla="*/ 243 h 244"/>
                  <a:gd name="T52" fmla="*/ 292 w 424"/>
                  <a:gd name="T53" fmla="*/ 243 h 244"/>
                  <a:gd name="T54" fmla="*/ 292 w 424"/>
                  <a:gd name="T55" fmla="*/ 243 h 244"/>
                  <a:gd name="T56" fmla="*/ 294 w 424"/>
                  <a:gd name="T57" fmla="*/ 242 h 244"/>
                  <a:gd name="T58" fmla="*/ 292 w 424"/>
                  <a:gd name="T59" fmla="*/ 243 h 244"/>
                  <a:gd name="T60" fmla="*/ 291 w 424"/>
                  <a:gd name="T61" fmla="*/ 241 h 244"/>
                  <a:gd name="T62" fmla="*/ 294 w 424"/>
                  <a:gd name="T63" fmla="*/ 240 h 244"/>
                  <a:gd name="T64" fmla="*/ 293 w 424"/>
                  <a:gd name="T65" fmla="*/ 240 h 244"/>
                  <a:gd name="T66" fmla="*/ 21 w 424"/>
                  <a:gd name="T67" fmla="*/ 13 h 244"/>
                  <a:gd name="T68" fmla="*/ 381 w 424"/>
                  <a:gd name="T69" fmla="*/ 178 h 244"/>
                  <a:gd name="T70" fmla="*/ 416 w 424"/>
                  <a:gd name="T71" fmla="*/ 194 h 244"/>
                  <a:gd name="T72" fmla="*/ 420 w 424"/>
                  <a:gd name="T73" fmla="*/ 192 h 244"/>
                  <a:gd name="T74" fmla="*/ 419 w 424"/>
                  <a:gd name="T75" fmla="*/ 192 h 244"/>
                  <a:gd name="T76" fmla="*/ 350 w 424"/>
                  <a:gd name="T77" fmla="*/ 160 h 244"/>
                  <a:gd name="T78" fmla="*/ 11 w 424"/>
                  <a:gd name="T79" fmla="*/ 5 h 244"/>
                  <a:gd name="T80" fmla="*/ 10 w 424"/>
                  <a:gd name="T81" fmla="*/ 5 h 244"/>
                  <a:gd name="T82" fmla="*/ 7 w 424"/>
                  <a:gd name="T83" fmla="*/ 3 h 244"/>
                  <a:gd name="T84" fmla="*/ 6 w 424"/>
                  <a:gd name="T85" fmla="*/ 2 h 244"/>
                  <a:gd name="T86" fmla="*/ 0 w 424"/>
                  <a:gd name="T8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4" h="244">
                    <a:moveTo>
                      <a:pt x="419" y="196"/>
                    </a:moveTo>
                    <a:lnTo>
                      <a:pt x="295" y="244"/>
                    </a:lnTo>
                    <a:lnTo>
                      <a:pt x="295" y="244"/>
                    </a:lnTo>
                    <a:lnTo>
                      <a:pt x="419" y="196"/>
                    </a:lnTo>
                    <a:lnTo>
                      <a:pt x="419" y="196"/>
                    </a:lnTo>
                    <a:moveTo>
                      <a:pt x="422" y="193"/>
                    </a:moveTo>
                    <a:lnTo>
                      <a:pt x="422" y="195"/>
                    </a:lnTo>
                    <a:lnTo>
                      <a:pt x="424" y="194"/>
                    </a:lnTo>
                    <a:lnTo>
                      <a:pt x="424" y="194"/>
                    </a:lnTo>
                    <a:lnTo>
                      <a:pt x="424" y="194"/>
                    </a:lnTo>
                    <a:lnTo>
                      <a:pt x="423" y="194"/>
                    </a:lnTo>
                    <a:lnTo>
                      <a:pt x="423" y="194"/>
                    </a:lnTo>
                    <a:lnTo>
                      <a:pt x="422" y="193"/>
                    </a:lnTo>
                    <a:moveTo>
                      <a:pt x="11" y="6"/>
                    </a:moveTo>
                    <a:lnTo>
                      <a:pt x="10" y="6"/>
                    </a:lnTo>
                    <a:lnTo>
                      <a:pt x="11" y="6"/>
                    </a:lnTo>
                    <a:moveTo>
                      <a:pt x="0" y="0"/>
                    </a:moveTo>
                    <a:lnTo>
                      <a:pt x="4" y="3"/>
                    </a:lnTo>
                    <a:lnTo>
                      <a:pt x="4" y="3"/>
                    </a:lnTo>
                    <a:lnTo>
                      <a:pt x="6" y="5"/>
                    </a:lnTo>
                    <a:lnTo>
                      <a:pt x="10" y="8"/>
                    </a:lnTo>
                    <a:lnTo>
                      <a:pt x="10" y="8"/>
                    </a:lnTo>
                    <a:lnTo>
                      <a:pt x="11" y="9"/>
                    </a:lnTo>
                    <a:lnTo>
                      <a:pt x="16" y="13"/>
                    </a:lnTo>
                    <a:lnTo>
                      <a:pt x="16" y="13"/>
                    </a:lnTo>
                    <a:lnTo>
                      <a:pt x="291" y="243"/>
                    </a:lnTo>
                    <a:lnTo>
                      <a:pt x="292" y="243"/>
                    </a:lnTo>
                    <a:lnTo>
                      <a:pt x="292" y="243"/>
                    </a:lnTo>
                    <a:lnTo>
                      <a:pt x="294" y="242"/>
                    </a:lnTo>
                    <a:lnTo>
                      <a:pt x="292" y="243"/>
                    </a:lnTo>
                    <a:lnTo>
                      <a:pt x="291" y="241"/>
                    </a:lnTo>
                    <a:lnTo>
                      <a:pt x="294" y="240"/>
                    </a:lnTo>
                    <a:lnTo>
                      <a:pt x="293" y="240"/>
                    </a:lnTo>
                    <a:lnTo>
                      <a:pt x="21" y="13"/>
                    </a:lnTo>
                    <a:lnTo>
                      <a:pt x="381" y="178"/>
                    </a:lnTo>
                    <a:lnTo>
                      <a:pt x="416" y="194"/>
                    </a:lnTo>
                    <a:lnTo>
                      <a:pt x="420" y="192"/>
                    </a:lnTo>
                    <a:lnTo>
                      <a:pt x="419" y="192"/>
                    </a:lnTo>
                    <a:lnTo>
                      <a:pt x="350" y="160"/>
                    </a:lnTo>
                    <a:lnTo>
                      <a:pt x="11" y="5"/>
                    </a:lnTo>
                    <a:lnTo>
                      <a:pt x="10" y="5"/>
                    </a:lnTo>
                    <a:lnTo>
                      <a:pt x="7" y="3"/>
                    </a:lnTo>
                    <a:lnTo>
                      <a:pt x="6"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99"/>
              <p:cNvSpPr>
                <a:spLocks noEditPoints="1"/>
              </p:cNvSpPr>
              <p:nvPr/>
            </p:nvSpPr>
            <p:spPr bwMode="auto">
              <a:xfrm>
                <a:off x="4612" y="3723"/>
                <a:ext cx="131" cy="533"/>
              </a:xfrm>
              <a:custGeom>
                <a:avLst/>
                <a:gdLst>
                  <a:gd name="T0" fmla="*/ 4 w 131"/>
                  <a:gd name="T1" fmla="*/ 52 h 533"/>
                  <a:gd name="T2" fmla="*/ 128 w 131"/>
                  <a:gd name="T3" fmla="*/ 4 h 533"/>
                  <a:gd name="T4" fmla="*/ 72 w 131"/>
                  <a:gd name="T5" fmla="*/ 509 h 533"/>
                  <a:gd name="T6" fmla="*/ 4 w 131"/>
                  <a:gd name="T7" fmla="*/ 52 h 533"/>
                  <a:gd name="T8" fmla="*/ 131 w 131"/>
                  <a:gd name="T9" fmla="*/ 0 h 533"/>
                  <a:gd name="T10" fmla="*/ 129 w 131"/>
                  <a:gd name="T11" fmla="*/ 0 h 533"/>
                  <a:gd name="T12" fmla="*/ 129 w 131"/>
                  <a:gd name="T13" fmla="*/ 0 h 533"/>
                  <a:gd name="T14" fmla="*/ 125 w 131"/>
                  <a:gd name="T15" fmla="*/ 2 h 533"/>
                  <a:gd name="T16" fmla="*/ 4 w 131"/>
                  <a:gd name="T17" fmla="*/ 48 h 533"/>
                  <a:gd name="T18" fmla="*/ 3 w 131"/>
                  <a:gd name="T19" fmla="*/ 48 h 533"/>
                  <a:gd name="T20" fmla="*/ 0 w 131"/>
                  <a:gd name="T21" fmla="*/ 49 h 533"/>
                  <a:gd name="T22" fmla="*/ 1 w 131"/>
                  <a:gd name="T23" fmla="*/ 51 h 533"/>
                  <a:gd name="T24" fmla="*/ 3 w 131"/>
                  <a:gd name="T25" fmla="*/ 50 h 533"/>
                  <a:gd name="T26" fmla="*/ 1 w 131"/>
                  <a:gd name="T27" fmla="*/ 49 h 533"/>
                  <a:gd name="T28" fmla="*/ 3 w 131"/>
                  <a:gd name="T29" fmla="*/ 50 h 533"/>
                  <a:gd name="T30" fmla="*/ 4 w 131"/>
                  <a:gd name="T31" fmla="*/ 49 h 533"/>
                  <a:gd name="T32" fmla="*/ 3 w 131"/>
                  <a:gd name="T33" fmla="*/ 50 h 533"/>
                  <a:gd name="T34" fmla="*/ 1 w 131"/>
                  <a:gd name="T35" fmla="*/ 51 h 533"/>
                  <a:gd name="T36" fmla="*/ 1 w 131"/>
                  <a:gd name="T37" fmla="*/ 51 h 533"/>
                  <a:gd name="T38" fmla="*/ 1 w 131"/>
                  <a:gd name="T39" fmla="*/ 55 h 533"/>
                  <a:gd name="T40" fmla="*/ 1 w 131"/>
                  <a:gd name="T41" fmla="*/ 55 h 533"/>
                  <a:gd name="T42" fmla="*/ 69 w 131"/>
                  <a:gd name="T43" fmla="*/ 510 h 533"/>
                  <a:gd name="T44" fmla="*/ 69 w 131"/>
                  <a:gd name="T45" fmla="*/ 510 h 533"/>
                  <a:gd name="T46" fmla="*/ 71 w 131"/>
                  <a:gd name="T47" fmla="*/ 520 h 533"/>
                  <a:gd name="T48" fmla="*/ 71 w 131"/>
                  <a:gd name="T49" fmla="*/ 521 h 533"/>
                  <a:gd name="T50" fmla="*/ 71 w 131"/>
                  <a:gd name="T51" fmla="*/ 523 h 533"/>
                  <a:gd name="T52" fmla="*/ 71 w 131"/>
                  <a:gd name="T53" fmla="*/ 524 h 533"/>
                  <a:gd name="T54" fmla="*/ 72 w 131"/>
                  <a:gd name="T55" fmla="*/ 533 h 533"/>
                  <a:gd name="T56" fmla="*/ 73 w 131"/>
                  <a:gd name="T57" fmla="*/ 527 h 533"/>
                  <a:gd name="T58" fmla="*/ 74 w 131"/>
                  <a:gd name="T59" fmla="*/ 522 h 533"/>
                  <a:gd name="T60" fmla="*/ 74 w 131"/>
                  <a:gd name="T61" fmla="*/ 519 h 533"/>
                  <a:gd name="T62" fmla="*/ 74 w 131"/>
                  <a:gd name="T63" fmla="*/ 519 h 533"/>
                  <a:gd name="T64" fmla="*/ 121 w 131"/>
                  <a:gd name="T65" fmla="*/ 87 h 533"/>
                  <a:gd name="T66" fmla="*/ 131 w 131"/>
                  <a:gd name="T67" fmla="*/ 3 h 533"/>
                  <a:gd name="T68" fmla="*/ 131 w 131"/>
                  <a:gd name="T69" fmla="*/ 1 h 533"/>
                  <a:gd name="T70" fmla="*/ 131 w 131"/>
                  <a:gd name="T71"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533">
                    <a:moveTo>
                      <a:pt x="4" y="52"/>
                    </a:moveTo>
                    <a:lnTo>
                      <a:pt x="128" y="4"/>
                    </a:lnTo>
                    <a:lnTo>
                      <a:pt x="72" y="509"/>
                    </a:lnTo>
                    <a:lnTo>
                      <a:pt x="4" y="52"/>
                    </a:lnTo>
                    <a:close/>
                    <a:moveTo>
                      <a:pt x="131" y="0"/>
                    </a:moveTo>
                    <a:lnTo>
                      <a:pt x="129" y="0"/>
                    </a:lnTo>
                    <a:lnTo>
                      <a:pt x="129" y="0"/>
                    </a:lnTo>
                    <a:lnTo>
                      <a:pt x="125" y="2"/>
                    </a:lnTo>
                    <a:lnTo>
                      <a:pt x="4" y="48"/>
                    </a:lnTo>
                    <a:lnTo>
                      <a:pt x="3" y="48"/>
                    </a:lnTo>
                    <a:lnTo>
                      <a:pt x="0" y="49"/>
                    </a:lnTo>
                    <a:lnTo>
                      <a:pt x="1" y="51"/>
                    </a:lnTo>
                    <a:lnTo>
                      <a:pt x="3" y="50"/>
                    </a:lnTo>
                    <a:lnTo>
                      <a:pt x="1" y="49"/>
                    </a:lnTo>
                    <a:lnTo>
                      <a:pt x="3" y="50"/>
                    </a:lnTo>
                    <a:lnTo>
                      <a:pt x="4" y="49"/>
                    </a:lnTo>
                    <a:lnTo>
                      <a:pt x="3" y="50"/>
                    </a:lnTo>
                    <a:lnTo>
                      <a:pt x="1" y="51"/>
                    </a:lnTo>
                    <a:lnTo>
                      <a:pt x="1" y="51"/>
                    </a:lnTo>
                    <a:lnTo>
                      <a:pt x="1" y="55"/>
                    </a:lnTo>
                    <a:lnTo>
                      <a:pt x="1" y="55"/>
                    </a:lnTo>
                    <a:lnTo>
                      <a:pt x="69" y="510"/>
                    </a:lnTo>
                    <a:lnTo>
                      <a:pt x="69" y="510"/>
                    </a:lnTo>
                    <a:lnTo>
                      <a:pt x="71" y="520"/>
                    </a:lnTo>
                    <a:lnTo>
                      <a:pt x="71" y="521"/>
                    </a:lnTo>
                    <a:lnTo>
                      <a:pt x="71" y="523"/>
                    </a:lnTo>
                    <a:lnTo>
                      <a:pt x="71" y="524"/>
                    </a:lnTo>
                    <a:lnTo>
                      <a:pt x="72" y="533"/>
                    </a:lnTo>
                    <a:lnTo>
                      <a:pt x="73" y="527"/>
                    </a:lnTo>
                    <a:lnTo>
                      <a:pt x="74" y="522"/>
                    </a:lnTo>
                    <a:lnTo>
                      <a:pt x="74" y="519"/>
                    </a:lnTo>
                    <a:lnTo>
                      <a:pt x="74" y="519"/>
                    </a:lnTo>
                    <a:lnTo>
                      <a:pt x="121" y="87"/>
                    </a:lnTo>
                    <a:lnTo>
                      <a:pt x="131" y="3"/>
                    </a:lnTo>
                    <a:lnTo>
                      <a:pt x="131" y="1"/>
                    </a:lnTo>
                    <a:lnTo>
                      <a:pt x="13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00"/>
              <p:cNvSpPr>
                <a:spLocks noEditPoints="1"/>
              </p:cNvSpPr>
              <p:nvPr/>
            </p:nvSpPr>
            <p:spPr bwMode="auto">
              <a:xfrm>
                <a:off x="4612" y="3723"/>
                <a:ext cx="131" cy="533"/>
              </a:xfrm>
              <a:custGeom>
                <a:avLst/>
                <a:gdLst>
                  <a:gd name="T0" fmla="*/ 4 w 131"/>
                  <a:gd name="T1" fmla="*/ 52 h 533"/>
                  <a:gd name="T2" fmla="*/ 128 w 131"/>
                  <a:gd name="T3" fmla="*/ 4 h 533"/>
                  <a:gd name="T4" fmla="*/ 72 w 131"/>
                  <a:gd name="T5" fmla="*/ 509 h 533"/>
                  <a:gd name="T6" fmla="*/ 4 w 131"/>
                  <a:gd name="T7" fmla="*/ 52 h 533"/>
                  <a:gd name="T8" fmla="*/ 131 w 131"/>
                  <a:gd name="T9" fmla="*/ 0 h 533"/>
                  <a:gd name="T10" fmla="*/ 129 w 131"/>
                  <a:gd name="T11" fmla="*/ 0 h 533"/>
                  <a:gd name="T12" fmla="*/ 129 w 131"/>
                  <a:gd name="T13" fmla="*/ 0 h 533"/>
                  <a:gd name="T14" fmla="*/ 125 w 131"/>
                  <a:gd name="T15" fmla="*/ 2 h 533"/>
                  <a:gd name="T16" fmla="*/ 4 w 131"/>
                  <a:gd name="T17" fmla="*/ 48 h 533"/>
                  <a:gd name="T18" fmla="*/ 3 w 131"/>
                  <a:gd name="T19" fmla="*/ 48 h 533"/>
                  <a:gd name="T20" fmla="*/ 0 w 131"/>
                  <a:gd name="T21" fmla="*/ 49 h 533"/>
                  <a:gd name="T22" fmla="*/ 1 w 131"/>
                  <a:gd name="T23" fmla="*/ 51 h 533"/>
                  <a:gd name="T24" fmla="*/ 3 w 131"/>
                  <a:gd name="T25" fmla="*/ 50 h 533"/>
                  <a:gd name="T26" fmla="*/ 1 w 131"/>
                  <a:gd name="T27" fmla="*/ 49 h 533"/>
                  <a:gd name="T28" fmla="*/ 3 w 131"/>
                  <a:gd name="T29" fmla="*/ 50 h 533"/>
                  <a:gd name="T30" fmla="*/ 4 w 131"/>
                  <a:gd name="T31" fmla="*/ 49 h 533"/>
                  <a:gd name="T32" fmla="*/ 3 w 131"/>
                  <a:gd name="T33" fmla="*/ 50 h 533"/>
                  <a:gd name="T34" fmla="*/ 1 w 131"/>
                  <a:gd name="T35" fmla="*/ 51 h 533"/>
                  <a:gd name="T36" fmla="*/ 1 w 131"/>
                  <a:gd name="T37" fmla="*/ 51 h 533"/>
                  <a:gd name="T38" fmla="*/ 1 w 131"/>
                  <a:gd name="T39" fmla="*/ 55 h 533"/>
                  <a:gd name="T40" fmla="*/ 1 w 131"/>
                  <a:gd name="T41" fmla="*/ 55 h 533"/>
                  <a:gd name="T42" fmla="*/ 69 w 131"/>
                  <a:gd name="T43" fmla="*/ 510 h 533"/>
                  <a:gd name="T44" fmla="*/ 69 w 131"/>
                  <a:gd name="T45" fmla="*/ 510 h 533"/>
                  <a:gd name="T46" fmla="*/ 71 w 131"/>
                  <a:gd name="T47" fmla="*/ 520 h 533"/>
                  <a:gd name="T48" fmla="*/ 71 w 131"/>
                  <a:gd name="T49" fmla="*/ 521 h 533"/>
                  <a:gd name="T50" fmla="*/ 71 w 131"/>
                  <a:gd name="T51" fmla="*/ 523 h 533"/>
                  <a:gd name="T52" fmla="*/ 71 w 131"/>
                  <a:gd name="T53" fmla="*/ 524 h 533"/>
                  <a:gd name="T54" fmla="*/ 72 w 131"/>
                  <a:gd name="T55" fmla="*/ 533 h 533"/>
                  <a:gd name="T56" fmla="*/ 73 w 131"/>
                  <a:gd name="T57" fmla="*/ 527 h 533"/>
                  <a:gd name="T58" fmla="*/ 74 w 131"/>
                  <a:gd name="T59" fmla="*/ 522 h 533"/>
                  <a:gd name="T60" fmla="*/ 74 w 131"/>
                  <a:gd name="T61" fmla="*/ 519 h 533"/>
                  <a:gd name="T62" fmla="*/ 74 w 131"/>
                  <a:gd name="T63" fmla="*/ 519 h 533"/>
                  <a:gd name="T64" fmla="*/ 121 w 131"/>
                  <a:gd name="T65" fmla="*/ 87 h 533"/>
                  <a:gd name="T66" fmla="*/ 131 w 131"/>
                  <a:gd name="T67" fmla="*/ 3 h 533"/>
                  <a:gd name="T68" fmla="*/ 131 w 131"/>
                  <a:gd name="T69" fmla="*/ 1 h 533"/>
                  <a:gd name="T70" fmla="*/ 131 w 131"/>
                  <a:gd name="T71"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533">
                    <a:moveTo>
                      <a:pt x="4" y="52"/>
                    </a:moveTo>
                    <a:lnTo>
                      <a:pt x="128" y="4"/>
                    </a:lnTo>
                    <a:lnTo>
                      <a:pt x="72" y="509"/>
                    </a:lnTo>
                    <a:lnTo>
                      <a:pt x="4" y="52"/>
                    </a:lnTo>
                    <a:moveTo>
                      <a:pt x="131" y="0"/>
                    </a:moveTo>
                    <a:lnTo>
                      <a:pt x="129" y="0"/>
                    </a:lnTo>
                    <a:lnTo>
                      <a:pt x="129" y="0"/>
                    </a:lnTo>
                    <a:lnTo>
                      <a:pt x="125" y="2"/>
                    </a:lnTo>
                    <a:lnTo>
                      <a:pt x="4" y="48"/>
                    </a:lnTo>
                    <a:lnTo>
                      <a:pt x="3" y="48"/>
                    </a:lnTo>
                    <a:lnTo>
                      <a:pt x="0" y="49"/>
                    </a:lnTo>
                    <a:lnTo>
                      <a:pt x="1" y="51"/>
                    </a:lnTo>
                    <a:lnTo>
                      <a:pt x="3" y="50"/>
                    </a:lnTo>
                    <a:lnTo>
                      <a:pt x="1" y="49"/>
                    </a:lnTo>
                    <a:lnTo>
                      <a:pt x="3" y="50"/>
                    </a:lnTo>
                    <a:lnTo>
                      <a:pt x="4" y="49"/>
                    </a:lnTo>
                    <a:lnTo>
                      <a:pt x="3" y="50"/>
                    </a:lnTo>
                    <a:lnTo>
                      <a:pt x="1" y="51"/>
                    </a:lnTo>
                    <a:lnTo>
                      <a:pt x="1" y="51"/>
                    </a:lnTo>
                    <a:lnTo>
                      <a:pt x="1" y="55"/>
                    </a:lnTo>
                    <a:lnTo>
                      <a:pt x="1" y="55"/>
                    </a:lnTo>
                    <a:lnTo>
                      <a:pt x="69" y="510"/>
                    </a:lnTo>
                    <a:lnTo>
                      <a:pt x="69" y="510"/>
                    </a:lnTo>
                    <a:lnTo>
                      <a:pt x="71" y="520"/>
                    </a:lnTo>
                    <a:lnTo>
                      <a:pt x="71" y="521"/>
                    </a:lnTo>
                    <a:lnTo>
                      <a:pt x="71" y="523"/>
                    </a:lnTo>
                    <a:lnTo>
                      <a:pt x="71" y="524"/>
                    </a:lnTo>
                    <a:lnTo>
                      <a:pt x="72" y="533"/>
                    </a:lnTo>
                    <a:lnTo>
                      <a:pt x="73" y="527"/>
                    </a:lnTo>
                    <a:lnTo>
                      <a:pt x="74" y="522"/>
                    </a:lnTo>
                    <a:lnTo>
                      <a:pt x="74" y="519"/>
                    </a:lnTo>
                    <a:lnTo>
                      <a:pt x="74" y="519"/>
                    </a:lnTo>
                    <a:lnTo>
                      <a:pt x="121" y="87"/>
                    </a:lnTo>
                    <a:lnTo>
                      <a:pt x="131" y="3"/>
                    </a:lnTo>
                    <a:lnTo>
                      <a:pt x="131" y="1"/>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01"/>
              <p:cNvSpPr>
                <a:spLocks noEditPoints="1"/>
              </p:cNvSpPr>
              <p:nvPr/>
            </p:nvSpPr>
            <p:spPr bwMode="auto">
              <a:xfrm>
                <a:off x="3179" y="3756"/>
                <a:ext cx="540" cy="379"/>
              </a:xfrm>
              <a:custGeom>
                <a:avLst/>
                <a:gdLst>
                  <a:gd name="T0" fmla="*/ 8 w 540"/>
                  <a:gd name="T1" fmla="*/ 371 h 379"/>
                  <a:gd name="T2" fmla="*/ 0 w 540"/>
                  <a:gd name="T3" fmla="*/ 379 h 379"/>
                  <a:gd name="T4" fmla="*/ 1 w 540"/>
                  <a:gd name="T5" fmla="*/ 378 h 379"/>
                  <a:gd name="T6" fmla="*/ 9 w 540"/>
                  <a:gd name="T7" fmla="*/ 371 h 379"/>
                  <a:gd name="T8" fmla="*/ 8 w 540"/>
                  <a:gd name="T9" fmla="*/ 371 h 379"/>
                  <a:gd name="T10" fmla="*/ 535 w 540"/>
                  <a:gd name="T11" fmla="*/ 97 h 379"/>
                  <a:gd name="T12" fmla="*/ 432 w 540"/>
                  <a:gd name="T13" fmla="*/ 152 h 379"/>
                  <a:gd name="T14" fmla="*/ 531 w 540"/>
                  <a:gd name="T15" fmla="*/ 100 h 379"/>
                  <a:gd name="T16" fmla="*/ 535 w 540"/>
                  <a:gd name="T17" fmla="*/ 97 h 379"/>
                  <a:gd name="T18" fmla="*/ 535 w 540"/>
                  <a:gd name="T19" fmla="*/ 97 h 379"/>
                  <a:gd name="T20" fmla="*/ 540 w 540"/>
                  <a:gd name="T21" fmla="*/ 94 h 379"/>
                  <a:gd name="T22" fmla="*/ 539 w 540"/>
                  <a:gd name="T23" fmla="*/ 95 h 379"/>
                  <a:gd name="T24" fmla="*/ 540 w 540"/>
                  <a:gd name="T25" fmla="*/ 95 h 379"/>
                  <a:gd name="T26" fmla="*/ 540 w 540"/>
                  <a:gd name="T27" fmla="*/ 94 h 379"/>
                  <a:gd name="T28" fmla="*/ 462 w 540"/>
                  <a:gd name="T29" fmla="*/ 3 h 379"/>
                  <a:gd name="T30" fmla="*/ 459 w 540"/>
                  <a:gd name="T31" fmla="*/ 5 h 379"/>
                  <a:gd name="T32" fmla="*/ 459 w 540"/>
                  <a:gd name="T33" fmla="*/ 5 h 379"/>
                  <a:gd name="T34" fmla="*/ 535 w 540"/>
                  <a:gd name="T35" fmla="*/ 94 h 379"/>
                  <a:gd name="T36" fmla="*/ 537 w 540"/>
                  <a:gd name="T37" fmla="*/ 92 h 379"/>
                  <a:gd name="T38" fmla="*/ 539 w 540"/>
                  <a:gd name="T39" fmla="*/ 92 h 379"/>
                  <a:gd name="T40" fmla="*/ 539 w 540"/>
                  <a:gd name="T41" fmla="*/ 92 h 379"/>
                  <a:gd name="T42" fmla="*/ 538 w 540"/>
                  <a:gd name="T43" fmla="*/ 92 h 379"/>
                  <a:gd name="T44" fmla="*/ 537 w 540"/>
                  <a:gd name="T45" fmla="*/ 91 h 379"/>
                  <a:gd name="T46" fmla="*/ 519 w 540"/>
                  <a:gd name="T47" fmla="*/ 70 h 379"/>
                  <a:gd name="T48" fmla="*/ 463 w 540"/>
                  <a:gd name="T49" fmla="*/ 4 h 379"/>
                  <a:gd name="T50" fmla="*/ 462 w 540"/>
                  <a:gd name="T51" fmla="*/ 3 h 379"/>
                  <a:gd name="T52" fmla="*/ 459 w 540"/>
                  <a:gd name="T53" fmla="*/ 0 h 379"/>
                  <a:gd name="T54" fmla="*/ 459 w 540"/>
                  <a:gd name="T55" fmla="*/ 1 h 379"/>
                  <a:gd name="T56" fmla="*/ 459 w 540"/>
                  <a:gd name="T57" fmla="*/ 1 h 379"/>
                  <a:gd name="T58" fmla="*/ 459 w 540"/>
                  <a:gd name="T59" fmla="*/ 1 h 379"/>
                  <a:gd name="T60" fmla="*/ 459 w 540"/>
                  <a:gd name="T61" fmla="*/ 1 h 379"/>
                  <a:gd name="T62" fmla="*/ 459 w 540"/>
                  <a:gd name="T63" fmla="*/ 3 h 379"/>
                  <a:gd name="T64" fmla="*/ 459 w 540"/>
                  <a:gd name="T65" fmla="*/ 1 h 379"/>
                  <a:gd name="T66" fmla="*/ 460 w 540"/>
                  <a:gd name="T67" fmla="*/ 1 h 379"/>
                  <a:gd name="T68" fmla="*/ 459 w 540"/>
                  <a:gd name="T69"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0" h="379">
                    <a:moveTo>
                      <a:pt x="8" y="371"/>
                    </a:moveTo>
                    <a:lnTo>
                      <a:pt x="0" y="379"/>
                    </a:lnTo>
                    <a:lnTo>
                      <a:pt x="1" y="378"/>
                    </a:lnTo>
                    <a:lnTo>
                      <a:pt x="9" y="371"/>
                    </a:lnTo>
                    <a:lnTo>
                      <a:pt x="8" y="371"/>
                    </a:lnTo>
                    <a:close/>
                    <a:moveTo>
                      <a:pt x="535" y="97"/>
                    </a:moveTo>
                    <a:lnTo>
                      <a:pt x="432" y="152"/>
                    </a:lnTo>
                    <a:lnTo>
                      <a:pt x="531" y="100"/>
                    </a:lnTo>
                    <a:lnTo>
                      <a:pt x="535" y="97"/>
                    </a:lnTo>
                    <a:lnTo>
                      <a:pt x="535" y="97"/>
                    </a:lnTo>
                    <a:close/>
                    <a:moveTo>
                      <a:pt x="540" y="94"/>
                    </a:moveTo>
                    <a:lnTo>
                      <a:pt x="539" y="95"/>
                    </a:lnTo>
                    <a:lnTo>
                      <a:pt x="540" y="95"/>
                    </a:lnTo>
                    <a:lnTo>
                      <a:pt x="540" y="94"/>
                    </a:lnTo>
                    <a:close/>
                    <a:moveTo>
                      <a:pt x="462" y="3"/>
                    </a:moveTo>
                    <a:lnTo>
                      <a:pt x="459" y="5"/>
                    </a:lnTo>
                    <a:lnTo>
                      <a:pt x="459" y="5"/>
                    </a:lnTo>
                    <a:lnTo>
                      <a:pt x="535" y="94"/>
                    </a:lnTo>
                    <a:lnTo>
                      <a:pt x="537" y="92"/>
                    </a:lnTo>
                    <a:lnTo>
                      <a:pt x="539" y="92"/>
                    </a:lnTo>
                    <a:lnTo>
                      <a:pt x="539" y="92"/>
                    </a:lnTo>
                    <a:lnTo>
                      <a:pt x="538" y="92"/>
                    </a:lnTo>
                    <a:lnTo>
                      <a:pt x="537" y="91"/>
                    </a:lnTo>
                    <a:lnTo>
                      <a:pt x="519" y="70"/>
                    </a:lnTo>
                    <a:lnTo>
                      <a:pt x="463" y="4"/>
                    </a:lnTo>
                    <a:lnTo>
                      <a:pt x="462" y="3"/>
                    </a:lnTo>
                    <a:close/>
                    <a:moveTo>
                      <a:pt x="459" y="0"/>
                    </a:moveTo>
                    <a:lnTo>
                      <a:pt x="459" y="1"/>
                    </a:lnTo>
                    <a:lnTo>
                      <a:pt x="459" y="1"/>
                    </a:lnTo>
                    <a:lnTo>
                      <a:pt x="459" y="1"/>
                    </a:lnTo>
                    <a:lnTo>
                      <a:pt x="459" y="1"/>
                    </a:lnTo>
                    <a:lnTo>
                      <a:pt x="459" y="3"/>
                    </a:lnTo>
                    <a:lnTo>
                      <a:pt x="459" y="1"/>
                    </a:lnTo>
                    <a:lnTo>
                      <a:pt x="460" y="1"/>
                    </a:lnTo>
                    <a:lnTo>
                      <a:pt x="459"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02"/>
              <p:cNvSpPr>
                <a:spLocks noEditPoints="1"/>
              </p:cNvSpPr>
              <p:nvPr/>
            </p:nvSpPr>
            <p:spPr bwMode="auto">
              <a:xfrm>
                <a:off x="3179" y="3756"/>
                <a:ext cx="540" cy="379"/>
              </a:xfrm>
              <a:custGeom>
                <a:avLst/>
                <a:gdLst>
                  <a:gd name="T0" fmla="*/ 8 w 540"/>
                  <a:gd name="T1" fmla="*/ 371 h 379"/>
                  <a:gd name="T2" fmla="*/ 0 w 540"/>
                  <a:gd name="T3" fmla="*/ 379 h 379"/>
                  <a:gd name="T4" fmla="*/ 1 w 540"/>
                  <a:gd name="T5" fmla="*/ 378 h 379"/>
                  <a:gd name="T6" fmla="*/ 9 w 540"/>
                  <a:gd name="T7" fmla="*/ 371 h 379"/>
                  <a:gd name="T8" fmla="*/ 8 w 540"/>
                  <a:gd name="T9" fmla="*/ 371 h 379"/>
                  <a:gd name="T10" fmla="*/ 535 w 540"/>
                  <a:gd name="T11" fmla="*/ 97 h 379"/>
                  <a:gd name="T12" fmla="*/ 432 w 540"/>
                  <a:gd name="T13" fmla="*/ 152 h 379"/>
                  <a:gd name="T14" fmla="*/ 531 w 540"/>
                  <a:gd name="T15" fmla="*/ 100 h 379"/>
                  <a:gd name="T16" fmla="*/ 535 w 540"/>
                  <a:gd name="T17" fmla="*/ 97 h 379"/>
                  <a:gd name="T18" fmla="*/ 535 w 540"/>
                  <a:gd name="T19" fmla="*/ 97 h 379"/>
                  <a:gd name="T20" fmla="*/ 540 w 540"/>
                  <a:gd name="T21" fmla="*/ 94 h 379"/>
                  <a:gd name="T22" fmla="*/ 539 w 540"/>
                  <a:gd name="T23" fmla="*/ 95 h 379"/>
                  <a:gd name="T24" fmla="*/ 540 w 540"/>
                  <a:gd name="T25" fmla="*/ 95 h 379"/>
                  <a:gd name="T26" fmla="*/ 540 w 540"/>
                  <a:gd name="T27" fmla="*/ 94 h 379"/>
                  <a:gd name="T28" fmla="*/ 462 w 540"/>
                  <a:gd name="T29" fmla="*/ 3 h 379"/>
                  <a:gd name="T30" fmla="*/ 459 w 540"/>
                  <a:gd name="T31" fmla="*/ 5 h 379"/>
                  <a:gd name="T32" fmla="*/ 459 w 540"/>
                  <a:gd name="T33" fmla="*/ 5 h 379"/>
                  <a:gd name="T34" fmla="*/ 535 w 540"/>
                  <a:gd name="T35" fmla="*/ 94 h 379"/>
                  <a:gd name="T36" fmla="*/ 537 w 540"/>
                  <a:gd name="T37" fmla="*/ 92 h 379"/>
                  <a:gd name="T38" fmla="*/ 539 w 540"/>
                  <a:gd name="T39" fmla="*/ 92 h 379"/>
                  <a:gd name="T40" fmla="*/ 539 w 540"/>
                  <a:gd name="T41" fmla="*/ 92 h 379"/>
                  <a:gd name="T42" fmla="*/ 538 w 540"/>
                  <a:gd name="T43" fmla="*/ 92 h 379"/>
                  <a:gd name="T44" fmla="*/ 537 w 540"/>
                  <a:gd name="T45" fmla="*/ 91 h 379"/>
                  <a:gd name="T46" fmla="*/ 519 w 540"/>
                  <a:gd name="T47" fmla="*/ 70 h 379"/>
                  <a:gd name="T48" fmla="*/ 463 w 540"/>
                  <a:gd name="T49" fmla="*/ 4 h 379"/>
                  <a:gd name="T50" fmla="*/ 462 w 540"/>
                  <a:gd name="T51" fmla="*/ 3 h 379"/>
                  <a:gd name="T52" fmla="*/ 459 w 540"/>
                  <a:gd name="T53" fmla="*/ 0 h 379"/>
                  <a:gd name="T54" fmla="*/ 459 w 540"/>
                  <a:gd name="T55" fmla="*/ 1 h 379"/>
                  <a:gd name="T56" fmla="*/ 459 w 540"/>
                  <a:gd name="T57" fmla="*/ 1 h 379"/>
                  <a:gd name="T58" fmla="*/ 459 w 540"/>
                  <a:gd name="T59" fmla="*/ 1 h 379"/>
                  <a:gd name="T60" fmla="*/ 459 w 540"/>
                  <a:gd name="T61" fmla="*/ 1 h 379"/>
                  <a:gd name="T62" fmla="*/ 459 w 540"/>
                  <a:gd name="T63" fmla="*/ 3 h 379"/>
                  <a:gd name="T64" fmla="*/ 459 w 540"/>
                  <a:gd name="T65" fmla="*/ 1 h 379"/>
                  <a:gd name="T66" fmla="*/ 460 w 540"/>
                  <a:gd name="T67" fmla="*/ 1 h 379"/>
                  <a:gd name="T68" fmla="*/ 459 w 540"/>
                  <a:gd name="T69"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0" h="379">
                    <a:moveTo>
                      <a:pt x="8" y="371"/>
                    </a:moveTo>
                    <a:lnTo>
                      <a:pt x="0" y="379"/>
                    </a:lnTo>
                    <a:lnTo>
                      <a:pt x="1" y="378"/>
                    </a:lnTo>
                    <a:lnTo>
                      <a:pt x="9" y="371"/>
                    </a:lnTo>
                    <a:lnTo>
                      <a:pt x="8" y="371"/>
                    </a:lnTo>
                    <a:moveTo>
                      <a:pt x="535" y="97"/>
                    </a:moveTo>
                    <a:lnTo>
                      <a:pt x="432" y="152"/>
                    </a:lnTo>
                    <a:lnTo>
                      <a:pt x="531" y="100"/>
                    </a:lnTo>
                    <a:lnTo>
                      <a:pt x="535" y="97"/>
                    </a:lnTo>
                    <a:lnTo>
                      <a:pt x="535" y="97"/>
                    </a:lnTo>
                    <a:moveTo>
                      <a:pt x="540" y="94"/>
                    </a:moveTo>
                    <a:lnTo>
                      <a:pt x="539" y="95"/>
                    </a:lnTo>
                    <a:lnTo>
                      <a:pt x="540" y="95"/>
                    </a:lnTo>
                    <a:lnTo>
                      <a:pt x="540" y="94"/>
                    </a:lnTo>
                    <a:moveTo>
                      <a:pt x="462" y="3"/>
                    </a:moveTo>
                    <a:lnTo>
                      <a:pt x="459" y="5"/>
                    </a:lnTo>
                    <a:lnTo>
                      <a:pt x="459" y="5"/>
                    </a:lnTo>
                    <a:lnTo>
                      <a:pt x="535" y="94"/>
                    </a:lnTo>
                    <a:lnTo>
                      <a:pt x="537" y="92"/>
                    </a:lnTo>
                    <a:lnTo>
                      <a:pt x="539" y="92"/>
                    </a:lnTo>
                    <a:lnTo>
                      <a:pt x="539" y="92"/>
                    </a:lnTo>
                    <a:lnTo>
                      <a:pt x="538" y="92"/>
                    </a:lnTo>
                    <a:lnTo>
                      <a:pt x="537" y="91"/>
                    </a:lnTo>
                    <a:lnTo>
                      <a:pt x="519" y="70"/>
                    </a:lnTo>
                    <a:lnTo>
                      <a:pt x="463" y="4"/>
                    </a:lnTo>
                    <a:lnTo>
                      <a:pt x="462" y="3"/>
                    </a:lnTo>
                    <a:moveTo>
                      <a:pt x="459" y="0"/>
                    </a:moveTo>
                    <a:lnTo>
                      <a:pt x="459" y="1"/>
                    </a:lnTo>
                    <a:lnTo>
                      <a:pt x="459" y="1"/>
                    </a:lnTo>
                    <a:lnTo>
                      <a:pt x="459" y="1"/>
                    </a:lnTo>
                    <a:lnTo>
                      <a:pt x="459" y="1"/>
                    </a:lnTo>
                    <a:lnTo>
                      <a:pt x="459" y="3"/>
                    </a:lnTo>
                    <a:lnTo>
                      <a:pt x="459" y="1"/>
                    </a:lnTo>
                    <a:lnTo>
                      <a:pt x="460" y="1"/>
                    </a:lnTo>
                    <a:lnTo>
                      <a:pt x="4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03"/>
              <p:cNvSpPr>
                <a:spLocks noEditPoints="1"/>
              </p:cNvSpPr>
              <p:nvPr/>
            </p:nvSpPr>
            <p:spPr bwMode="auto">
              <a:xfrm>
                <a:off x="3191" y="3757"/>
                <a:ext cx="452" cy="366"/>
              </a:xfrm>
              <a:custGeom>
                <a:avLst/>
                <a:gdLst>
                  <a:gd name="T0" fmla="*/ 53 w 452"/>
                  <a:gd name="T1" fmla="*/ 11 h 366"/>
                  <a:gd name="T2" fmla="*/ 53 w 452"/>
                  <a:gd name="T3" fmla="*/ 11 h 366"/>
                  <a:gd name="T4" fmla="*/ 0 w 452"/>
                  <a:gd name="T5" fmla="*/ 361 h 366"/>
                  <a:gd name="T6" fmla="*/ 0 w 452"/>
                  <a:gd name="T7" fmla="*/ 361 h 366"/>
                  <a:gd name="T8" fmla="*/ 53 w 452"/>
                  <a:gd name="T9" fmla="*/ 11 h 366"/>
                  <a:gd name="T10" fmla="*/ 55 w 452"/>
                  <a:gd name="T11" fmla="*/ 7 h 366"/>
                  <a:gd name="T12" fmla="*/ 53 w 452"/>
                  <a:gd name="T13" fmla="*/ 7 h 366"/>
                  <a:gd name="T14" fmla="*/ 53 w 452"/>
                  <a:gd name="T15" fmla="*/ 7 h 366"/>
                  <a:gd name="T16" fmla="*/ 54 w 452"/>
                  <a:gd name="T17" fmla="*/ 7 h 366"/>
                  <a:gd name="T18" fmla="*/ 55 w 452"/>
                  <a:gd name="T19" fmla="*/ 9 h 366"/>
                  <a:gd name="T20" fmla="*/ 54 w 452"/>
                  <a:gd name="T21" fmla="*/ 7 h 366"/>
                  <a:gd name="T22" fmla="*/ 55 w 452"/>
                  <a:gd name="T23" fmla="*/ 7 h 366"/>
                  <a:gd name="T24" fmla="*/ 447 w 452"/>
                  <a:gd name="T25" fmla="*/ 2 h 366"/>
                  <a:gd name="T26" fmla="*/ 447 w 452"/>
                  <a:gd name="T27" fmla="*/ 2 h 366"/>
                  <a:gd name="T28" fmla="*/ 447 w 452"/>
                  <a:gd name="T29" fmla="*/ 0 h 366"/>
                  <a:gd name="T30" fmla="*/ 447 w 452"/>
                  <a:gd name="T31" fmla="*/ 2 h 366"/>
                  <a:gd name="T32" fmla="*/ 448 w 452"/>
                  <a:gd name="T33" fmla="*/ 0 h 366"/>
                  <a:gd name="T34" fmla="*/ 447 w 452"/>
                  <a:gd name="T35" fmla="*/ 2 h 366"/>
                  <a:gd name="T36" fmla="*/ 452 w 452"/>
                  <a:gd name="T37" fmla="*/ 0 h 366"/>
                  <a:gd name="T38" fmla="*/ 451 w 452"/>
                  <a:gd name="T39" fmla="*/ 0 h 366"/>
                  <a:gd name="T40" fmla="*/ 448 w 452"/>
                  <a:gd name="T41" fmla="*/ 0 h 366"/>
                  <a:gd name="T42" fmla="*/ 448 w 452"/>
                  <a:gd name="T43" fmla="*/ 0 h 366"/>
                  <a:gd name="T44" fmla="*/ 447 w 452"/>
                  <a:gd name="T45" fmla="*/ 0 h 366"/>
                  <a:gd name="T46" fmla="*/ 447 w 452"/>
                  <a:gd name="T47" fmla="*/ 2 h 366"/>
                  <a:gd name="T48" fmla="*/ 447 w 452"/>
                  <a:gd name="T49" fmla="*/ 0 h 366"/>
                  <a:gd name="T50" fmla="*/ 447 w 452"/>
                  <a:gd name="T51" fmla="*/ 0 h 366"/>
                  <a:gd name="T52" fmla="*/ 441 w 452"/>
                  <a:gd name="T53" fmla="*/ 0 h 366"/>
                  <a:gd name="T54" fmla="*/ 57 w 452"/>
                  <a:gd name="T55" fmla="*/ 7 h 366"/>
                  <a:gd name="T56" fmla="*/ 52 w 452"/>
                  <a:gd name="T57" fmla="*/ 44 h 366"/>
                  <a:gd name="T58" fmla="*/ 56 w 452"/>
                  <a:gd name="T59" fmla="*/ 10 h 366"/>
                  <a:gd name="T60" fmla="*/ 56 w 452"/>
                  <a:gd name="T61" fmla="*/ 10 h 366"/>
                  <a:gd name="T62" fmla="*/ 56 w 452"/>
                  <a:gd name="T63" fmla="*/ 10 h 366"/>
                  <a:gd name="T64" fmla="*/ 443 w 452"/>
                  <a:gd name="T65" fmla="*/ 3 h 366"/>
                  <a:gd name="T66" fmla="*/ 5 w 452"/>
                  <a:gd name="T67" fmla="*/ 363 h 366"/>
                  <a:gd name="T68" fmla="*/ 4 w 452"/>
                  <a:gd name="T69" fmla="*/ 366 h 366"/>
                  <a:gd name="T70" fmla="*/ 14 w 452"/>
                  <a:gd name="T71" fmla="*/ 360 h 366"/>
                  <a:gd name="T72" fmla="*/ 447 w 452"/>
                  <a:gd name="T73" fmla="*/ 4 h 366"/>
                  <a:gd name="T74" fmla="*/ 447 w 452"/>
                  <a:gd name="T75" fmla="*/ 4 h 366"/>
                  <a:gd name="T76" fmla="*/ 450 w 452"/>
                  <a:gd name="T77" fmla="*/ 2 h 366"/>
                  <a:gd name="T78" fmla="*/ 450 w 452"/>
                  <a:gd name="T79" fmla="*/ 2 h 366"/>
                  <a:gd name="T80" fmla="*/ 452 w 452"/>
                  <a:gd name="T81"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366">
                    <a:moveTo>
                      <a:pt x="53" y="11"/>
                    </a:moveTo>
                    <a:lnTo>
                      <a:pt x="53" y="11"/>
                    </a:lnTo>
                    <a:lnTo>
                      <a:pt x="0" y="361"/>
                    </a:lnTo>
                    <a:lnTo>
                      <a:pt x="0" y="361"/>
                    </a:lnTo>
                    <a:lnTo>
                      <a:pt x="53" y="11"/>
                    </a:lnTo>
                    <a:close/>
                    <a:moveTo>
                      <a:pt x="55" y="7"/>
                    </a:moveTo>
                    <a:lnTo>
                      <a:pt x="53" y="7"/>
                    </a:lnTo>
                    <a:lnTo>
                      <a:pt x="53" y="7"/>
                    </a:lnTo>
                    <a:lnTo>
                      <a:pt x="54" y="7"/>
                    </a:lnTo>
                    <a:lnTo>
                      <a:pt x="55" y="9"/>
                    </a:lnTo>
                    <a:lnTo>
                      <a:pt x="54" y="7"/>
                    </a:lnTo>
                    <a:lnTo>
                      <a:pt x="55" y="7"/>
                    </a:lnTo>
                    <a:close/>
                    <a:moveTo>
                      <a:pt x="447" y="2"/>
                    </a:moveTo>
                    <a:lnTo>
                      <a:pt x="447" y="2"/>
                    </a:lnTo>
                    <a:lnTo>
                      <a:pt x="447" y="0"/>
                    </a:lnTo>
                    <a:lnTo>
                      <a:pt x="447" y="2"/>
                    </a:lnTo>
                    <a:lnTo>
                      <a:pt x="448" y="0"/>
                    </a:lnTo>
                    <a:lnTo>
                      <a:pt x="447" y="2"/>
                    </a:lnTo>
                    <a:close/>
                    <a:moveTo>
                      <a:pt x="452" y="0"/>
                    </a:moveTo>
                    <a:lnTo>
                      <a:pt x="451" y="0"/>
                    </a:lnTo>
                    <a:lnTo>
                      <a:pt x="448" y="0"/>
                    </a:lnTo>
                    <a:lnTo>
                      <a:pt x="448" y="0"/>
                    </a:lnTo>
                    <a:lnTo>
                      <a:pt x="447" y="0"/>
                    </a:lnTo>
                    <a:lnTo>
                      <a:pt x="447" y="2"/>
                    </a:lnTo>
                    <a:lnTo>
                      <a:pt x="447" y="0"/>
                    </a:lnTo>
                    <a:lnTo>
                      <a:pt x="447" y="0"/>
                    </a:lnTo>
                    <a:lnTo>
                      <a:pt x="441" y="0"/>
                    </a:lnTo>
                    <a:lnTo>
                      <a:pt x="57" y="7"/>
                    </a:lnTo>
                    <a:lnTo>
                      <a:pt x="52" y="44"/>
                    </a:lnTo>
                    <a:lnTo>
                      <a:pt x="56" y="10"/>
                    </a:lnTo>
                    <a:lnTo>
                      <a:pt x="56" y="10"/>
                    </a:lnTo>
                    <a:lnTo>
                      <a:pt x="56" y="10"/>
                    </a:lnTo>
                    <a:lnTo>
                      <a:pt x="443" y="3"/>
                    </a:lnTo>
                    <a:lnTo>
                      <a:pt x="5" y="363"/>
                    </a:lnTo>
                    <a:lnTo>
                      <a:pt x="4" y="366"/>
                    </a:lnTo>
                    <a:lnTo>
                      <a:pt x="14" y="360"/>
                    </a:lnTo>
                    <a:lnTo>
                      <a:pt x="447" y="4"/>
                    </a:lnTo>
                    <a:lnTo>
                      <a:pt x="447" y="4"/>
                    </a:lnTo>
                    <a:lnTo>
                      <a:pt x="450" y="2"/>
                    </a:lnTo>
                    <a:lnTo>
                      <a:pt x="450" y="2"/>
                    </a:lnTo>
                    <a:lnTo>
                      <a:pt x="45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04"/>
              <p:cNvSpPr>
                <a:spLocks noEditPoints="1"/>
              </p:cNvSpPr>
              <p:nvPr/>
            </p:nvSpPr>
            <p:spPr bwMode="auto">
              <a:xfrm>
                <a:off x="3191" y="3757"/>
                <a:ext cx="452" cy="366"/>
              </a:xfrm>
              <a:custGeom>
                <a:avLst/>
                <a:gdLst>
                  <a:gd name="T0" fmla="*/ 53 w 452"/>
                  <a:gd name="T1" fmla="*/ 11 h 366"/>
                  <a:gd name="T2" fmla="*/ 53 w 452"/>
                  <a:gd name="T3" fmla="*/ 11 h 366"/>
                  <a:gd name="T4" fmla="*/ 0 w 452"/>
                  <a:gd name="T5" fmla="*/ 361 h 366"/>
                  <a:gd name="T6" fmla="*/ 0 w 452"/>
                  <a:gd name="T7" fmla="*/ 361 h 366"/>
                  <a:gd name="T8" fmla="*/ 53 w 452"/>
                  <a:gd name="T9" fmla="*/ 11 h 366"/>
                  <a:gd name="T10" fmla="*/ 55 w 452"/>
                  <a:gd name="T11" fmla="*/ 7 h 366"/>
                  <a:gd name="T12" fmla="*/ 53 w 452"/>
                  <a:gd name="T13" fmla="*/ 7 h 366"/>
                  <a:gd name="T14" fmla="*/ 53 w 452"/>
                  <a:gd name="T15" fmla="*/ 7 h 366"/>
                  <a:gd name="T16" fmla="*/ 54 w 452"/>
                  <a:gd name="T17" fmla="*/ 7 h 366"/>
                  <a:gd name="T18" fmla="*/ 55 w 452"/>
                  <a:gd name="T19" fmla="*/ 9 h 366"/>
                  <a:gd name="T20" fmla="*/ 54 w 452"/>
                  <a:gd name="T21" fmla="*/ 7 h 366"/>
                  <a:gd name="T22" fmla="*/ 55 w 452"/>
                  <a:gd name="T23" fmla="*/ 7 h 366"/>
                  <a:gd name="T24" fmla="*/ 447 w 452"/>
                  <a:gd name="T25" fmla="*/ 2 h 366"/>
                  <a:gd name="T26" fmla="*/ 447 w 452"/>
                  <a:gd name="T27" fmla="*/ 2 h 366"/>
                  <a:gd name="T28" fmla="*/ 447 w 452"/>
                  <a:gd name="T29" fmla="*/ 0 h 366"/>
                  <a:gd name="T30" fmla="*/ 447 w 452"/>
                  <a:gd name="T31" fmla="*/ 2 h 366"/>
                  <a:gd name="T32" fmla="*/ 448 w 452"/>
                  <a:gd name="T33" fmla="*/ 0 h 366"/>
                  <a:gd name="T34" fmla="*/ 447 w 452"/>
                  <a:gd name="T35" fmla="*/ 2 h 366"/>
                  <a:gd name="T36" fmla="*/ 452 w 452"/>
                  <a:gd name="T37" fmla="*/ 0 h 366"/>
                  <a:gd name="T38" fmla="*/ 451 w 452"/>
                  <a:gd name="T39" fmla="*/ 0 h 366"/>
                  <a:gd name="T40" fmla="*/ 448 w 452"/>
                  <a:gd name="T41" fmla="*/ 0 h 366"/>
                  <a:gd name="T42" fmla="*/ 448 w 452"/>
                  <a:gd name="T43" fmla="*/ 0 h 366"/>
                  <a:gd name="T44" fmla="*/ 447 w 452"/>
                  <a:gd name="T45" fmla="*/ 0 h 366"/>
                  <a:gd name="T46" fmla="*/ 447 w 452"/>
                  <a:gd name="T47" fmla="*/ 2 h 366"/>
                  <a:gd name="T48" fmla="*/ 447 w 452"/>
                  <a:gd name="T49" fmla="*/ 0 h 366"/>
                  <a:gd name="T50" fmla="*/ 447 w 452"/>
                  <a:gd name="T51" fmla="*/ 0 h 366"/>
                  <a:gd name="T52" fmla="*/ 441 w 452"/>
                  <a:gd name="T53" fmla="*/ 0 h 366"/>
                  <a:gd name="T54" fmla="*/ 57 w 452"/>
                  <a:gd name="T55" fmla="*/ 7 h 366"/>
                  <a:gd name="T56" fmla="*/ 52 w 452"/>
                  <a:gd name="T57" fmla="*/ 44 h 366"/>
                  <a:gd name="T58" fmla="*/ 56 w 452"/>
                  <a:gd name="T59" fmla="*/ 10 h 366"/>
                  <a:gd name="T60" fmla="*/ 56 w 452"/>
                  <a:gd name="T61" fmla="*/ 10 h 366"/>
                  <a:gd name="T62" fmla="*/ 56 w 452"/>
                  <a:gd name="T63" fmla="*/ 10 h 366"/>
                  <a:gd name="T64" fmla="*/ 443 w 452"/>
                  <a:gd name="T65" fmla="*/ 3 h 366"/>
                  <a:gd name="T66" fmla="*/ 5 w 452"/>
                  <a:gd name="T67" fmla="*/ 363 h 366"/>
                  <a:gd name="T68" fmla="*/ 4 w 452"/>
                  <a:gd name="T69" fmla="*/ 366 h 366"/>
                  <a:gd name="T70" fmla="*/ 14 w 452"/>
                  <a:gd name="T71" fmla="*/ 360 h 366"/>
                  <a:gd name="T72" fmla="*/ 447 w 452"/>
                  <a:gd name="T73" fmla="*/ 4 h 366"/>
                  <a:gd name="T74" fmla="*/ 447 w 452"/>
                  <a:gd name="T75" fmla="*/ 4 h 366"/>
                  <a:gd name="T76" fmla="*/ 450 w 452"/>
                  <a:gd name="T77" fmla="*/ 2 h 366"/>
                  <a:gd name="T78" fmla="*/ 450 w 452"/>
                  <a:gd name="T79" fmla="*/ 2 h 366"/>
                  <a:gd name="T80" fmla="*/ 452 w 452"/>
                  <a:gd name="T81"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366">
                    <a:moveTo>
                      <a:pt x="53" y="11"/>
                    </a:moveTo>
                    <a:lnTo>
                      <a:pt x="53" y="11"/>
                    </a:lnTo>
                    <a:lnTo>
                      <a:pt x="0" y="361"/>
                    </a:lnTo>
                    <a:lnTo>
                      <a:pt x="0" y="361"/>
                    </a:lnTo>
                    <a:lnTo>
                      <a:pt x="53" y="11"/>
                    </a:lnTo>
                    <a:moveTo>
                      <a:pt x="55" y="7"/>
                    </a:moveTo>
                    <a:lnTo>
                      <a:pt x="53" y="7"/>
                    </a:lnTo>
                    <a:lnTo>
                      <a:pt x="53" y="7"/>
                    </a:lnTo>
                    <a:lnTo>
                      <a:pt x="54" y="7"/>
                    </a:lnTo>
                    <a:lnTo>
                      <a:pt x="55" y="9"/>
                    </a:lnTo>
                    <a:lnTo>
                      <a:pt x="54" y="7"/>
                    </a:lnTo>
                    <a:lnTo>
                      <a:pt x="55" y="7"/>
                    </a:lnTo>
                    <a:moveTo>
                      <a:pt x="447" y="2"/>
                    </a:moveTo>
                    <a:lnTo>
                      <a:pt x="447" y="2"/>
                    </a:lnTo>
                    <a:lnTo>
                      <a:pt x="447" y="0"/>
                    </a:lnTo>
                    <a:lnTo>
                      <a:pt x="447" y="2"/>
                    </a:lnTo>
                    <a:lnTo>
                      <a:pt x="448" y="0"/>
                    </a:lnTo>
                    <a:lnTo>
                      <a:pt x="447" y="2"/>
                    </a:lnTo>
                    <a:moveTo>
                      <a:pt x="452" y="0"/>
                    </a:moveTo>
                    <a:lnTo>
                      <a:pt x="451" y="0"/>
                    </a:lnTo>
                    <a:lnTo>
                      <a:pt x="448" y="0"/>
                    </a:lnTo>
                    <a:lnTo>
                      <a:pt x="448" y="0"/>
                    </a:lnTo>
                    <a:lnTo>
                      <a:pt x="447" y="0"/>
                    </a:lnTo>
                    <a:lnTo>
                      <a:pt x="447" y="2"/>
                    </a:lnTo>
                    <a:lnTo>
                      <a:pt x="447" y="0"/>
                    </a:lnTo>
                    <a:lnTo>
                      <a:pt x="447" y="0"/>
                    </a:lnTo>
                    <a:lnTo>
                      <a:pt x="441" y="0"/>
                    </a:lnTo>
                    <a:lnTo>
                      <a:pt x="57" y="7"/>
                    </a:lnTo>
                    <a:lnTo>
                      <a:pt x="52" y="44"/>
                    </a:lnTo>
                    <a:lnTo>
                      <a:pt x="56" y="10"/>
                    </a:lnTo>
                    <a:lnTo>
                      <a:pt x="56" y="10"/>
                    </a:lnTo>
                    <a:lnTo>
                      <a:pt x="56" y="10"/>
                    </a:lnTo>
                    <a:lnTo>
                      <a:pt x="443" y="3"/>
                    </a:lnTo>
                    <a:lnTo>
                      <a:pt x="5" y="363"/>
                    </a:lnTo>
                    <a:lnTo>
                      <a:pt x="4" y="366"/>
                    </a:lnTo>
                    <a:lnTo>
                      <a:pt x="14" y="360"/>
                    </a:lnTo>
                    <a:lnTo>
                      <a:pt x="447" y="4"/>
                    </a:lnTo>
                    <a:lnTo>
                      <a:pt x="447" y="4"/>
                    </a:lnTo>
                    <a:lnTo>
                      <a:pt x="450" y="2"/>
                    </a:lnTo>
                    <a:lnTo>
                      <a:pt x="450" y="2"/>
                    </a:lnTo>
                    <a:lnTo>
                      <a:pt x="4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05"/>
              <p:cNvSpPr>
                <a:spLocks noEditPoints="1"/>
              </p:cNvSpPr>
              <p:nvPr/>
            </p:nvSpPr>
            <p:spPr bwMode="auto">
              <a:xfrm>
                <a:off x="3193" y="3847"/>
                <a:ext cx="527" cy="624"/>
              </a:xfrm>
              <a:custGeom>
                <a:avLst/>
                <a:gdLst>
                  <a:gd name="T0" fmla="*/ 338 w 527"/>
                  <a:gd name="T1" fmla="*/ 622 h 624"/>
                  <a:gd name="T2" fmla="*/ 338 w 527"/>
                  <a:gd name="T3" fmla="*/ 622 h 624"/>
                  <a:gd name="T4" fmla="*/ 338 w 527"/>
                  <a:gd name="T5" fmla="*/ 622 h 624"/>
                  <a:gd name="T6" fmla="*/ 340 w 527"/>
                  <a:gd name="T7" fmla="*/ 624 h 624"/>
                  <a:gd name="T8" fmla="*/ 340 w 527"/>
                  <a:gd name="T9" fmla="*/ 623 h 624"/>
                  <a:gd name="T10" fmla="*/ 340 w 527"/>
                  <a:gd name="T11" fmla="*/ 622 h 624"/>
                  <a:gd name="T12" fmla="*/ 338 w 527"/>
                  <a:gd name="T13" fmla="*/ 622 h 624"/>
                  <a:gd name="T14" fmla="*/ 0 w 527"/>
                  <a:gd name="T15" fmla="*/ 282 h 624"/>
                  <a:gd name="T16" fmla="*/ 0 w 527"/>
                  <a:gd name="T17" fmla="*/ 282 h 624"/>
                  <a:gd name="T18" fmla="*/ 334 w 527"/>
                  <a:gd name="T19" fmla="*/ 618 h 624"/>
                  <a:gd name="T20" fmla="*/ 334 w 527"/>
                  <a:gd name="T21" fmla="*/ 618 h 624"/>
                  <a:gd name="T22" fmla="*/ 0 w 527"/>
                  <a:gd name="T23" fmla="*/ 282 h 624"/>
                  <a:gd name="T24" fmla="*/ 524 w 527"/>
                  <a:gd name="T25" fmla="*/ 3 h 624"/>
                  <a:gd name="T26" fmla="*/ 522 w 527"/>
                  <a:gd name="T27" fmla="*/ 3 h 624"/>
                  <a:gd name="T28" fmla="*/ 524 w 527"/>
                  <a:gd name="T29" fmla="*/ 3 h 624"/>
                  <a:gd name="T30" fmla="*/ 527 w 527"/>
                  <a:gd name="T31" fmla="*/ 0 h 624"/>
                  <a:gd name="T32" fmla="*/ 525 w 527"/>
                  <a:gd name="T33" fmla="*/ 1 h 624"/>
                  <a:gd name="T34" fmla="*/ 523 w 527"/>
                  <a:gd name="T35" fmla="*/ 1 h 624"/>
                  <a:gd name="T36" fmla="*/ 521 w 527"/>
                  <a:gd name="T37" fmla="*/ 3 h 624"/>
                  <a:gd name="T38" fmla="*/ 521 w 527"/>
                  <a:gd name="T39" fmla="*/ 3 h 624"/>
                  <a:gd name="T40" fmla="*/ 12 w 527"/>
                  <a:gd name="T41" fmla="*/ 270 h 624"/>
                  <a:gd name="T42" fmla="*/ 2 w 527"/>
                  <a:gd name="T43" fmla="*/ 276 h 624"/>
                  <a:gd name="T44" fmla="*/ 1 w 527"/>
                  <a:gd name="T45" fmla="*/ 278 h 624"/>
                  <a:gd name="T46" fmla="*/ 2 w 527"/>
                  <a:gd name="T47" fmla="*/ 278 h 624"/>
                  <a:gd name="T48" fmla="*/ 1 w 527"/>
                  <a:gd name="T49" fmla="*/ 279 h 624"/>
                  <a:gd name="T50" fmla="*/ 2 w 527"/>
                  <a:gd name="T51" fmla="*/ 280 h 624"/>
                  <a:gd name="T52" fmla="*/ 418 w 527"/>
                  <a:gd name="T53" fmla="*/ 61 h 624"/>
                  <a:gd name="T54" fmla="*/ 521 w 527"/>
                  <a:gd name="T55" fmla="*/ 6 h 624"/>
                  <a:gd name="T56" fmla="*/ 521 w 527"/>
                  <a:gd name="T57" fmla="*/ 6 h 624"/>
                  <a:gd name="T58" fmla="*/ 521 w 527"/>
                  <a:gd name="T59" fmla="*/ 7 h 624"/>
                  <a:gd name="T60" fmla="*/ 338 w 527"/>
                  <a:gd name="T61" fmla="*/ 617 h 624"/>
                  <a:gd name="T62" fmla="*/ 246 w 527"/>
                  <a:gd name="T63" fmla="*/ 525 h 624"/>
                  <a:gd name="T64" fmla="*/ 340 w 527"/>
                  <a:gd name="T65" fmla="*/ 620 h 624"/>
                  <a:gd name="T66" fmla="*/ 341 w 527"/>
                  <a:gd name="T67" fmla="*/ 620 h 624"/>
                  <a:gd name="T68" fmla="*/ 341 w 527"/>
                  <a:gd name="T69" fmla="*/ 620 h 624"/>
                  <a:gd name="T70" fmla="*/ 341 w 527"/>
                  <a:gd name="T71" fmla="*/ 619 h 624"/>
                  <a:gd name="T72" fmla="*/ 341 w 527"/>
                  <a:gd name="T73" fmla="*/ 619 h 624"/>
                  <a:gd name="T74" fmla="*/ 524 w 527"/>
                  <a:gd name="T75" fmla="*/ 9 h 624"/>
                  <a:gd name="T76" fmla="*/ 525 w 527"/>
                  <a:gd name="T77" fmla="*/ 5 h 624"/>
                  <a:gd name="T78" fmla="*/ 525 w 527"/>
                  <a:gd name="T79" fmla="*/ 4 h 624"/>
                  <a:gd name="T80" fmla="*/ 526 w 527"/>
                  <a:gd name="T81" fmla="*/ 3 h 624"/>
                  <a:gd name="T82" fmla="*/ 527 w 527"/>
                  <a:gd name="T83"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7" h="624">
                    <a:moveTo>
                      <a:pt x="338" y="622"/>
                    </a:moveTo>
                    <a:lnTo>
                      <a:pt x="338" y="622"/>
                    </a:lnTo>
                    <a:lnTo>
                      <a:pt x="338" y="622"/>
                    </a:lnTo>
                    <a:lnTo>
                      <a:pt x="340" y="624"/>
                    </a:lnTo>
                    <a:lnTo>
                      <a:pt x="340" y="623"/>
                    </a:lnTo>
                    <a:lnTo>
                      <a:pt x="340" y="622"/>
                    </a:lnTo>
                    <a:lnTo>
                      <a:pt x="338" y="622"/>
                    </a:lnTo>
                    <a:close/>
                    <a:moveTo>
                      <a:pt x="0" y="282"/>
                    </a:moveTo>
                    <a:lnTo>
                      <a:pt x="0" y="282"/>
                    </a:lnTo>
                    <a:lnTo>
                      <a:pt x="334" y="618"/>
                    </a:lnTo>
                    <a:lnTo>
                      <a:pt x="334" y="618"/>
                    </a:lnTo>
                    <a:lnTo>
                      <a:pt x="0" y="282"/>
                    </a:lnTo>
                    <a:close/>
                    <a:moveTo>
                      <a:pt x="524" y="3"/>
                    </a:moveTo>
                    <a:lnTo>
                      <a:pt x="522" y="3"/>
                    </a:lnTo>
                    <a:lnTo>
                      <a:pt x="524" y="3"/>
                    </a:lnTo>
                    <a:close/>
                    <a:moveTo>
                      <a:pt x="527" y="0"/>
                    </a:moveTo>
                    <a:lnTo>
                      <a:pt x="525" y="1"/>
                    </a:lnTo>
                    <a:lnTo>
                      <a:pt x="523" y="1"/>
                    </a:lnTo>
                    <a:lnTo>
                      <a:pt x="521" y="3"/>
                    </a:lnTo>
                    <a:lnTo>
                      <a:pt x="521" y="3"/>
                    </a:lnTo>
                    <a:lnTo>
                      <a:pt x="12" y="270"/>
                    </a:lnTo>
                    <a:lnTo>
                      <a:pt x="2" y="276"/>
                    </a:lnTo>
                    <a:lnTo>
                      <a:pt x="1" y="278"/>
                    </a:lnTo>
                    <a:lnTo>
                      <a:pt x="2" y="278"/>
                    </a:lnTo>
                    <a:lnTo>
                      <a:pt x="1" y="279"/>
                    </a:lnTo>
                    <a:lnTo>
                      <a:pt x="2" y="280"/>
                    </a:lnTo>
                    <a:lnTo>
                      <a:pt x="418" y="61"/>
                    </a:lnTo>
                    <a:lnTo>
                      <a:pt x="521" y="6"/>
                    </a:lnTo>
                    <a:lnTo>
                      <a:pt x="521" y="6"/>
                    </a:lnTo>
                    <a:lnTo>
                      <a:pt x="521" y="7"/>
                    </a:lnTo>
                    <a:lnTo>
                      <a:pt x="338" y="617"/>
                    </a:lnTo>
                    <a:lnTo>
                      <a:pt x="246" y="525"/>
                    </a:lnTo>
                    <a:lnTo>
                      <a:pt x="340" y="620"/>
                    </a:lnTo>
                    <a:lnTo>
                      <a:pt x="341" y="620"/>
                    </a:lnTo>
                    <a:lnTo>
                      <a:pt x="341" y="620"/>
                    </a:lnTo>
                    <a:lnTo>
                      <a:pt x="341" y="619"/>
                    </a:lnTo>
                    <a:lnTo>
                      <a:pt x="341" y="619"/>
                    </a:lnTo>
                    <a:lnTo>
                      <a:pt x="524" y="9"/>
                    </a:lnTo>
                    <a:lnTo>
                      <a:pt x="525" y="5"/>
                    </a:lnTo>
                    <a:lnTo>
                      <a:pt x="525" y="4"/>
                    </a:lnTo>
                    <a:lnTo>
                      <a:pt x="526" y="3"/>
                    </a:lnTo>
                    <a:lnTo>
                      <a:pt x="52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506"/>
              <p:cNvSpPr>
                <a:spLocks noEditPoints="1"/>
              </p:cNvSpPr>
              <p:nvPr/>
            </p:nvSpPr>
            <p:spPr bwMode="auto">
              <a:xfrm>
                <a:off x="3193" y="3847"/>
                <a:ext cx="527" cy="624"/>
              </a:xfrm>
              <a:custGeom>
                <a:avLst/>
                <a:gdLst>
                  <a:gd name="T0" fmla="*/ 338 w 527"/>
                  <a:gd name="T1" fmla="*/ 622 h 624"/>
                  <a:gd name="T2" fmla="*/ 338 w 527"/>
                  <a:gd name="T3" fmla="*/ 622 h 624"/>
                  <a:gd name="T4" fmla="*/ 338 w 527"/>
                  <a:gd name="T5" fmla="*/ 622 h 624"/>
                  <a:gd name="T6" fmla="*/ 340 w 527"/>
                  <a:gd name="T7" fmla="*/ 624 h 624"/>
                  <a:gd name="T8" fmla="*/ 340 w 527"/>
                  <a:gd name="T9" fmla="*/ 623 h 624"/>
                  <a:gd name="T10" fmla="*/ 340 w 527"/>
                  <a:gd name="T11" fmla="*/ 622 h 624"/>
                  <a:gd name="T12" fmla="*/ 338 w 527"/>
                  <a:gd name="T13" fmla="*/ 622 h 624"/>
                  <a:gd name="T14" fmla="*/ 0 w 527"/>
                  <a:gd name="T15" fmla="*/ 282 h 624"/>
                  <a:gd name="T16" fmla="*/ 0 w 527"/>
                  <a:gd name="T17" fmla="*/ 282 h 624"/>
                  <a:gd name="T18" fmla="*/ 334 w 527"/>
                  <a:gd name="T19" fmla="*/ 618 h 624"/>
                  <a:gd name="T20" fmla="*/ 334 w 527"/>
                  <a:gd name="T21" fmla="*/ 618 h 624"/>
                  <a:gd name="T22" fmla="*/ 0 w 527"/>
                  <a:gd name="T23" fmla="*/ 282 h 624"/>
                  <a:gd name="T24" fmla="*/ 524 w 527"/>
                  <a:gd name="T25" fmla="*/ 3 h 624"/>
                  <a:gd name="T26" fmla="*/ 522 w 527"/>
                  <a:gd name="T27" fmla="*/ 3 h 624"/>
                  <a:gd name="T28" fmla="*/ 524 w 527"/>
                  <a:gd name="T29" fmla="*/ 3 h 624"/>
                  <a:gd name="T30" fmla="*/ 527 w 527"/>
                  <a:gd name="T31" fmla="*/ 0 h 624"/>
                  <a:gd name="T32" fmla="*/ 525 w 527"/>
                  <a:gd name="T33" fmla="*/ 1 h 624"/>
                  <a:gd name="T34" fmla="*/ 523 w 527"/>
                  <a:gd name="T35" fmla="*/ 1 h 624"/>
                  <a:gd name="T36" fmla="*/ 521 w 527"/>
                  <a:gd name="T37" fmla="*/ 3 h 624"/>
                  <a:gd name="T38" fmla="*/ 521 w 527"/>
                  <a:gd name="T39" fmla="*/ 3 h 624"/>
                  <a:gd name="T40" fmla="*/ 12 w 527"/>
                  <a:gd name="T41" fmla="*/ 270 h 624"/>
                  <a:gd name="T42" fmla="*/ 2 w 527"/>
                  <a:gd name="T43" fmla="*/ 276 h 624"/>
                  <a:gd name="T44" fmla="*/ 1 w 527"/>
                  <a:gd name="T45" fmla="*/ 278 h 624"/>
                  <a:gd name="T46" fmla="*/ 2 w 527"/>
                  <a:gd name="T47" fmla="*/ 278 h 624"/>
                  <a:gd name="T48" fmla="*/ 1 w 527"/>
                  <a:gd name="T49" fmla="*/ 279 h 624"/>
                  <a:gd name="T50" fmla="*/ 2 w 527"/>
                  <a:gd name="T51" fmla="*/ 280 h 624"/>
                  <a:gd name="T52" fmla="*/ 418 w 527"/>
                  <a:gd name="T53" fmla="*/ 61 h 624"/>
                  <a:gd name="T54" fmla="*/ 521 w 527"/>
                  <a:gd name="T55" fmla="*/ 6 h 624"/>
                  <a:gd name="T56" fmla="*/ 521 w 527"/>
                  <a:gd name="T57" fmla="*/ 6 h 624"/>
                  <a:gd name="T58" fmla="*/ 521 w 527"/>
                  <a:gd name="T59" fmla="*/ 7 h 624"/>
                  <a:gd name="T60" fmla="*/ 338 w 527"/>
                  <a:gd name="T61" fmla="*/ 617 h 624"/>
                  <a:gd name="T62" fmla="*/ 246 w 527"/>
                  <a:gd name="T63" fmla="*/ 525 h 624"/>
                  <a:gd name="T64" fmla="*/ 340 w 527"/>
                  <a:gd name="T65" fmla="*/ 620 h 624"/>
                  <a:gd name="T66" fmla="*/ 341 w 527"/>
                  <a:gd name="T67" fmla="*/ 620 h 624"/>
                  <a:gd name="T68" fmla="*/ 341 w 527"/>
                  <a:gd name="T69" fmla="*/ 620 h 624"/>
                  <a:gd name="T70" fmla="*/ 341 w 527"/>
                  <a:gd name="T71" fmla="*/ 619 h 624"/>
                  <a:gd name="T72" fmla="*/ 341 w 527"/>
                  <a:gd name="T73" fmla="*/ 619 h 624"/>
                  <a:gd name="T74" fmla="*/ 524 w 527"/>
                  <a:gd name="T75" fmla="*/ 9 h 624"/>
                  <a:gd name="T76" fmla="*/ 525 w 527"/>
                  <a:gd name="T77" fmla="*/ 5 h 624"/>
                  <a:gd name="T78" fmla="*/ 525 w 527"/>
                  <a:gd name="T79" fmla="*/ 4 h 624"/>
                  <a:gd name="T80" fmla="*/ 526 w 527"/>
                  <a:gd name="T81" fmla="*/ 3 h 624"/>
                  <a:gd name="T82" fmla="*/ 527 w 527"/>
                  <a:gd name="T83"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7" h="624">
                    <a:moveTo>
                      <a:pt x="338" y="622"/>
                    </a:moveTo>
                    <a:lnTo>
                      <a:pt x="338" y="622"/>
                    </a:lnTo>
                    <a:lnTo>
                      <a:pt x="338" y="622"/>
                    </a:lnTo>
                    <a:lnTo>
                      <a:pt x="340" y="624"/>
                    </a:lnTo>
                    <a:lnTo>
                      <a:pt x="340" y="623"/>
                    </a:lnTo>
                    <a:lnTo>
                      <a:pt x="340" y="622"/>
                    </a:lnTo>
                    <a:lnTo>
                      <a:pt x="338" y="622"/>
                    </a:lnTo>
                    <a:moveTo>
                      <a:pt x="0" y="282"/>
                    </a:moveTo>
                    <a:lnTo>
                      <a:pt x="0" y="282"/>
                    </a:lnTo>
                    <a:lnTo>
                      <a:pt x="334" y="618"/>
                    </a:lnTo>
                    <a:lnTo>
                      <a:pt x="334" y="618"/>
                    </a:lnTo>
                    <a:lnTo>
                      <a:pt x="0" y="282"/>
                    </a:lnTo>
                    <a:moveTo>
                      <a:pt x="524" y="3"/>
                    </a:moveTo>
                    <a:lnTo>
                      <a:pt x="522" y="3"/>
                    </a:lnTo>
                    <a:lnTo>
                      <a:pt x="524" y="3"/>
                    </a:lnTo>
                    <a:moveTo>
                      <a:pt x="527" y="0"/>
                    </a:moveTo>
                    <a:lnTo>
                      <a:pt x="525" y="1"/>
                    </a:lnTo>
                    <a:lnTo>
                      <a:pt x="523" y="1"/>
                    </a:lnTo>
                    <a:lnTo>
                      <a:pt x="521" y="3"/>
                    </a:lnTo>
                    <a:lnTo>
                      <a:pt x="521" y="3"/>
                    </a:lnTo>
                    <a:lnTo>
                      <a:pt x="12" y="270"/>
                    </a:lnTo>
                    <a:lnTo>
                      <a:pt x="2" y="276"/>
                    </a:lnTo>
                    <a:lnTo>
                      <a:pt x="1" y="278"/>
                    </a:lnTo>
                    <a:lnTo>
                      <a:pt x="2" y="278"/>
                    </a:lnTo>
                    <a:lnTo>
                      <a:pt x="1" y="279"/>
                    </a:lnTo>
                    <a:lnTo>
                      <a:pt x="2" y="280"/>
                    </a:lnTo>
                    <a:lnTo>
                      <a:pt x="418" y="61"/>
                    </a:lnTo>
                    <a:lnTo>
                      <a:pt x="521" y="6"/>
                    </a:lnTo>
                    <a:lnTo>
                      <a:pt x="521" y="6"/>
                    </a:lnTo>
                    <a:lnTo>
                      <a:pt x="521" y="7"/>
                    </a:lnTo>
                    <a:lnTo>
                      <a:pt x="338" y="617"/>
                    </a:lnTo>
                    <a:lnTo>
                      <a:pt x="246" y="525"/>
                    </a:lnTo>
                    <a:lnTo>
                      <a:pt x="340" y="620"/>
                    </a:lnTo>
                    <a:lnTo>
                      <a:pt x="341" y="620"/>
                    </a:lnTo>
                    <a:lnTo>
                      <a:pt x="341" y="620"/>
                    </a:lnTo>
                    <a:lnTo>
                      <a:pt x="341" y="619"/>
                    </a:lnTo>
                    <a:lnTo>
                      <a:pt x="341" y="619"/>
                    </a:lnTo>
                    <a:lnTo>
                      <a:pt x="524" y="9"/>
                    </a:lnTo>
                    <a:lnTo>
                      <a:pt x="525" y="5"/>
                    </a:lnTo>
                    <a:lnTo>
                      <a:pt x="525" y="4"/>
                    </a:lnTo>
                    <a:lnTo>
                      <a:pt x="526" y="3"/>
                    </a:lnTo>
                    <a:lnTo>
                      <a:pt x="5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507"/>
              <p:cNvSpPr>
                <a:spLocks noEditPoints="1"/>
              </p:cNvSpPr>
              <p:nvPr/>
            </p:nvSpPr>
            <p:spPr bwMode="auto">
              <a:xfrm>
                <a:off x="3115" y="3763"/>
                <a:ext cx="133" cy="372"/>
              </a:xfrm>
              <a:custGeom>
                <a:avLst/>
                <a:gdLst>
                  <a:gd name="T0" fmla="*/ 77 w 133"/>
                  <a:gd name="T1" fmla="*/ 366 h 372"/>
                  <a:gd name="T2" fmla="*/ 76 w 133"/>
                  <a:gd name="T3" fmla="*/ 368 h 372"/>
                  <a:gd name="T4" fmla="*/ 77 w 133"/>
                  <a:gd name="T5" fmla="*/ 372 h 372"/>
                  <a:gd name="T6" fmla="*/ 78 w 133"/>
                  <a:gd name="T7" fmla="*/ 366 h 372"/>
                  <a:gd name="T8" fmla="*/ 78 w 133"/>
                  <a:gd name="T9" fmla="*/ 366 h 372"/>
                  <a:gd name="T10" fmla="*/ 77 w 133"/>
                  <a:gd name="T11" fmla="*/ 366 h 372"/>
                  <a:gd name="T12" fmla="*/ 2 w 133"/>
                  <a:gd name="T13" fmla="*/ 53 h 372"/>
                  <a:gd name="T14" fmla="*/ 2 w 133"/>
                  <a:gd name="T15" fmla="*/ 53 h 372"/>
                  <a:gd name="T16" fmla="*/ 2 w 133"/>
                  <a:gd name="T17" fmla="*/ 53 h 372"/>
                  <a:gd name="T18" fmla="*/ 75 w 133"/>
                  <a:gd name="T19" fmla="*/ 361 h 372"/>
                  <a:gd name="T20" fmla="*/ 75 w 133"/>
                  <a:gd name="T21" fmla="*/ 361 h 372"/>
                  <a:gd name="T22" fmla="*/ 2 w 133"/>
                  <a:gd name="T23" fmla="*/ 53 h 372"/>
                  <a:gd name="T24" fmla="*/ 1 w 133"/>
                  <a:gd name="T25" fmla="*/ 48 h 372"/>
                  <a:gd name="T26" fmla="*/ 0 w 133"/>
                  <a:gd name="T27" fmla="*/ 48 h 372"/>
                  <a:gd name="T28" fmla="*/ 0 w 133"/>
                  <a:gd name="T29" fmla="*/ 49 h 372"/>
                  <a:gd name="T30" fmla="*/ 1 w 133"/>
                  <a:gd name="T31" fmla="*/ 49 h 372"/>
                  <a:gd name="T32" fmla="*/ 1 w 133"/>
                  <a:gd name="T33" fmla="*/ 48 h 372"/>
                  <a:gd name="T34" fmla="*/ 131 w 133"/>
                  <a:gd name="T35" fmla="*/ 3 h 372"/>
                  <a:gd name="T36" fmla="*/ 132 w 133"/>
                  <a:gd name="T37" fmla="*/ 3 h 372"/>
                  <a:gd name="T38" fmla="*/ 131 w 133"/>
                  <a:gd name="T39" fmla="*/ 3 h 372"/>
                  <a:gd name="T40" fmla="*/ 133 w 133"/>
                  <a:gd name="T41" fmla="*/ 0 h 372"/>
                  <a:gd name="T42" fmla="*/ 132 w 133"/>
                  <a:gd name="T43" fmla="*/ 0 h 372"/>
                  <a:gd name="T44" fmla="*/ 131 w 133"/>
                  <a:gd name="T45" fmla="*/ 1 h 372"/>
                  <a:gd name="T46" fmla="*/ 130 w 133"/>
                  <a:gd name="T47" fmla="*/ 1 h 372"/>
                  <a:gd name="T48" fmla="*/ 131 w 133"/>
                  <a:gd name="T49" fmla="*/ 3 h 372"/>
                  <a:gd name="T50" fmla="*/ 130 w 133"/>
                  <a:gd name="T51" fmla="*/ 1 h 372"/>
                  <a:gd name="T52" fmla="*/ 129 w 133"/>
                  <a:gd name="T53" fmla="*/ 1 h 372"/>
                  <a:gd name="T54" fmla="*/ 126 w 133"/>
                  <a:gd name="T55" fmla="*/ 3 h 372"/>
                  <a:gd name="T56" fmla="*/ 4 w 133"/>
                  <a:gd name="T57" fmla="*/ 47 h 372"/>
                  <a:gd name="T58" fmla="*/ 40 w 133"/>
                  <a:gd name="T59" fmla="*/ 200 h 372"/>
                  <a:gd name="T60" fmla="*/ 4 w 133"/>
                  <a:gd name="T61" fmla="*/ 50 h 372"/>
                  <a:gd name="T62" fmla="*/ 101 w 133"/>
                  <a:gd name="T63" fmla="*/ 15 h 372"/>
                  <a:gd name="T64" fmla="*/ 129 w 133"/>
                  <a:gd name="T65" fmla="*/ 5 h 372"/>
                  <a:gd name="T66" fmla="*/ 129 w 133"/>
                  <a:gd name="T67" fmla="*/ 5 h 372"/>
                  <a:gd name="T68" fmla="*/ 76 w 133"/>
                  <a:gd name="T69" fmla="*/ 355 h 372"/>
                  <a:gd name="T70" fmla="*/ 78 w 133"/>
                  <a:gd name="T71" fmla="*/ 360 h 372"/>
                  <a:gd name="T72" fmla="*/ 79 w 133"/>
                  <a:gd name="T73" fmla="*/ 359 h 372"/>
                  <a:gd name="T74" fmla="*/ 128 w 133"/>
                  <a:gd name="T75" fmla="*/ 38 h 372"/>
                  <a:gd name="T76" fmla="*/ 133 w 133"/>
                  <a:gd name="T77" fmla="*/ 1 h 372"/>
                  <a:gd name="T78" fmla="*/ 133 w 133"/>
                  <a:gd name="T79"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 h="372">
                    <a:moveTo>
                      <a:pt x="77" y="366"/>
                    </a:moveTo>
                    <a:lnTo>
                      <a:pt x="76" y="368"/>
                    </a:lnTo>
                    <a:lnTo>
                      <a:pt x="77" y="372"/>
                    </a:lnTo>
                    <a:lnTo>
                      <a:pt x="78" y="366"/>
                    </a:lnTo>
                    <a:lnTo>
                      <a:pt x="78" y="366"/>
                    </a:lnTo>
                    <a:lnTo>
                      <a:pt x="77" y="366"/>
                    </a:lnTo>
                    <a:close/>
                    <a:moveTo>
                      <a:pt x="2" y="53"/>
                    </a:moveTo>
                    <a:lnTo>
                      <a:pt x="2" y="53"/>
                    </a:lnTo>
                    <a:lnTo>
                      <a:pt x="2" y="53"/>
                    </a:lnTo>
                    <a:lnTo>
                      <a:pt x="75" y="361"/>
                    </a:lnTo>
                    <a:lnTo>
                      <a:pt x="75" y="361"/>
                    </a:lnTo>
                    <a:lnTo>
                      <a:pt x="2" y="53"/>
                    </a:lnTo>
                    <a:close/>
                    <a:moveTo>
                      <a:pt x="1" y="48"/>
                    </a:moveTo>
                    <a:lnTo>
                      <a:pt x="0" y="48"/>
                    </a:lnTo>
                    <a:lnTo>
                      <a:pt x="0" y="49"/>
                    </a:lnTo>
                    <a:lnTo>
                      <a:pt x="1" y="49"/>
                    </a:lnTo>
                    <a:lnTo>
                      <a:pt x="1" y="48"/>
                    </a:lnTo>
                    <a:close/>
                    <a:moveTo>
                      <a:pt x="131" y="3"/>
                    </a:moveTo>
                    <a:lnTo>
                      <a:pt x="132" y="3"/>
                    </a:lnTo>
                    <a:lnTo>
                      <a:pt x="131" y="3"/>
                    </a:lnTo>
                    <a:close/>
                    <a:moveTo>
                      <a:pt x="133" y="0"/>
                    </a:moveTo>
                    <a:lnTo>
                      <a:pt x="132" y="0"/>
                    </a:lnTo>
                    <a:lnTo>
                      <a:pt x="131" y="1"/>
                    </a:lnTo>
                    <a:lnTo>
                      <a:pt x="130" y="1"/>
                    </a:lnTo>
                    <a:lnTo>
                      <a:pt x="131" y="3"/>
                    </a:lnTo>
                    <a:lnTo>
                      <a:pt x="130" y="1"/>
                    </a:lnTo>
                    <a:lnTo>
                      <a:pt x="129" y="1"/>
                    </a:lnTo>
                    <a:lnTo>
                      <a:pt x="126" y="3"/>
                    </a:lnTo>
                    <a:lnTo>
                      <a:pt x="4" y="47"/>
                    </a:lnTo>
                    <a:lnTo>
                      <a:pt x="40" y="200"/>
                    </a:lnTo>
                    <a:lnTo>
                      <a:pt x="4" y="50"/>
                    </a:lnTo>
                    <a:lnTo>
                      <a:pt x="101" y="15"/>
                    </a:lnTo>
                    <a:lnTo>
                      <a:pt x="129" y="5"/>
                    </a:lnTo>
                    <a:lnTo>
                      <a:pt x="129" y="5"/>
                    </a:lnTo>
                    <a:lnTo>
                      <a:pt x="76" y="355"/>
                    </a:lnTo>
                    <a:lnTo>
                      <a:pt x="78" y="360"/>
                    </a:lnTo>
                    <a:lnTo>
                      <a:pt x="79" y="359"/>
                    </a:lnTo>
                    <a:lnTo>
                      <a:pt x="128" y="38"/>
                    </a:lnTo>
                    <a:lnTo>
                      <a:pt x="133" y="1"/>
                    </a:lnTo>
                    <a:lnTo>
                      <a:pt x="13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508"/>
              <p:cNvSpPr>
                <a:spLocks noEditPoints="1"/>
              </p:cNvSpPr>
              <p:nvPr/>
            </p:nvSpPr>
            <p:spPr bwMode="auto">
              <a:xfrm>
                <a:off x="3115" y="3763"/>
                <a:ext cx="133" cy="372"/>
              </a:xfrm>
              <a:custGeom>
                <a:avLst/>
                <a:gdLst>
                  <a:gd name="T0" fmla="*/ 77 w 133"/>
                  <a:gd name="T1" fmla="*/ 366 h 372"/>
                  <a:gd name="T2" fmla="*/ 76 w 133"/>
                  <a:gd name="T3" fmla="*/ 368 h 372"/>
                  <a:gd name="T4" fmla="*/ 77 w 133"/>
                  <a:gd name="T5" fmla="*/ 372 h 372"/>
                  <a:gd name="T6" fmla="*/ 78 w 133"/>
                  <a:gd name="T7" fmla="*/ 366 h 372"/>
                  <a:gd name="T8" fmla="*/ 78 w 133"/>
                  <a:gd name="T9" fmla="*/ 366 h 372"/>
                  <a:gd name="T10" fmla="*/ 77 w 133"/>
                  <a:gd name="T11" fmla="*/ 366 h 372"/>
                  <a:gd name="T12" fmla="*/ 2 w 133"/>
                  <a:gd name="T13" fmla="*/ 53 h 372"/>
                  <a:gd name="T14" fmla="*/ 2 w 133"/>
                  <a:gd name="T15" fmla="*/ 53 h 372"/>
                  <a:gd name="T16" fmla="*/ 2 w 133"/>
                  <a:gd name="T17" fmla="*/ 53 h 372"/>
                  <a:gd name="T18" fmla="*/ 75 w 133"/>
                  <a:gd name="T19" fmla="*/ 361 h 372"/>
                  <a:gd name="T20" fmla="*/ 75 w 133"/>
                  <a:gd name="T21" fmla="*/ 361 h 372"/>
                  <a:gd name="T22" fmla="*/ 2 w 133"/>
                  <a:gd name="T23" fmla="*/ 53 h 372"/>
                  <a:gd name="T24" fmla="*/ 1 w 133"/>
                  <a:gd name="T25" fmla="*/ 48 h 372"/>
                  <a:gd name="T26" fmla="*/ 0 w 133"/>
                  <a:gd name="T27" fmla="*/ 48 h 372"/>
                  <a:gd name="T28" fmla="*/ 0 w 133"/>
                  <a:gd name="T29" fmla="*/ 49 h 372"/>
                  <a:gd name="T30" fmla="*/ 1 w 133"/>
                  <a:gd name="T31" fmla="*/ 49 h 372"/>
                  <a:gd name="T32" fmla="*/ 1 w 133"/>
                  <a:gd name="T33" fmla="*/ 48 h 372"/>
                  <a:gd name="T34" fmla="*/ 131 w 133"/>
                  <a:gd name="T35" fmla="*/ 3 h 372"/>
                  <a:gd name="T36" fmla="*/ 132 w 133"/>
                  <a:gd name="T37" fmla="*/ 3 h 372"/>
                  <a:gd name="T38" fmla="*/ 131 w 133"/>
                  <a:gd name="T39" fmla="*/ 3 h 372"/>
                  <a:gd name="T40" fmla="*/ 133 w 133"/>
                  <a:gd name="T41" fmla="*/ 0 h 372"/>
                  <a:gd name="T42" fmla="*/ 132 w 133"/>
                  <a:gd name="T43" fmla="*/ 0 h 372"/>
                  <a:gd name="T44" fmla="*/ 131 w 133"/>
                  <a:gd name="T45" fmla="*/ 1 h 372"/>
                  <a:gd name="T46" fmla="*/ 130 w 133"/>
                  <a:gd name="T47" fmla="*/ 1 h 372"/>
                  <a:gd name="T48" fmla="*/ 131 w 133"/>
                  <a:gd name="T49" fmla="*/ 3 h 372"/>
                  <a:gd name="T50" fmla="*/ 130 w 133"/>
                  <a:gd name="T51" fmla="*/ 1 h 372"/>
                  <a:gd name="T52" fmla="*/ 129 w 133"/>
                  <a:gd name="T53" fmla="*/ 1 h 372"/>
                  <a:gd name="T54" fmla="*/ 126 w 133"/>
                  <a:gd name="T55" fmla="*/ 3 h 372"/>
                  <a:gd name="T56" fmla="*/ 4 w 133"/>
                  <a:gd name="T57" fmla="*/ 47 h 372"/>
                  <a:gd name="T58" fmla="*/ 40 w 133"/>
                  <a:gd name="T59" fmla="*/ 200 h 372"/>
                  <a:gd name="T60" fmla="*/ 4 w 133"/>
                  <a:gd name="T61" fmla="*/ 50 h 372"/>
                  <a:gd name="T62" fmla="*/ 101 w 133"/>
                  <a:gd name="T63" fmla="*/ 15 h 372"/>
                  <a:gd name="T64" fmla="*/ 129 w 133"/>
                  <a:gd name="T65" fmla="*/ 5 h 372"/>
                  <a:gd name="T66" fmla="*/ 129 w 133"/>
                  <a:gd name="T67" fmla="*/ 5 h 372"/>
                  <a:gd name="T68" fmla="*/ 76 w 133"/>
                  <a:gd name="T69" fmla="*/ 355 h 372"/>
                  <a:gd name="T70" fmla="*/ 78 w 133"/>
                  <a:gd name="T71" fmla="*/ 360 h 372"/>
                  <a:gd name="T72" fmla="*/ 79 w 133"/>
                  <a:gd name="T73" fmla="*/ 359 h 372"/>
                  <a:gd name="T74" fmla="*/ 128 w 133"/>
                  <a:gd name="T75" fmla="*/ 38 h 372"/>
                  <a:gd name="T76" fmla="*/ 133 w 133"/>
                  <a:gd name="T77" fmla="*/ 1 h 372"/>
                  <a:gd name="T78" fmla="*/ 133 w 133"/>
                  <a:gd name="T79"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 h="372">
                    <a:moveTo>
                      <a:pt x="77" y="366"/>
                    </a:moveTo>
                    <a:lnTo>
                      <a:pt x="76" y="368"/>
                    </a:lnTo>
                    <a:lnTo>
                      <a:pt x="77" y="372"/>
                    </a:lnTo>
                    <a:lnTo>
                      <a:pt x="78" y="366"/>
                    </a:lnTo>
                    <a:lnTo>
                      <a:pt x="78" y="366"/>
                    </a:lnTo>
                    <a:lnTo>
                      <a:pt x="77" y="366"/>
                    </a:lnTo>
                    <a:moveTo>
                      <a:pt x="2" y="53"/>
                    </a:moveTo>
                    <a:lnTo>
                      <a:pt x="2" y="53"/>
                    </a:lnTo>
                    <a:lnTo>
                      <a:pt x="2" y="53"/>
                    </a:lnTo>
                    <a:lnTo>
                      <a:pt x="75" y="361"/>
                    </a:lnTo>
                    <a:lnTo>
                      <a:pt x="75" y="361"/>
                    </a:lnTo>
                    <a:lnTo>
                      <a:pt x="2" y="53"/>
                    </a:lnTo>
                    <a:moveTo>
                      <a:pt x="1" y="48"/>
                    </a:moveTo>
                    <a:lnTo>
                      <a:pt x="0" y="48"/>
                    </a:lnTo>
                    <a:lnTo>
                      <a:pt x="0" y="49"/>
                    </a:lnTo>
                    <a:lnTo>
                      <a:pt x="1" y="49"/>
                    </a:lnTo>
                    <a:lnTo>
                      <a:pt x="1" y="48"/>
                    </a:lnTo>
                    <a:moveTo>
                      <a:pt x="131" y="3"/>
                    </a:moveTo>
                    <a:lnTo>
                      <a:pt x="132" y="3"/>
                    </a:lnTo>
                    <a:lnTo>
                      <a:pt x="131" y="3"/>
                    </a:lnTo>
                    <a:moveTo>
                      <a:pt x="133" y="0"/>
                    </a:moveTo>
                    <a:lnTo>
                      <a:pt x="132" y="0"/>
                    </a:lnTo>
                    <a:lnTo>
                      <a:pt x="131" y="1"/>
                    </a:lnTo>
                    <a:lnTo>
                      <a:pt x="130" y="1"/>
                    </a:lnTo>
                    <a:lnTo>
                      <a:pt x="131" y="3"/>
                    </a:lnTo>
                    <a:lnTo>
                      <a:pt x="130" y="1"/>
                    </a:lnTo>
                    <a:lnTo>
                      <a:pt x="129" y="1"/>
                    </a:lnTo>
                    <a:lnTo>
                      <a:pt x="126" y="3"/>
                    </a:lnTo>
                    <a:lnTo>
                      <a:pt x="4" y="47"/>
                    </a:lnTo>
                    <a:lnTo>
                      <a:pt x="40" y="200"/>
                    </a:lnTo>
                    <a:lnTo>
                      <a:pt x="4" y="50"/>
                    </a:lnTo>
                    <a:lnTo>
                      <a:pt x="101" y="15"/>
                    </a:lnTo>
                    <a:lnTo>
                      <a:pt x="129" y="5"/>
                    </a:lnTo>
                    <a:lnTo>
                      <a:pt x="129" y="5"/>
                    </a:lnTo>
                    <a:lnTo>
                      <a:pt x="76" y="355"/>
                    </a:lnTo>
                    <a:lnTo>
                      <a:pt x="78" y="360"/>
                    </a:lnTo>
                    <a:lnTo>
                      <a:pt x="79" y="359"/>
                    </a:lnTo>
                    <a:lnTo>
                      <a:pt x="128" y="38"/>
                    </a:lnTo>
                    <a:lnTo>
                      <a:pt x="133" y="1"/>
                    </a:lnTo>
                    <a:lnTo>
                      <a:pt x="1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509"/>
              <p:cNvSpPr>
                <a:spLocks noEditPoints="1"/>
              </p:cNvSpPr>
              <p:nvPr/>
            </p:nvSpPr>
            <p:spPr bwMode="auto">
              <a:xfrm>
                <a:off x="2972" y="3808"/>
                <a:ext cx="221" cy="316"/>
              </a:xfrm>
              <a:custGeom>
                <a:avLst/>
                <a:gdLst>
                  <a:gd name="T0" fmla="*/ 0 w 221"/>
                  <a:gd name="T1" fmla="*/ 292 h 316"/>
                  <a:gd name="T2" fmla="*/ 0 w 221"/>
                  <a:gd name="T3" fmla="*/ 292 h 316"/>
                  <a:gd name="T4" fmla="*/ 0 w 221"/>
                  <a:gd name="T5" fmla="*/ 292 h 316"/>
                  <a:gd name="T6" fmla="*/ 0 w 221"/>
                  <a:gd name="T7" fmla="*/ 293 h 316"/>
                  <a:gd name="T8" fmla="*/ 1 w 221"/>
                  <a:gd name="T9" fmla="*/ 293 h 316"/>
                  <a:gd name="T10" fmla="*/ 1 w 221"/>
                  <a:gd name="T11" fmla="*/ 293 h 316"/>
                  <a:gd name="T12" fmla="*/ 2 w 221"/>
                  <a:gd name="T13" fmla="*/ 294 h 316"/>
                  <a:gd name="T14" fmla="*/ 0 w 221"/>
                  <a:gd name="T15" fmla="*/ 292 h 316"/>
                  <a:gd name="T16" fmla="*/ 146 w 221"/>
                  <a:gd name="T17" fmla="*/ 4 h 316"/>
                  <a:gd name="T18" fmla="*/ 147 w 221"/>
                  <a:gd name="T19" fmla="*/ 3 h 316"/>
                  <a:gd name="T20" fmla="*/ 146 w 221"/>
                  <a:gd name="T21" fmla="*/ 4 h 316"/>
                  <a:gd name="T22" fmla="*/ 144 w 221"/>
                  <a:gd name="T23" fmla="*/ 4 h 316"/>
                  <a:gd name="T24" fmla="*/ 146 w 221"/>
                  <a:gd name="T25" fmla="*/ 4 h 316"/>
                  <a:gd name="T26" fmla="*/ 144 w 221"/>
                  <a:gd name="T27" fmla="*/ 4 h 316"/>
                  <a:gd name="T28" fmla="*/ 146 w 221"/>
                  <a:gd name="T29" fmla="*/ 4 h 316"/>
                  <a:gd name="T30" fmla="*/ 146 w 221"/>
                  <a:gd name="T31" fmla="*/ 0 h 316"/>
                  <a:gd name="T32" fmla="*/ 145 w 221"/>
                  <a:gd name="T33" fmla="*/ 1 h 316"/>
                  <a:gd name="T34" fmla="*/ 144 w 221"/>
                  <a:gd name="T35" fmla="*/ 3 h 316"/>
                  <a:gd name="T36" fmla="*/ 144 w 221"/>
                  <a:gd name="T37" fmla="*/ 4 h 316"/>
                  <a:gd name="T38" fmla="*/ 143 w 221"/>
                  <a:gd name="T39" fmla="*/ 4 h 316"/>
                  <a:gd name="T40" fmla="*/ 143 w 221"/>
                  <a:gd name="T41" fmla="*/ 4 h 316"/>
                  <a:gd name="T42" fmla="*/ 143 w 221"/>
                  <a:gd name="T43" fmla="*/ 4 h 316"/>
                  <a:gd name="T44" fmla="*/ 3 w 221"/>
                  <a:gd name="T45" fmla="*/ 287 h 316"/>
                  <a:gd name="T46" fmla="*/ 3 w 221"/>
                  <a:gd name="T47" fmla="*/ 288 h 316"/>
                  <a:gd name="T48" fmla="*/ 3 w 221"/>
                  <a:gd name="T49" fmla="*/ 289 h 316"/>
                  <a:gd name="T50" fmla="*/ 2 w 221"/>
                  <a:gd name="T51" fmla="*/ 290 h 316"/>
                  <a:gd name="T52" fmla="*/ 2 w 221"/>
                  <a:gd name="T53" fmla="*/ 291 h 316"/>
                  <a:gd name="T54" fmla="*/ 5 w 221"/>
                  <a:gd name="T55" fmla="*/ 291 h 316"/>
                  <a:gd name="T56" fmla="*/ 145 w 221"/>
                  <a:gd name="T57" fmla="*/ 8 h 316"/>
                  <a:gd name="T58" fmla="*/ 145 w 221"/>
                  <a:gd name="T59" fmla="*/ 8 h 316"/>
                  <a:gd name="T60" fmla="*/ 218 w 221"/>
                  <a:gd name="T61" fmla="*/ 316 h 316"/>
                  <a:gd name="T62" fmla="*/ 219 w 221"/>
                  <a:gd name="T63" fmla="*/ 316 h 316"/>
                  <a:gd name="T64" fmla="*/ 219 w 221"/>
                  <a:gd name="T65" fmla="*/ 315 h 316"/>
                  <a:gd name="T66" fmla="*/ 219 w 221"/>
                  <a:gd name="T67" fmla="*/ 316 h 316"/>
                  <a:gd name="T68" fmla="*/ 221 w 221"/>
                  <a:gd name="T69" fmla="*/ 315 h 316"/>
                  <a:gd name="T70" fmla="*/ 219 w 221"/>
                  <a:gd name="T71" fmla="*/ 310 h 316"/>
                  <a:gd name="T72" fmla="*/ 219 w 221"/>
                  <a:gd name="T73" fmla="*/ 310 h 316"/>
                  <a:gd name="T74" fmla="*/ 183 w 221"/>
                  <a:gd name="T75" fmla="*/ 155 h 316"/>
                  <a:gd name="T76" fmla="*/ 147 w 221"/>
                  <a:gd name="T77" fmla="*/ 2 h 316"/>
                  <a:gd name="T78" fmla="*/ 146 w 221"/>
                  <a:gd name="T79"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316">
                    <a:moveTo>
                      <a:pt x="0" y="292"/>
                    </a:moveTo>
                    <a:lnTo>
                      <a:pt x="0" y="292"/>
                    </a:lnTo>
                    <a:lnTo>
                      <a:pt x="0" y="292"/>
                    </a:lnTo>
                    <a:lnTo>
                      <a:pt x="0" y="293"/>
                    </a:lnTo>
                    <a:lnTo>
                      <a:pt x="1" y="293"/>
                    </a:lnTo>
                    <a:lnTo>
                      <a:pt x="1" y="293"/>
                    </a:lnTo>
                    <a:lnTo>
                      <a:pt x="2" y="294"/>
                    </a:lnTo>
                    <a:lnTo>
                      <a:pt x="0" y="292"/>
                    </a:lnTo>
                    <a:close/>
                    <a:moveTo>
                      <a:pt x="146" y="4"/>
                    </a:moveTo>
                    <a:lnTo>
                      <a:pt x="147" y="3"/>
                    </a:lnTo>
                    <a:lnTo>
                      <a:pt x="146" y="4"/>
                    </a:lnTo>
                    <a:lnTo>
                      <a:pt x="144" y="4"/>
                    </a:lnTo>
                    <a:lnTo>
                      <a:pt x="146" y="4"/>
                    </a:lnTo>
                    <a:lnTo>
                      <a:pt x="144" y="4"/>
                    </a:lnTo>
                    <a:lnTo>
                      <a:pt x="146" y="4"/>
                    </a:lnTo>
                    <a:close/>
                    <a:moveTo>
                      <a:pt x="146" y="0"/>
                    </a:moveTo>
                    <a:lnTo>
                      <a:pt x="145" y="1"/>
                    </a:lnTo>
                    <a:lnTo>
                      <a:pt x="144" y="3"/>
                    </a:lnTo>
                    <a:lnTo>
                      <a:pt x="144" y="4"/>
                    </a:lnTo>
                    <a:lnTo>
                      <a:pt x="143" y="4"/>
                    </a:lnTo>
                    <a:lnTo>
                      <a:pt x="143" y="4"/>
                    </a:lnTo>
                    <a:lnTo>
                      <a:pt x="143" y="4"/>
                    </a:lnTo>
                    <a:lnTo>
                      <a:pt x="3" y="287"/>
                    </a:lnTo>
                    <a:lnTo>
                      <a:pt x="3" y="288"/>
                    </a:lnTo>
                    <a:lnTo>
                      <a:pt x="3" y="289"/>
                    </a:lnTo>
                    <a:lnTo>
                      <a:pt x="2" y="290"/>
                    </a:lnTo>
                    <a:lnTo>
                      <a:pt x="2" y="291"/>
                    </a:lnTo>
                    <a:lnTo>
                      <a:pt x="5" y="291"/>
                    </a:lnTo>
                    <a:lnTo>
                      <a:pt x="145" y="8"/>
                    </a:lnTo>
                    <a:lnTo>
                      <a:pt x="145" y="8"/>
                    </a:lnTo>
                    <a:lnTo>
                      <a:pt x="218" y="316"/>
                    </a:lnTo>
                    <a:lnTo>
                      <a:pt x="219" y="316"/>
                    </a:lnTo>
                    <a:lnTo>
                      <a:pt x="219" y="315"/>
                    </a:lnTo>
                    <a:lnTo>
                      <a:pt x="219" y="316"/>
                    </a:lnTo>
                    <a:lnTo>
                      <a:pt x="221" y="315"/>
                    </a:lnTo>
                    <a:lnTo>
                      <a:pt x="219" y="310"/>
                    </a:lnTo>
                    <a:lnTo>
                      <a:pt x="219" y="310"/>
                    </a:lnTo>
                    <a:lnTo>
                      <a:pt x="183" y="155"/>
                    </a:lnTo>
                    <a:lnTo>
                      <a:pt x="147" y="2"/>
                    </a:lnTo>
                    <a:lnTo>
                      <a:pt x="146"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510"/>
              <p:cNvSpPr>
                <a:spLocks noEditPoints="1"/>
              </p:cNvSpPr>
              <p:nvPr/>
            </p:nvSpPr>
            <p:spPr bwMode="auto">
              <a:xfrm>
                <a:off x="2972" y="3808"/>
                <a:ext cx="221" cy="316"/>
              </a:xfrm>
              <a:custGeom>
                <a:avLst/>
                <a:gdLst>
                  <a:gd name="T0" fmla="*/ 0 w 221"/>
                  <a:gd name="T1" fmla="*/ 292 h 316"/>
                  <a:gd name="T2" fmla="*/ 0 w 221"/>
                  <a:gd name="T3" fmla="*/ 292 h 316"/>
                  <a:gd name="T4" fmla="*/ 0 w 221"/>
                  <a:gd name="T5" fmla="*/ 292 h 316"/>
                  <a:gd name="T6" fmla="*/ 0 w 221"/>
                  <a:gd name="T7" fmla="*/ 293 h 316"/>
                  <a:gd name="T8" fmla="*/ 1 w 221"/>
                  <a:gd name="T9" fmla="*/ 293 h 316"/>
                  <a:gd name="T10" fmla="*/ 1 w 221"/>
                  <a:gd name="T11" fmla="*/ 293 h 316"/>
                  <a:gd name="T12" fmla="*/ 2 w 221"/>
                  <a:gd name="T13" fmla="*/ 294 h 316"/>
                  <a:gd name="T14" fmla="*/ 0 w 221"/>
                  <a:gd name="T15" fmla="*/ 292 h 316"/>
                  <a:gd name="T16" fmla="*/ 146 w 221"/>
                  <a:gd name="T17" fmla="*/ 4 h 316"/>
                  <a:gd name="T18" fmla="*/ 147 w 221"/>
                  <a:gd name="T19" fmla="*/ 3 h 316"/>
                  <a:gd name="T20" fmla="*/ 146 w 221"/>
                  <a:gd name="T21" fmla="*/ 4 h 316"/>
                  <a:gd name="T22" fmla="*/ 144 w 221"/>
                  <a:gd name="T23" fmla="*/ 4 h 316"/>
                  <a:gd name="T24" fmla="*/ 146 w 221"/>
                  <a:gd name="T25" fmla="*/ 4 h 316"/>
                  <a:gd name="T26" fmla="*/ 144 w 221"/>
                  <a:gd name="T27" fmla="*/ 4 h 316"/>
                  <a:gd name="T28" fmla="*/ 146 w 221"/>
                  <a:gd name="T29" fmla="*/ 4 h 316"/>
                  <a:gd name="T30" fmla="*/ 146 w 221"/>
                  <a:gd name="T31" fmla="*/ 0 h 316"/>
                  <a:gd name="T32" fmla="*/ 145 w 221"/>
                  <a:gd name="T33" fmla="*/ 1 h 316"/>
                  <a:gd name="T34" fmla="*/ 144 w 221"/>
                  <a:gd name="T35" fmla="*/ 3 h 316"/>
                  <a:gd name="T36" fmla="*/ 144 w 221"/>
                  <a:gd name="T37" fmla="*/ 4 h 316"/>
                  <a:gd name="T38" fmla="*/ 143 w 221"/>
                  <a:gd name="T39" fmla="*/ 4 h 316"/>
                  <a:gd name="T40" fmla="*/ 143 w 221"/>
                  <a:gd name="T41" fmla="*/ 4 h 316"/>
                  <a:gd name="T42" fmla="*/ 143 w 221"/>
                  <a:gd name="T43" fmla="*/ 4 h 316"/>
                  <a:gd name="T44" fmla="*/ 3 w 221"/>
                  <a:gd name="T45" fmla="*/ 287 h 316"/>
                  <a:gd name="T46" fmla="*/ 3 w 221"/>
                  <a:gd name="T47" fmla="*/ 288 h 316"/>
                  <a:gd name="T48" fmla="*/ 3 w 221"/>
                  <a:gd name="T49" fmla="*/ 289 h 316"/>
                  <a:gd name="T50" fmla="*/ 2 w 221"/>
                  <a:gd name="T51" fmla="*/ 290 h 316"/>
                  <a:gd name="T52" fmla="*/ 2 w 221"/>
                  <a:gd name="T53" fmla="*/ 291 h 316"/>
                  <a:gd name="T54" fmla="*/ 5 w 221"/>
                  <a:gd name="T55" fmla="*/ 291 h 316"/>
                  <a:gd name="T56" fmla="*/ 145 w 221"/>
                  <a:gd name="T57" fmla="*/ 8 h 316"/>
                  <a:gd name="T58" fmla="*/ 145 w 221"/>
                  <a:gd name="T59" fmla="*/ 8 h 316"/>
                  <a:gd name="T60" fmla="*/ 218 w 221"/>
                  <a:gd name="T61" fmla="*/ 316 h 316"/>
                  <a:gd name="T62" fmla="*/ 219 w 221"/>
                  <a:gd name="T63" fmla="*/ 316 h 316"/>
                  <a:gd name="T64" fmla="*/ 219 w 221"/>
                  <a:gd name="T65" fmla="*/ 315 h 316"/>
                  <a:gd name="T66" fmla="*/ 219 w 221"/>
                  <a:gd name="T67" fmla="*/ 316 h 316"/>
                  <a:gd name="T68" fmla="*/ 221 w 221"/>
                  <a:gd name="T69" fmla="*/ 315 h 316"/>
                  <a:gd name="T70" fmla="*/ 219 w 221"/>
                  <a:gd name="T71" fmla="*/ 310 h 316"/>
                  <a:gd name="T72" fmla="*/ 219 w 221"/>
                  <a:gd name="T73" fmla="*/ 310 h 316"/>
                  <a:gd name="T74" fmla="*/ 183 w 221"/>
                  <a:gd name="T75" fmla="*/ 155 h 316"/>
                  <a:gd name="T76" fmla="*/ 147 w 221"/>
                  <a:gd name="T77" fmla="*/ 2 h 316"/>
                  <a:gd name="T78" fmla="*/ 146 w 221"/>
                  <a:gd name="T79"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316">
                    <a:moveTo>
                      <a:pt x="0" y="292"/>
                    </a:moveTo>
                    <a:lnTo>
                      <a:pt x="0" y="292"/>
                    </a:lnTo>
                    <a:lnTo>
                      <a:pt x="0" y="292"/>
                    </a:lnTo>
                    <a:lnTo>
                      <a:pt x="0" y="293"/>
                    </a:lnTo>
                    <a:lnTo>
                      <a:pt x="1" y="293"/>
                    </a:lnTo>
                    <a:lnTo>
                      <a:pt x="1" y="293"/>
                    </a:lnTo>
                    <a:lnTo>
                      <a:pt x="2" y="294"/>
                    </a:lnTo>
                    <a:lnTo>
                      <a:pt x="0" y="292"/>
                    </a:lnTo>
                    <a:moveTo>
                      <a:pt x="146" y="4"/>
                    </a:moveTo>
                    <a:lnTo>
                      <a:pt x="147" y="3"/>
                    </a:lnTo>
                    <a:lnTo>
                      <a:pt x="146" y="4"/>
                    </a:lnTo>
                    <a:lnTo>
                      <a:pt x="144" y="4"/>
                    </a:lnTo>
                    <a:lnTo>
                      <a:pt x="146" y="4"/>
                    </a:lnTo>
                    <a:lnTo>
                      <a:pt x="144" y="4"/>
                    </a:lnTo>
                    <a:lnTo>
                      <a:pt x="146" y="4"/>
                    </a:lnTo>
                    <a:moveTo>
                      <a:pt x="146" y="0"/>
                    </a:moveTo>
                    <a:lnTo>
                      <a:pt x="145" y="1"/>
                    </a:lnTo>
                    <a:lnTo>
                      <a:pt x="144" y="3"/>
                    </a:lnTo>
                    <a:lnTo>
                      <a:pt x="144" y="4"/>
                    </a:lnTo>
                    <a:lnTo>
                      <a:pt x="143" y="4"/>
                    </a:lnTo>
                    <a:lnTo>
                      <a:pt x="143" y="4"/>
                    </a:lnTo>
                    <a:lnTo>
                      <a:pt x="143" y="4"/>
                    </a:lnTo>
                    <a:lnTo>
                      <a:pt x="3" y="287"/>
                    </a:lnTo>
                    <a:lnTo>
                      <a:pt x="3" y="288"/>
                    </a:lnTo>
                    <a:lnTo>
                      <a:pt x="3" y="289"/>
                    </a:lnTo>
                    <a:lnTo>
                      <a:pt x="2" y="290"/>
                    </a:lnTo>
                    <a:lnTo>
                      <a:pt x="2" y="291"/>
                    </a:lnTo>
                    <a:lnTo>
                      <a:pt x="5" y="291"/>
                    </a:lnTo>
                    <a:lnTo>
                      <a:pt x="145" y="8"/>
                    </a:lnTo>
                    <a:lnTo>
                      <a:pt x="145" y="8"/>
                    </a:lnTo>
                    <a:lnTo>
                      <a:pt x="218" y="316"/>
                    </a:lnTo>
                    <a:lnTo>
                      <a:pt x="219" y="316"/>
                    </a:lnTo>
                    <a:lnTo>
                      <a:pt x="219" y="315"/>
                    </a:lnTo>
                    <a:lnTo>
                      <a:pt x="219" y="316"/>
                    </a:lnTo>
                    <a:lnTo>
                      <a:pt x="221" y="315"/>
                    </a:lnTo>
                    <a:lnTo>
                      <a:pt x="219" y="310"/>
                    </a:lnTo>
                    <a:lnTo>
                      <a:pt x="219" y="310"/>
                    </a:lnTo>
                    <a:lnTo>
                      <a:pt x="183" y="155"/>
                    </a:lnTo>
                    <a:lnTo>
                      <a:pt x="147" y="2"/>
                    </a:lnTo>
                    <a:lnTo>
                      <a:pt x="1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511"/>
              <p:cNvSpPr>
                <a:spLocks noEditPoints="1"/>
              </p:cNvSpPr>
              <p:nvPr/>
            </p:nvSpPr>
            <p:spPr bwMode="auto">
              <a:xfrm>
                <a:off x="3066" y="4123"/>
                <a:ext cx="470" cy="347"/>
              </a:xfrm>
              <a:custGeom>
                <a:avLst/>
                <a:gdLst>
                  <a:gd name="T0" fmla="*/ 1 w 470"/>
                  <a:gd name="T1" fmla="*/ 284 h 347"/>
                  <a:gd name="T2" fmla="*/ 0 w 470"/>
                  <a:gd name="T3" fmla="*/ 286 h 347"/>
                  <a:gd name="T4" fmla="*/ 0 w 470"/>
                  <a:gd name="T5" fmla="*/ 286 h 347"/>
                  <a:gd name="T6" fmla="*/ 0 w 470"/>
                  <a:gd name="T7" fmla="*/ 287 h 347"/>
                  <a:gd name="T8" fmla="*/ 0 w 470"/>
                  <a:gd name="T9" fmla="*/ 287 h 347"/>
                  <a:gd name="T10" fmla="*/ 1 w 470"/>
                  <a:gd name="T11" fmla="*/ 284 h 347"/>
                  <a:gd name="T12" fmla="*/ 19 w 470"/>
                  <a:gd name="T13" fmla="*/ 241 h 347"/>
                  <a:gd name="T14" fmla="*/ 6 w 470"/>
                  <a:gd name="T15" fmla="*/ 271 h 347"/>
                  <a:gd name="T16" fmla="*/ 6 w 470"/>
                  <a:gd name="T17" fmla="*/ 271 h 347"/>
                  <a:gd name="T18" fmla="*/ 6 w 470"/>
                  <a:gd name="T19" fmla="*/ 271 h 347"/>
                  <a:gd name="T20" fmla="*/ 19 w 470"/>
                  <a:gd name="T21" fmla="*/ 241 h 347"/>
                  <a:gd name="T22" fmla="*/ 466 w 470"/>
                  <a:gd name="T23" fmla="*/ 344 h 347"/>
                  <a:gd name="T24" fmla="*/ 467 w 470"/>
                  <a:gd name="T25" fmla="*/ 344 h 347"/>
                  <a:gd name="T26" fmla="*/ 466 w 470"/>
                  <a:gd name="T27" fmla="*/ 344 h 347"/>
                  <a:gd name="T28" fmla="*/ 128 w 470"/>
                  <a:gd name="T29" fmla="*/ 3 h 347"/>
                  <a:gd name="T30" fmla="*/ 127 w 470"/>
                  <a:gd name="T31" fmla="*/ 4 h 347"/>
                  <a:gd name="T32" fmla="*/ 126 w 470"/>
                  <a:gd name="T33" fmla="*/ 6 h 347"/>
                  <a:gd name="T34" fmla="*/ 127 w 470"/>
                  <a:gd name="T35" fmla="*/ 6 h 347"/>
                  <a:gd name="T36" fmla="*/ 461 w 470"/>
                  <a:gd name="T37" fmla="*/ 342 h 347"/>
                  <a:gd name="T38" fmla="*/ 461 w 470"/>
                  <a:gd name="T39" fmla="*/ 342 h 347"/>
                  <a:gd name="T40" fmla="*/ 425 w 470"/>
                  <a:gd name="T41" fmla="*/ 338 h 347"/>
                  <a:gd name="T42" fmla="*/ 4 w 470"/>
                  <a:gd name="T43" fmla="*/ 283 h 347"/>
                  <a:gd name="T44" fmla="*/ 3 w 470"/>
                  <a:gd name="T45" fmla="*/ 287 h 347"/>
                  <a:gd name="T46" fmla="*/ 4 w 470"/>
                  <a:gd name="T47" fmla="*/ 287 h 347"/>
                  <a:gd name="T48" fmla="*/ 465 w 470"/>
                  <a:gd name="T49" fmla="*/ 346 h 347"/>
                  <a:gd name="T50" fmla="*/ 467 w 470"/>
                  <a:gd name="T51" fmla="*/ 346 h 347"/>
                  <a:gd name="T52" fmla="*/ 470 w 470"/>
                  <a:gd name="T53" fmla="*/ 347 h 347"/>
                  <a:gd name="T54" fmla="*/ 468 w 470"/>
                  <a:gd name="T55" fmla="*/ 344 h 347"/>
                  <a:gd name="T56" fmla="*/ 467 w 470"/>
                  <a:gd name="T57" fmla="*/ 344 h 347"/>
                  <a:gd name="T58" fmla="*/ 373 w 470"/>
                  <a:gd name="T59" fmla="*/ 249 h 347"/>
                  <a:gd name="T60" fmla="*/ 129 w 470"/>
                  <a:gd name="T61" fmla="*/ 4 h 347"/>
                  <a:gd name="T62" fmla="*/ 128 w 470"/>
                  <a:gd name="T63" fmla="*/ 3 h 347"/>
                  <a:gd name="T64" fmla="*/ 125 w 470"/>
                  <a:gd name="T65" fmla="*/ 0 h 347"/>
                  <a:gd name="T66" fmla="*/ 125 w 470"/>
                  <a:gd name="T67" fmla="*/ 1 h 347"/>
                  <a:gd name="T68" fmla="*/ 125 w 470"/>
                  <a:gd name="T69" fmla="*/ 1 h 347"/>
                  <a:gd name="T70" fmla="*/ 125 w 470"/>
                  <a:gd name="T71" fmla="*/ 1 h 347"/>
                  <a:gd name="T72" fmla="*/ 125 w 470"/>
                  <a:gd name="T7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0" h="347">
                    <a:moveTo>
                      <a:pt x="1" y="284"/>
                    </a:moveTo>
                    <a:lnTo>
                      <a:pt x="0" y="286"/>
                    </a:lnTo>
                    <a:lnTo>
                      <a:pt x="0" y="286"/>
                    </a:lnTo>
                    <a:lnTo>
                      <a:pt x="0" y="287"/>
                    </a:lnTo>
                    <a:lnTo>
                      <a:pt x="0" y="287"/>
                    </a:lnTo>
                    <a:lnTo>
                      <a:pt x="1" y="284"/>
                    </a:lnTo>
                    <a:close/>
                    <a:moveTo>
                      <a:pt x="19" y="241"/>
                    </a:moveTo>
                    <a:lnTo>
                      <a:pt x="6" y="271"/>
                    </a:lnTo>
                    <a:lnTo>
                      <a:pt x="6" y="271"/>
                    </a:lnTo>
                    <a:lnTo>
                      <a:pt x="6" y="271"/>
                    </a:lnTo>
                    <a:lnTo>
                      <a:pt x="19" y="241"/>
                    </a:lnTo>
                    <a:close/>
                    <a:moveTo>
                      <a:pt x="466" y="344"/>
                    </a:moveTo>
                    <a:lnTo>
                      <a:pt x="467" y="344"/>
                    </a:lnTo>
                    <a:lnTo>
                      <a:pt x="466" y="344"/>
                    </a:lnTo>
                    <a:close/>
                    <a:moveTo>
                      <a:pt x="128" y="3"/>
                    </a:moveTo>
                    <a:lnTo>
                      <a:pt x="127" y="4"/>
                    </a:lnTo>
                    <a:lnTo>
                      <a:pt x="126" y="6"/>
                    </a:lnTo>
                    <a:lnTo>
                      <a:pt x="127" y="6"/>
                    </a:lnTo>
                    <a:lnTo>
                      <a:pt x="461" y="342"/>
                    </a:lnTo>
                    <a:lnTo>
                      <a:pt x="461" y="342"/>
                    </a:lnTo>
                    <a:lnTo>
                      <a:pt x="425" y="338"/>
                    </a:lnTo>
                    <a:lnTo>
                      <a:pt x="4" y="283"/>
                    </a:lnTo>
                    <a:lnTo>
                      <a:pt x="3" y="287"/>
                    </a:lnTo>
                    <a:lnTo>
                      <a:pt x="4" y="287"/>
                    </a:lnTo>
                    <a:lnTo>
                      <a:pt x="465" y="346"/>
                    </a:lnTo>
                    <a:lnTo>
                      <a:pt x="467" y="346"/>
                    </a:lnTo>
                    <a:lnTo>
                      <a:pt x="470" y="347"/>
                    </a:lnTo>
                    <a:lnTo>
                      <a:pt x="468" y="344"/>
                    </a:lnTo>
                    <a:lnTo>
                      <a:pt x="467" y="344"/>
                    </a:lnTo>
                    <a:lnTo>
                      <a:pt x="373" y="249"/>
                    </a:lnTo>
                    <a:lnTo>
                      <a:pt x="129" y="4"/>
                    </a:lnTo>
                    <a:lnTo>
                      <a:pt x="128" y="3"/>
                    </a:lnTo>
                    <a:close/>
                    <a:moveTo>
                      <a:pt x="125" y="0"/>
                    </a:moveTo>
                    <a:lnTo>
                      <a:pt x="125" y="1"/>
                    </a:lnTo>
                    <a:lnTo>
                      <a:pt x="125" y="1"/>
                    </a:lnTo>
                    <a:lnTo>
                      <a:pt x="125" y="1"/>
                    </a:lnTo>
                    <a:lnTo>
                      <a:pt x="12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512"/>
              <p:cNvSpPr>
                <a:spLocks noEditPoints="1"/>
              </p:cNvSpPr>
              <p:nvPr/>
            </p:nvSpPr>
            <p:spPr bwMode="auto">
              <a:xfrm>
                <a:off x="3066" y="4123"/>
                <a:ext cx="470" cy="347"/>
              </a:xfrm>
              <a:custGeom>
                <a:avLst/>
                <a:gdLst>
                  <a:gd name="T0" fmla="*/ 1 w 470"/>
                  <a:gd name="T1" fmla="*/ 284 h 347"/>
                  <a:gd name="T2" fmla="*/ 0 w 470"/>
                  <a:gd name="T3" fmla="*/ 286 h 347"/>
                  <a:gd name="T4" fmla="*/ 0 w 470"/>
                  <a:gd name="T5" fmla="*/ 286 h 347"/>
                  <a:gd name="T6" fmla="*/ 0 w 470"/>
                  <a:gd name="T7" fmla="*/ 287 h 347"/>
                  <a:gd name="T8" fmla="*/ 0 w 470"/>
                  <a:gd name="T9" fmla="*/ 287 h 347"/>
                  <a:gd name="T10" fmla="*/ 1 w 470"/>
                  <a:gd name="T11" fmla="*/ 284 h 347"/>
                  <a:gd name="T12" fmla="*/ 19 w 470"/>
                  <a:gd name="T13" fmla="*/ 241 h 347"/>
                  <a:gd name="T14" fmla="*/ 6 w 470"/>
                  <a:gd name="T15" fmla="*/ 271 h 347"/>
                  <a:gd name="T16" fmla="*/ 6 w 470"/>
                  <a:gd name="T17" fmla="*/ 271 h 347"/>
                  <a:gd name="T18" fmla="*/ 6 w 470"/>
                  <a:gd name="T19" fmla="*/ 271 h 347"/>
                  <a:gd name="T20" fmla="*/ 19 w 470"/>
                  <a:gd name="T21" fmla="*/ 241 h 347"/>
                  <a:gd name="T22" fmla="*/ 466 w 470"/>
                  <a:gd name="T23" fmla="*/ 344 h 347"/>
                  <a:gd name="T24" fmla="*/ 467 w 470"/>
                  <a:gd name="T25" fmla="*/ 344 h 347"/>
                  <a:gd name="T26" fmla="*/ 466 w 470"/>
                  <a:gd name="T27" fmla="*/ 344 h 347"/>
                  <a:gd name="T28" fmla="*/ 128 w 470"/>
                  <a:gd name="T29" fmla="*/ 3 h 347"/>
                  <a:gd name="T30" fmla="*/ 127 w 470"/>
                  <a:gd name="T31" fmla="*/ 4 h 347"/>
                  <a:gd name="T32" fmla="*/ 126 w 470"/>
                  <a:gd name="T33" fmla="*/ 6 h 347"/>
                  <a:gd name="T34" fmla="*/ 127 w 470"/>
                  <a:gd name="T35" fmla="*/ 6 h 347"/>
                  <a:gd name="T36" fmla="*/ 461 w 470"/>
                  <a:gd name="T37" fmla="*/ 342 h 347"/>
                  <a:gd name="T38" fmla="*/ 461 w 470"/>
                  <a:gd name="T39" fmla="*/ 342 h 347"/>
                  <a:gd name="T40" fmla="*/ 425 w 470"/>
                  <a:gd name="T41" fmla="*/ 338 h 347"/>
                  <a:gd name="T42" fmla="*/ 4 w 470"/>
                  <a:gd name="T43" fmla="*/ 283 h 347"/>
                  <a:gd name="T44" fmla="*/ 3 w 470"/>
                  <a:gd name="T45" fmla="*/ 287 h 347"/>
                  <a:gd name="T46" fmla="*/ 4 w 470"/>
                  <a:gd name="T47" fmla="*/ 287 h 347"/>
                  <a:gd name="T48" fmla="*/ 465 w 470"/>
                  <a:gd name="T49" fmla="*/ 346 h 347"/>
                  <a:gd name="T50" fmla="*/ 467 w 470"/>
                  <a:gd name="T51" fmla="*/ 346 h 347"/>
                  <a:gd name="T52" fmla="*/ 470 w 470"/>
                  <a:gd name="T53" fmla="*/ 347 h 347"/>
                  <a:gd name="T54" fmla="*/ 468 w 470"/>
                  <a:gd name="T55" fmla="*/ 344 h 347"/>
                  <a:gd name="T56" fmla="*/ 467 w 470"/>
                  <a:gd name="T57" fmla="*/ 344 h 347"/>
                  <a:gd name="T58" fmla="*/ 373 w 470"/>
                  <a:gd name="T59" fmla="*/ 249 h 347"/>
                  <a:gd name="T60" fmla="*/ 129 w 470"/>
                  <a:gd name="T61" fmla="*/ 4 h 347"/>
                  <a:gd name="T62" fmla="*/ 128 w 470"/>
                  <a:gd name="T63" fmla="*/ 3 h 347"/>
                  <a:gd name="T64" fmla="*/ 125 w 470"/>
                  <a:gd name="T65" fmla="*/ 0 h 347"/>
                  <a:gd name="T66" fmla="*/ 125 w 470"/>
                  <a:gd name="T67" fmla="*/ 1 h 347"/>
                  <a:gd name="T68" fmla="*/ 125 w 470"/>
                  <a:gd name="T69" fmla="*/ 1 h 347"/>
                  <a:gd name="T70" fmla="*/ 125 w 470"/>
                  <a:gd name="T71" fmla="*/ 1 h 347"/>
                  <a:gd name="T72" fmla="*/ 125 w 470"/>
                  <a:gd name="T7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0" h="347">
                    <a:moveTo>
                      <a:pt x="1" y="284"/>
                    </a:moveTo>
                    <a:lnTo>
                      <a:pt x="0" y="286"/>
                    </a:lnTo>
                    <a:lnTo>
                      <a:pt x="0" y="286"/>
                    </a:lnTo>
                    <a:lnTo>
                      <a:pt x="0" y="287"/>
                    </a:lnTo>
                    <a:lnTo>
                      <a:pt x="0" y="287"/>
                    </a:lnTo>
                    <a:lnTo>
                      <a:pt x="1" y="284"/>
                    </a:lnTo>
                    <a:moveTo>
                      <a:pt x="19" y="241"/>
                    </a:moveTo>
                    <a:lnTo>
                      <a:pt x="6" y="271"/>
                    </a:lnTo>
                    <a:lnTo>
                      <a:pt x="6" y="271"/>
                    </a:lnTo>
                    <a:lnTo>
                      <a:pt x="6" y="271"/>
                    </a:lnTo>
                    <a:lnTo>
                      <a:pt x="19" y="241"/>
                    </a:lnTo>
                    <a:moveTo>
                      <a:pt x="466" y="344"/>
                    </a:moveTo>
                    <a:lnTo>
                      <a:pt x="467" y="344"/>
                    </a:lnTo>
                    <a:lnTo>
                      <a:pt x="466" y="344"/>
                    </a:lnTo>
                    <a:moveTo>
                      <a:pt x="128" y="3"/>
                    </a:moveTo>
                    <a:lnTo>
                      <a:pt x="127" y="4"/>
                    </a:lnTo>
                    <a:lnTo>
                      <a:pt x="126" y="6"/>
                    </a:lnTo>
                    <a:lnTo>
                      <a:pt x="127" y="6"/>
                    </a:lnTo>
                    <a:lnTo>
                      <a:pt x="461" y="342"/>
                    </a:lnTo>
                    <a:lnTo>
                      <a:pt x="461" y="342"/>
                    </a:lnTo>
                    <a:lnTo>
                      <a:pt x="425" y="338"/>
                    </a:lnTo>
                    <a:lnTo>
                      <a:pt x="4" y="283"/>
                    </a:lnTo>
                    <a:lnTo>
                      <a:pt x="3" y="287"/>
                    </a:lnTo>
                    <a:lnTo>
                      <a:pt x="4" y="287"/>
                    </a:lnTo>
                    <a:lnTo>
                      <a:pt x="465" y="346"/>
                    </a:lnTo>
                    <a:lnTo>
                      <a:pt x="467" y="346"/>
                    </a:lnTo>
                    <a:lnTo>
                      <a:pt x="470" y="347"/>
                    </a:lnTo>
                    <a:lnTo>
                      <a:pt x="468" y="344"/>
                    </a:lnTo>
                    <a:lnTo>
                      <a:pt x="467" y="344"/>
                    </a:lnTo>
                    <a:lnTo>
                      <a:pt x="373" y="249"/>
                    </a:lnTo>
                    <a:lnTo>
                      <a:pt x="129" y="4"/>
                    </a:lnTo>
                    <a:lnTo>
                      <a:pt x="128" y="3"/>
                    </a:lnTo>
                    <a:moveTo>
                      <a:pt x="125" y="0"/>
                    </a:moveTo>
                    <a:lnTo>
                      <a:pt x="125" y="1"/>
                    </a:lnTo>
                    <a:lnTo>
                      <a:pt x="125" y="1"/>
                    </a:lnTo>
                    <a:lnTo>
                      <a:pt x="125" y="1"/>
                    </a:lnTo>
                    <a:lnTo>
                      <a:pt x="1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513"/>
              <p:cNvSpPr>
                <a:spLocks noEditPoints="1"/>
              </p:cNvSpPr>
              <p:nvPr/>
            </p:nvSpPr>
            <p:spPr bwMode="auto">
              <a:xfrm>
                <a:off x="2969" y="4098"/>
                <a:ext cx="226" cy="102"/>
              </a:xfrm>
              <a:custGeom>
                <a:avLst/>
                <a:gdLst>
                  <a:gd name="T0" fmla="*/ 218 w 226"/>
                  <a:gd name="T1" fmla="*/ 34 h 102"/>
                  <a:gd name="T2" fmla="*/ 141 w 226"/>
                  <a:gd name="T3" fmla="*/ 102 h 102"/>
                  <a:gd name="T4" fmla="*/ 218 w 226"/>
                  <a:gd name="T5" fmla="*/ 34 h 102"/>
                  <a:gd name="T6" fmla="*/ 218 w 226"/>
                  <a:gd name="T7" fmla="*/ 34 h 102"/>
                  <a:gd name="T8" fmla="*/ 225 w 226"/>
                  <a:gd name="T9" fmla="*/ 27 h 102"/>
                  <a:gd name="T10" fmla="*/ 224 w 226"/>
                  <a:gd name="T11" fmla="*/ 29 h 102"/>
                  <a:gd name="T12" fmla="*/ 225 w 226"/>
                  <a:gd name="T13" fmla="*/ 28 h 102"/>
                  <a:gd name="T14" fmla="*/ 226 w 226"/>
                  <a:gd name="T15" fmla="*/ 27 h 102"/>
                  <a:gd name="T16" fmla="*/ 225 w 226"/>
                  <a:gd name="T17" fmla="*/ 27 h 102"/>
                  <a:gd name="T18" fmla="*/ 4 w 226"/>
                  <a:gd name="T19" fmla="*/ 2 h 102"/>
                  <a:gd name="T20" fmla="*/ 6 w 226"/>
                  <a:gd name="T21" fmla="*/ 2 h 102"/>
                  <a:gd name="T22" fmla="*/ 6 w 226"/>
                  <a:gd name="T23" fmla="*/ 1 h 102"/>
                  <a:gd name="T24" fmla="*/ 6 w 226"/>
                  <a:gd name="T25" fmla="*/ 2 h 102"/>
                  <a:gd name="T26" fmla="*/ 4 w 226"/>
                  <a:gd name="T27" fmla="*/ 2 h 102"/>
                  <a:gd name="T28" fmla="*/ 0 w 226"/>
                  <a:gd name="T29" fmla="*/ 0 h 102"/>
                  <a:gd name="T30" fmla="*/ 3 w 226"/>
                  <a:gd name="T31" fmla="*/ 2 h 102"/>
                  <a:gd name="T32" fmla="*/ 5 w 226"/>
                  <a:gd name="T33" fmla="*/ 4 h 102"/>
                  <a:gd name="T34" fmla="*/ 9 w 226"/>
                  <a:gd name="T35" fmla="*/ 6 h 102"/>
                  <a:gd name="T36" fmla="*/ 10 w 226"/>
                  <a:gd name="T37" fmla="*/ 7 h 102"/>
                  <a:gd name="T38" fmla="*/ 138 w 226"/>
                  <a:gd name="T39" fmla="*/ 102 h 102"/>
                  <a:gd name="T40" fmla="*/ 138 w 226"/>
                  <a:gd name="T41" fmla="*/ 102 h 102"/>
                  <a:gd name="T42" fmla="*/ 138 w 226"/>
                  <a:gd name="T43" fmla="*/ 100 h 102"/>
                  <a:gd name="T44" fmla="*/ 138 w 226"/>
                  <a:gd name="T45" fmla="*/ 100 h 102"/>
                  <a:gd name="T46" fmla="*/ 165 w 226"/>
                  <a:gd name="T47" fmla="*/ 77 h 102"/>
                  <a:gd name="T48" fmla="*/ 139 w 226"/>
                  <a:gd name="T49" fmla="*/ 98 h 102"/>
                  <a:gd name="T50" fmla="*/ 11 w 226"/>
                  <a:gd name="T51" fmla="*/ 5 h 102"/>
                  <a:gd name="T52" fmla="*/ 218 w 226"/>
                  <a:gd name="T53" fmla="*/ 29 h 102"/>
                  <a:gd name="T54" fmla="*/ 219 w 226"/>
                  <a:gd name="T55" fmla="*/ 29 h 102"/>
                  <a:gd name="T56" fmla="*/ 222 w 226"/>
                  <a:gd name="T57" fmla="*/ 26 h 102"/>
                  <a:gd name="T58" fmla="*/ 222 w 226"/>
                  <a:gd name="T59" fmla="*/ 26 h 102"/>
                  <a:gd name="T60" fmla="*/ 221 w 226"/>
                  <a:gd name="T61" fmla="*/ 26 h 102"/>
                  <a:gd name="T62" fmla="*/ 221 w 226"/>
                  <a:gd name="T63" fmla="*/ 26 h 102"/>
                  <a:gd name="T64" fmla="*/ 8 w 226"/>
                  <a:gd name="T65" fmla="*/ 1 h 102"/>
                  <a:gd name="T66" fmla="*/ 8 w 226"/>
                  <a:gd name="T67" fmla="*/ 1 h 102"/>
                  <a:gd name="T68" fmla="*/ 5 w 226"/>
                  <a:gd name="T69" fmla="*/ 1 h 102"/>
                  <a:gd name="T70" fmla="*/ 0 w 226"/>
                  <a:gd name="T7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6" h="102">
                    <a:moveTo>
                      <a:pt x="218" y="34"/>
                    </a:moveTo>
                    <a:lnTo>
                      <a:pt x="141" y="102"/>
                    </a:lnTo>
                    <a:lnTo>
                      <a:pt x="218" y="34"/>
                    </a:lnTo>
                    <a:lnTo>
                      <a:pt x="218" y="34"/>
                    </a:lnTo>
                    <a:close/>
                    <a:moveTo>
                      <a:pt x="225" y="27"/>
                    </a:moveTo>
                    <a:lnTo>
                      <a:pt x="224" y="29"/>
                    </a:lnTo>
                    <a:lnTo>
                      <a:pt x="225" y="28"/>
                    </a:lnTo>
                    <a:lnTo>
                      <a:pt x="226" y="27"/>
                    </a:lnTo>
                    <a:lnTo>
                      <a:pt x="225" y="27"/>
                    </a:lnTo>
                    <a:close/>
                    <a:moveTo>
                      <a:pt x="4" y="2"/>
                    </a:moveTo>
                    <a:lnTo>
                      <a:pt x="6" y="2"/>
                    </a:lnTo>
                    <a:lnTo>
                      <a:pt x="6" y="1"/>
                    </a:lnTo>
                    <a:lnTo>
                      <a:pt x="6" y="2"/>
                    </a:lnTo>
                    <a:lnTo>
                      <a:pt x="4" y="2"/>
                    </a:lnTo>
                    <a:close/>
                    <a:moveTo>
                      <a:pt x="0" y="0"/>
                    </a:moveTo>
                    <a:lnTo>
                      <a:pt x="3" y="2"/>
                    </a:lnTo>
                    <a:lnTo>
                      <a:pt x="5" y="4"/>
                    </a:lnTo>
                    <a:lnTo>
                      <a:pt x="9" y="6"/>
                    </a:lnTo>
                    <a:lnTo>
                      <a:pt x="10" y="7"/>
                    </a:lnTo>
                    <a:lnTo>
                      <a:pt x="138" y="102"/>
                    </a:lnTo>
                    <a:lnTo>
                      <a:pt x="138" y="102"/>
                    </a:lnTo>
                    <a:lnTo>
                      <a:pt x="138" y="100"/>
                    </a:lnTo>
                    <a:lnTo>
                      <a:pt x="138" y="100"/>
                    </a:lnTo>
                    <a:lnTo>
                      <a:pt x="165" y="77"/>
                    </a:lnTo>
                    <a:lnTo>
                      <a:pt x="139" y="98"/>
                    </a:lnTo>
                    <a:lnTo>
                      <a:pt x="11" y="5"/>
                    </a:lnTo>
                    <a:lnTo>
                      <a:pt x="218" y="29"/>
                    </a:lnTo>
                    <a:lnTo>
                      <a:pt x="219" y="29"/>
                    </a:lnTo>
                    <a:lnTo>
                      <a:pt x="222" y="26"/>
                    </a:lnTo>
                    <a:lnTo>
                      <a:pt x="222" y="26"/>
                    </a:lnTo>
                    <a:lnTo>
                      <a:pt x="221" y="26"/>
                    </a:lnTo>
                    <a:lnTo>
                      <a:pt x="221" y="26"/>
                    </a:lnTo>
                    <a:lnTo>
                      <a:pt x="8" y="1"/>
                    </a:lnTo>
                    <a:lnTo>
                      <a:pt x="8" y="1"/>
                    </a:lnTo>
                    <a:lnTo>
                      <a:pt x="5"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514"/>
              <p:cNvSpPr>
                <a:spLocks noEditPoints="1"/>
              </p:cNvSpPr>
              <p:nvPr/>
            </p:nvSpPr>
            <p:spPr bwMode="auto">
              <a:xfrm>
                <a:off x="2969" y="4098"/>
                <a:ext cx="226" cy="102"/>
              </a:xfrm>
              <a:custGeom>
                <a:avLst/>
                <a:gdLst>
                  <a:gd name="T0" fmla="*/ 218 w 226"/>
                  <a:gd name="T1" fmla="*/ 34 h 102"/>
                  <a:gd name="T2" fmla="*/ 141 w 226"/>
                  <a:gd name="T3" fmla="*/ 102 h 102"/>
                  <a:gd name="T4" fmla="*/ 218 w 226"/>
                  <a:gd name="T5" fmla="*/ 34 h 102"/>
                  <a:gd name="T6" fmla="*/ 218 w 226"/>
                  <a:gd name="T7" fmla="*/ 34 h 102"/>
                  <a:gd name="T8" fmla="*/ 225 w 226"/>
                  <a:gd name="T9" fmla="*/ 27 h 102"/>
                  <a:gd name="T10" fmla="*/ 224 w 226"/>
                  <a:gd name="T11" fmla="*/ 29 h 102"/>
                  <a:gd name="T12" fmla="*/ 225 w 226"/>
                  <a:gd name="T13" fmla="*/ 28 h 102"/>
                  <a:gd name="T14" fmla="*/ 226 w 226"/>
                  <a:gd name="T15" fmla="*/ 27 h 102"/>
                  <a:gd name="T16" fmla="*/ 225 w 226"/>
                  <a:gd name="T17" fmla="*/ 27 h 102"/>
                  <a:gd name="T18" fmla="*/ 4 w 226"/>
                  <a:gd name="T19" fmla="*/ 2 h 102"/>
                  <a:gd name="T20" fmla="*/ 6 w 226"/>
                  <a:gd name="T21" fmla="*/ 2 h 102"/>
                  <a:gd name="T22" fmla="*/ 6 w 226"/>
                  <a:gd name="T23" fmla="*/ 1 h 102"/>
                  <a:gd name="T24" fmla="*/ 6 w 226"/>
                  <a:gd name="T25" fmla="*/ 2 h 102"/>
                  <a:gd name="T26" fmla="*/ 4 w 226"/>
                  <a:gd name="T27" fmla="*/ 2 h 102"/>
                  <a:gd name="T28" fmla="*/ 0 w 226"/>
                  <a:gd name="T29" fmla="*/ 0 h 102"/>
                  <a:gd name="T30" fmla="*/ 3 w 226"/>
                  <a:gd name="T31" fmla="*/ 2 h 102"/>
                  <a:gd name="T32" fmla="*/ 5 w 226"/>
                  <a:gd name="T33" fmla="*/ 4 h 102"/>
                  <a:gd name="T34" fmla="*/ 9 w 226"/>
                  <a:gd name="T35" fmla="*/ 6 h 102"/>
                  <a:gd name="T36" fmla="*/ 10 w 226"/>
                  <a:gd name="T37" fmla="*/ 7 h 102"/>
                  <a:gd name="T38" fmla="*/ 138 w 226"/>
                  <a:gd name="T39" fmla="*/ 102 h 102"/>
                  <a:gd name="T40" fmla="*/ 138 w 226"/>
                  <a:gd name="T41" fmla="*/ 102 h 102"/>
                  <a:gd name="T42" fmla="*/ 138 w 226"/>
                  <a:gd name="T43" fmla="*/ 100 h 102"/>
                  <a:gd name="T44" fmla="*/ 138 w 226"/>
                  <a:gd name="T45" fmla="*/ 100 h 102"/>
                  <a:gd name="T46" fmla="*/ 165 w 226"/>
                  <a:gd name="T47" fmla="*/ 77 h 102"/>
                  <a:gd name="T48" fmla="*/ 139 w 226"/>
                  <a:gd name="T49" fmla="*/ 98 h 102"/>
                  <a:gd name="T50" fmla="*/ 11 w 226"/>
                  <a:gd name="T51" fmla="*/ 5 h 102"/>
                  <a:gd name="T52" fmla="*/ 218 w 226"/>
                  <a:gd name="T53" fmla="*/ 29 h 102"/>
                  <a:gd name="T54" fmla="*/ 219 w 226"/>
                  <a:gd name="T55" fmla="*/ 29 h 102"/>
                  <a:gd name="T56" fmla="*/ 222 w 226"/>
                  <a:gd name="T57" fmla="*/ 26 h 102"/>
                  <a:gd name="T58" fmla="*/ 222 w 226"/>
                  <a:gd name="T59" fmla="*/ 26 h 102"/>
                  <a:gd name="T60" fmla="*/ 221 w 226"/>
                  <a:gd name="T61" fmla="*/ 26 h 102"/>
                  <a:gd name="T62" fmla="*/ 221 w 226"/>
                  <a:gd name="T63" fmla="*/ 26 h 102"/>
                  <a:gd name="T64" fmla="*/ 8 w 226"/>
                  <a:gd name="T65" fmla="*/ 1 h 102"/>
                  <a:gd name="T66" fmla="*/ 8 w 226"/>
                  <a:gd name="T67" fmla="*/ 1 h 102"/>
                  <a:gd name="T68" fmla="*/ 5 w 226"/>
                  <a:gd name="T69" fmla="*/ 1 h 102"/>
                  <a:gd name="T70" fmla="*/ 0 w 226"/>
                  <a:gd name="T7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6" h="102">
                    <a:moveTo>
                      <a:pt x="218" y="34"/>
                    </a:moveTo>
                    <a:lnTo>
                      <a:pt x="141" y="102"/>
                    </a:lnTo>
                    <a:lnTo>
                      <a:pt x="218" y="34"/>
                    </a:lnTo>
                    <a:lnTo>
                      <a:pt x="218" y="34"/>
                    </a:lnTo>
                    <a:moveTo>
                      <a:pt x="225" y="27"/>
                    </a:moveTo>
                    <a:lnTo>
                      <a:pt x="224" y="29"/>
                    </a:lnTo>
                    <a:lnTo>
                      <a:pt x="225" y="28"/>
                    </a:lnTo>
                    <a:lnTo>
                      <a:pt x="226" y="27"/>
                    </a:lnTo>
                    <a:lnTo>
                      <a:pt x="225" y="27"/>
                    </a:lnTo>
                    <a:moveTo>
                      <a:pt x="4" y="2"/>
                    </a:moveTo>
                    <a:lnTo>
                      <a:pt x="6" y="2"/>
                    </a:lnTo>
                    <a:lnTo>
                      <a:pt x="6" y="1"/>
                    </a:lnTo>
                    <a:lnTo>
                      <a:pt x="6" y="2"/>
                    </a:lnTo>
                    <a:lnTo>
                      <a:pt x="4" y="2"/>
                    </a:lnTo>
                    <a:moveTo>
                      <a:pt x="0" y="0"/>
                    </a:moveTo>
                    <a:lnTo>
                      <a:pt x="3" y="2"/>
                    </a:lnTo>
                    <a:lnTo>
                      <a:pt x="5" y="4"/>
                    </a:lnTo>
                    <a:lnTo>
                      <a:pt x="9" y="6"/>
                    </a:lnTo>
                    <a:lnTo>
                      <a:pt x="10" y="7"/>
                    </a:lnTo>
                    <a:lnTo>
                      <a:pt x="138" y="102"/>
                    </a:lnTo>
                    <a:lnTo>
                      <a:pt x="138" y="102"/>
                    </a:lnTo>
                    <a:lnTo>
                      <a:pt x="138" y="100"/>
                    </a:lnTo>
                    <a:lnTo>
                      <a:pt x="138" y="100"/>
                    </a:lnTo>
                    <a:lnTo>
                      <a:pt x="165" y="77"/>
                    </a:lnTo>
                    <a:lnTo>
                      <a:pt x="139" y="98"/>
                    </a:lnTo>
                    <a:lnTo>
                      <a:pt x="11" y="5"/>
                    </a:lnTo>
                    <a:lnTo>
                      <a:pt x="218" y="29"/>
                    </a:lnTo>
                    <a:lnTo>
                      <a:pt x="219" y="29"/>
                    </a:lnTo>
                    <a:lnTo>
                      <a:pt x="222" y="26"/>
                    </a:lnTo>
                    <a:lnTo>
                      <a:pt x="222" y="26"/>
                    </a:lnTo>
                    <a:lnTo>
                      <a:pt x="221" y="26"/>
                    </a:lnTo>
                    <a:lnTo>
                      <a:pt x="221" y="26"/>
                    </a:lnTo>
                    <a:lnTo>
                      <a:pt x="8" y="1"/>
                    </a:lnTo>
                    <a:lnTo>
                      <a:pt x="8" y="1"/>
                    </a:lnTo>
                    <a:lnTo>
                      <a:pt x="5"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515"/>
              <p:cNvSpPr>
                <a:spLocks noEditPoints="1"/>
              </p:cNvSpPr>
              <p:nvPr/>
            </p:nvSpPr>
            <p:spPr bwMode="auto">
              <a:xfrm>
                <a:off x="3063" y="4120"/>
                <a:ext cx="133" cy="302"/>
              </a:xfrm>
              <a:custGeom>
                <a:avLst/>
                <a:gdLst>
                  <a:gd name="T0" fmla="*/ 47 w 133"/>
                  <a:gd name="T1" fmla="*/ 80 h 302"/>
                  <a:gd name="T2" fmla="*/ 124 w 133"/>
                  <a:gd name="T3" fmla="*/ 12 h 302"/>
                  <a:gd name="T4" fmla="*/ 22 w 133"/>
                  <a:gd name="T5" fmla="*/ 244 h 302"/>
                  <a:gd name="T6" fmla="*/ 9 w 133"/>
                  <a:gd name="T7" fmla="*/ 274 h 302"/>
                  <a:gd name="T8" fmla="*/ 24 w 133"/>
                  <a:gd name="T9" fmla="*/ 194 h 302"/>
                  <a:gd name="T10" fmla="*/ 47 w 133"/>
                  <a:gd name="T11" fmla="*/ 80 h 302"/>
                  <a:gd name="T12" fmla="*/ 133 w 133"/>
                  <a:gd name="T13" fmla="*/ 0 h 302"/>
                  <a:gd name="T14" fmla="*/ 131 w 133"/>
                  <a:gd name="T15" fmla="*/ 2 h 302"/>
                  <a:gd name="T16" fmla="*/ 130 w 133"/>
                  <a:gd name="T17" fmla="*/ 3 h 302"/>
                  <a:gd name="T18" fmla="*/ 128 w 133"/>
                  <a:gd name="T19" fmla="*/ 4 h 302"/>
                  <a:gd name="T20" fmla="*/ 128 w 133"/>
                  <a:gd name="T21" fmla="*/ 4 h 302"/>
                  <a:gd name="T22" fmla="*/ 125 w 133"/>
                  <a:gd name="T23" fmla="*/ 7 h 302"/>
                  <a:gd name="T24" fmla="*/ 117 w 133"/>
                  <a:gd name="T25" fmla="*/ 14 h 302"/>
                  <a:gd name="T26" fmla="*/ 71 w 133"/>
                  <a:gd name="T27" fmla="*/ 55 h 302"/>
                  <a:gd name="T28" fmla="*/ 44 w 133"/>
                  <a:gd name="T29" fmla="*/ 78 h 302"/>
                  <a:gd name="T30" fmla="*/ 44 w 133"/>
                  <a:gd name="T31" fmla="*/ 78 h 302"/>
                  <a:gd name="T32" fmla="*/ 44 w 133"/>
                  <a:gd name="T33" fmla="*/ 80 h 302"/>
                  <a:gd name="T34" fmla="*/ 32 w 133"/>
                  <a:gd name="T35" fmla="*/ 140 h 302"/>
                  <a:gd name="T36" fmla="*/ 4 w 133"/>
                  <a:gd name="T37" fmla="*/ 282 h 302"/>
                  <a:gd name="T38" fmla="*/ 4 w 133"/>
                  <a:gd name="T39" fmla="*/ 287 h 302"/>
                  <a:gd name="T40" fmla="*/ 3 w 133"/>
                  <a:gd name="T41" fmla="*/ 290 h 302"/>
                  <a:gd name="T42" fmla="*/ 0 w 133"/>
                  <a:gd name="T43" fmla="*/ 302 h 302"/>
                  <a:gd name="T44" fmla="*/ 4 w 133"/>
                  <a:gd name="T45" fmla="*/ 293 h 302"/>
                  <a:gd name="T46" fmla="*/ 5 w 133"/>
                  <a:gd name="T47" fmla="*/ 290 h 302"/>
                  <a:gd name="T48" fmla="*/ 6 w 133"/>
                  <a:gd name="T49" fmla="*/ 290 h 302"/>
                  <a:gd name="T50" fmla="*/ 7 w 133"/>
                  <a:gd name="T51" fmla="*/ 286 h 302"/>
                  <a:gd name="T52" fmla="*/ 128 w 133"/>
                  <a:gd name="T53" fmla="*/ 11 h 302"/>
                  <a:gd name="T54" fmla="*/ 129 w 133"/>
                  <a:gd name="T55" fmla="*/ 9 h 302"/>
                  <a:gd name="T56" fmla="*/ 130 w 133"/>
                  <a:gd name="T57" fmla="*/ 7 h 302"/>
                  <a:gd name="T58" fmla="*/ 131 w 133"/>
                  <a:gd name="T59" fmla="*/ 5 h 302"/>
                  <a:gd name="T60" fmla="*/ 132 w 133"/>
                  <a:gd name="T61" fmla="*/ 3 h 302"/>
                  <a:gd name="T62" fmla="*/ 133 w 133"/>
                  <a:gd name="T63" fmla="*/ 0 h 302"/>
                  <a:gd name="T64" fmla="*/ 133 w 133"/>
                  <a:gd name="T65"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302">
                    <a:moveTo>
                      <a:pt x="47" y="80"/>
                    </a:moveTo>
                    <a:lnTo>
                      <a:pt x="124" y="12"/>
                    </a:lnTo>
                    <a:lnTo>
                      <a:pt x="22" y="244"/>
                    </a:lnTo>
                    <a:lnTo>
                      <a:pt x="9" y="274"/>
                    </a:lnTo>
                    <a:lnTo>
                      <a:pt x="24" y="194"/>
                    </a:lnTo>
                    <a:lnTo>
                      <a:pt x="47" y="80"/>
                    </a:lnTo>
                    <a:close/>
                    <a:moveTo>
                      <a:pt x="133" y="0"/>
                    </a:moveTo>
                    <a:lnTo>
                      <a:pt x="131" y="2"/>
                    </a:lnTo>
                    <a:lnTo>
                      <a:pt x="130" y="3"/>
                    </a:lnTo>
                    <a:lnTo>
                      <a:pt x="128" y="4"/>
                    </a:lnTo>
                    <a:lnTo>
                      <a:pt x="128" y="4"/>
                    </a:lnTo>
                    <a:lnTo>
                      <a:pt x="125" y="7"/>
                    </a:lnTo>
                    <a:lnTo>
                      <a:pt x="117" y="14"/>
                    </a:lnTo>
                    <a:lnTo>
                      <a:pt x="71" y="55"/>
                    </a:lnTo>
                    <a:lnTo>
                      <a:pt x="44" y="78"/>
                    </a:lnTo>
                    <a:lnTo>
                      <a:pt x="44" y="78"/>
                    </a:lnTo>
                    <a:lnTo>
                      <a:pt x="44" y="80"/>
                    </a:lnTo>
                    <a:lnTo>
                      <a:pt x="32" y="140"/>
                    </a:lnTo>
                    <a:lnTo>
                      <a:pt x="4" y="282"/>
                    </a:lnTo>
                    <a:lnTo>
                      <a:pt x="4" y="287"/>
                    </a:lnTo>
                    <a:lnTo>
                      <a:pt x="3" y="290"/>
                    </a:lnTo>
                    <a:lnTo>
                      <a:pt x="0" y="302"/>
                    </a:lnTo>
                    <a:lnTo>
                      <a:pt x="4" y="293"/>
                    </a:lnTo>
                    <a:lnTo>
                      <a:pt x="5" y="290"/>
                    </a:lnTo>
                    <a:lnTo>
                      <a:pt x="6" y="290"/>
                    </a:lnTo>
                    <a:lnTo>
                      <a:pt x="7" y="286"/>
                    </a:lnTo>
                    <a:lnTo>
                      <a:pt x="128" y="11"/>
                    </a:lnTo>
                    <a:lnTo>
                      <a:pt x="129" y="9"/>
                    </a:lnTo>
                    <a:lnTo>
                      <a:pt x="130" y="7"/>
                    </a:lnTo>
                    <a:lnTo>
                      <a:pt x="131" y="5"/>
                    </a:lnTo>
                    <a:lnTo>
                      <a:pt x="132" y="3"/>
                    </a:lnTo>
                    <a:lnTo>
                      <a:pt x="133" y="0"/>
                    </a:lnTo>
                    <a:lnTo>
                      <a:pt x="13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516"/>
              <p:cNvSpPr>
                <a:spLocks noEditPoints="1"/>
              </p:cNvSpPr>
              <p:nvPr/>
            </p:nvSpPr>
            <p:spPr bwMode="auto">
              <a:xfrm>
                <a:off x="3063" y="4120"/>
                <a:ext cx="133" cy="302"/>
              </a:xfrm>
              <a:custGeom>
                <a:avLst/>
                <a:gdLst>
                  <a:gd name="T0" fmla="*/ 47 w 133"/>
                  <a:gd name="T1" fmla="*/ 80 h 302"/>
                  <a:gd name="T2" fmla="*/ 124 w 133"/>
                  <a:gd name="T3" fmla="*/ 12 h 302"/>
                  <a:gd name="T4" fmla="*/ 22 w 133"/>
                  <a:gd name="T5" fmla="*/ 244 h 302"/>
                  <a:gd name="T6" fmla="*/ 9 w 133"/>
                  <a:gd name="T7" fmla="*/ 274 h 302"/>
                  <a:gd name="T8" fmla="*/ 24 w 133"/>
                  <a:gd name="T9" fmla="*/ 194 h 302"/>
                  <a:gd name="T10" fmla="*/ 47 w 133"/>
                  <a:gd name="T11" fmla="*/ 80 h 302"/>
                  <a:gd name="T12" fmla="*/ 133 w 133"/>
                  <a:gd name="T13" fmla="*/ 0 h 302"/>
                  <a:gd name="T14" fmla="*/ 131 w 133"/>
                  <a:gd name="T15" fmla="*/ 2 h 302"/>
                  <a:gd name="T16" fmla="*/ 130 w 133"/>
                  <a:gd name="T17" fmla="*/ 3 h 302"/>
                  <a:gd name="T18" fmla="*/ 128 w 133"/>
                  <a:gd name="T19" fmla="*/ 4 h 302"/>
                  <a:gd name="T20" fmla="*/ 128 w 133"/>
                  <a:gd name="T21" fmla="*/ 4 h 302"/>
                  <a:gd name="T22" fmla="*/ 125 w 133"/>
                  <a:gd name="T23" fmla="*/ 7 h 302"/>
                  <a:gd name="T24" fmla="*/ 117 w 133"/>
                  <a:gd name="T25" fmla="*/ 14 h 302"/>
                  <a:gd name="T26" fmla="*/ 71 w 133"/>
                  <a:gd name="T27" fmla="*/ 55 h 302"/>
                  <a:gd name="T28" fmla="*/ 44 w 133"/>
                  <a:gd name="T29" fmla="*/ 78 h 302"/>
                  <a:gd name="T30" fmla="*/ 44 w 133"/>
                  <a:gd name="T31" fmla="*/ 78 h 302"/>
                  <a:gd name="T32" fmla="*/ 44 w 133"/>
                  <a:gd name="T33" fmla="*/ 80 h 302"/>
                  <a:gd name="T34" fmla="*/ 32 w 133"/>
                  <a:gd name="T35" fmla="*/ 140 h 302"/>
                  <a:gd name="T36" fmla="*/ 4 w 133"/>
                  <a:gd name="T37" fmla="*/ 282 h 302"/>
                  <a:gd name="T38" fmla="*/ 4 w 133"/>
                  <a:gd name="T39" fmla="*/ 287 h 302"/>
                  <a:gd name="T40" fmla="*/ 3 w 133"/>
                  <a:gd name="T41" fmla="*/ 290 h 302"/>
                  <a:gd name="T42" fmla="*/ 0 w 133"/>
                  <a:gd name="T43" fmla="*/ 302 h 302"/>
                  <a:gd name="T44" fmla="*/ 4 w 133"/>
                  <a:gd name="T45" fmla="*/ 293 h 302"/>
                  <a:gd name="T46" fmla="*/ 5 w 133"/>
                  <a:gd name="T47" fmla="*/ 290 h 302"/>
                  <a:gd name="T48" fmla="*/ 6 w 133"/>
                  <a:gd name="T49" fmla="*/ 290 h 302"/>
                  <a:gd name="T50" fmla="*/ 7 w 133"/>
                  <a:gd name="T51" fmla="*/ 286 h 302"/>
                  <a:gd name="T52" fmla="*/ 128 w 133"/>
                  <a:gd name="T53" fmla="*/ 11 h 302"/>
                  <a:gd name="T54" fmla="*/ 129 w 133"/>
                  <a:gd name="T55" fmla="*/ 9 h 302"/>
                  <a:gd name="T56" fmla="*/ 130 w 133"/>
                  <a:gd name="T57" fmla="*/ 7 h 302"/>
                  <a:gd name="T58" fmla="*/ 131 w 133"/>
                  <a:gd name="T59" fmla="*/ 5 h 302"/>
                  <a:gd name="T60" fmla="*/ 132 w 133"/>
                  <a:gd name="T61" fmla="*/ 3 h 302"/>
                  <a:gd name="T62" fmla="*/ 133 w 133"/>
                  <a:gd name="T63" fmla="*/ 0 h 302"/>
                  <a:gd name="T64" fmla="*/ 133 w 133"/>
                  <a:gd name="T65"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302">
                    <a:moveTo>
                      <a:pt x="47" y="80"/>
                    </a:moveTo>
                    <a:lnTo>
                      <a:pt x="124" y="12"/>
                    </a:lnTo>
                    <a:lnTo>
                      <a:pt x="22" y="244"/>
                    </a:lnTo>
                    <a:lnTo>
                      <a:pt x="9" y="274"/>
                    </a:lnTo>
                    <a:lnTo>
                      <a:pt x="24" y="194"/>
                    </a:lnTo>
                    <a:lnTo>
                      <a:pt x="47" y="80"/>
                    </a:lnTo>
                    <a:moveTo>
                      <a:pt x="133" y="0"/>
                    </a:moveTo>
                    <a:lnTo>
                      <a:pt x="131" y="2"/>
                    </a:lnTo>
                    <a:lnTo>
                      <a:pt x="130" y="3"/>
                    </a:lnTo>
                    <a:lnTo>
                      <a:pt x="128" y="4"/>
                    </a:lnTo>
                    <a:lnTo>
                      <a:pt x="128" y="4"/>
                    </a:lnTo>
                    <a:lnTo>
                      <a:pt x="125" y="7"/>
                    </a:lnTo>
                    <a:lnTo>
                      <a:pt x="117" y="14"/>
                    </a:lnTo>
                    <a:lnTo>
                      <a:pt x="71" y="55"/>
                    </a:lnTo>
                    <a:lnTo>
                      <a:pt x="44" y="78"/>
                    </a:lnTo>
                    <a:lnTo>
                      <a:pt x="44" y="78"/>
                    </a:lnTo>
                    <a:lnTo>
                      <a:pt x="44" y="80"/>
                    </a:lnTo>
                    <a:lnTo>
                      <a:pt x="32" y="140"/>
                    </a:lnTo>
                    <a:lnTo>
                      <a:pt x="4" y="282"/>
                    </a:lnTo>
                    <a:lnTo>
                      <a:pt x="4" y="287"/>
                    </a:lnTo>
                    <a:lnTo>
                      <a:pt x="3" y="290"/>
                    </a:lnTo>
                    <a:lnTo>
                      <a:pt x="0" y="302"/>
                    </a:lnTo>
                    <a:lnTo>
                      <a:pt x="4" y="293"/>
                    </a:lnTo>
                    <a:lnTo>
                      <a:pt x="5" y="290"/>
                    </a:lnTo>
                    <a:lnTo>
                      <a:pt x="6" y="290"/>
                    </a:lnTo>
                    <a:lnTo>
                      <a:pt x="7" y="286"/>
                    </a:lnTo>
                    <a:lnTo>
                      <a:pt x="128" y="11"/>
                    </a:lnTo>
                    <a:lnTo>
                      <a:pt x="129" y="9"/>
                    </a:lnTo>
                    <a:lnTo>
                      <a:pt x="130" y="7"/>
                    </a:lnTo>
                    <a:lnTo>
                      <a:pt x="131" y="5"/>
                    </a:lnTo>
                    <a:lnTo>
                      <a:pt x="132" y="3"/>
                    </a:lnTo>
                    <a:lnTo>
                      <a:pt x="133" y="0"/>
                    </a:lnTo>
                    <a:lnTo>
                      <a:pt x="1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517"/>
              <p:cNvSpPr>
                <a:spLocks noEditPoints="1"/>
              </p:cNvSpPr>
              <p:nvPr/>
            </p:nvSpPr>
            <p:spPr bwMode="auto">
              <a:xfrm>
                <a:off x="5367" y="2914"/>
                <a:ext cx="531" cy="1172"/>
              </a:xfrm>
              <a:custGeom>
                <a:avLst/>
                <a:gdLst>
                  <a:gd name="T0" fmla="*/ 529 w 531"/>
                  <a:gd name="T1" fmla="*/ 4 h 1172"/>
                  <a:gd name="T2" fmla="*/ 525 w 531"/>
                  <a:gd name="T3" fmla="*/ 5 h 1172"/>
                  <a:gd name="T4" fmla="*/ 5 w 531"/>
                  <a:gd name="T5" fmla="*/ 1154 h 1172"/>
                  <a:gd name="T6" fmla="*/ 61 w 531"/>
                  <a:gd name="T7" fmla="*/ 380 h 1172"/>
                  <a:gd name="T8" fmla="*/ 79 w 531"/>
                  <a:gd name="T9" fmla="*/ 138 h 1172"/>
                  <a:gd name="T10" fmla="*/ 77 w 531"/>
                  <a:gd name="T11" fmla="*/ 139 h 1172"/>
                  <a:gd name="T12" fmla="*/ 76 w 531"/>
                  <a:gd name="T13" fmla="*/ 136 h 1172"/>
                  <a:gd name="T14" fmla="*/ 76 w 531"/>
                  <a:gd name="T15" fmla="*/ 136 h 1172"/>
                  <a:gd name="T16" fmla="*/ 76 w 531"/>
                  <a:gd name="T17" fmla="*/ 136 h 1172"/>
                  <a:gd name="T18" fmla="*/ 76 w 531"/>
                  <a:gd name="T19" fmla="*/ 136 h 1172"/>
                  <a:gd name="T20" fmla="*/ 76 w 531"/>
                  <a:gd name="T21" fmla="*/ 137 h 1172"/>
                  <a:gd name="T22" fmla="*/ 76 w 531"/>
                  <a:gd name="T23" fmla="*/ 137 h 1172"/>
                  <a:gd name="T24" fmla="*/ 76 w 531"/>
                  <a:gd name="T25" fmla="*/ 140 h 1172"/>
                  <a:gd name="T26" fmla="*/ 2 w 531"/>
                  <a:gd name="T27" fmla="*/ 1152 h 1172"/>
                  <a:gd name="T28" fmla="*/ 1 w 531"/>
                  <a:gd name="T29" fmla="*/ 1158 h 1172"/>
                  <a:gd name="T30" fmla="*/ 1 w 531"/>
                  <a:gd name="T31" fmla="*/ 1160 h 1172"/>
                  <a:gd name="T32" fmla="*/ 1 w 531"/>
                  <a:gd name="T33" fmla="*/ 1165 h 1172"/>
                  <a:gd name="T34" fmla="*/ 0 w 531"/>
                  <a:gd name="T35" fmla="*/ 1172 h 1172"/>
                  <a:gd name="T36" fmla="*/ 2 w 531"/>
                  <a:gd name="T37" fmla="*/ 1168 h 1172"/>
                  <a:gd name="T38" fmla="*/ 3 w 531"/>
                  <a:gd name="T39" fmla="*/ 1166 h 1172"/>
                  <a:gd name="T40" fmla="*/ 4 w 531"/>
                  <a:gd name="T41" fmla="*/ 1165 h 1172"/>
                  <a:gd name="T42" fmla="*/ 4 w 531"/>
                  <a:gd name="T43" fmla="*/ 1165 h 1172"/>
                  <a:gd name="T44" fmla="*/ 5 w 531"/>
                  <a:gd name="T45" fmla="*/ 1162 h 1172"/>
                  <a:gd name="T46" fmla="*/ 529 w 531"/>
                  <a:gd name="T47" fmla="*/ 4 h 1172"/>
                  <a:gd name="T48" fmla="*/ 531 w 531"/>
                  <a:gd name="T49" fmla="*/ 0 h 1172"/>
                  <a:gd name="T50" fmla="*/ 530 w 531"/>
                  <a:gd name="T51" fmla="*/ 0 h 1172"/>
                  <a:gd name="T52" fmla="*/ 530 w 531"/>
                  <a:gd name="T53" fmla="*/ 3 h 1172"/>
                  <a:gd name="T54" fmla="*/ 531 w 531"/>
                  <a:gd name="T55" fmla="*/ 0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1" h="1172">
                    <a:moveTo>
                      <a:pt x="529" y="4"/>
                    </a:moveTo>
                    <a:lnTo>
                      <a:pt x="525" y="5"/>
                    </a:lnTo>
                    <a:lnTo>
                      <a:pt x="5" y="1154"/>
                    </a:lnTo>
                    <a:lnTo>
                      <a:pt x="61" y="380"/>
                    </a:lnTo>
                    <a:lnTo>
                      <a:pt x="79" y="138"/>
                    </a:lnTo>
                    <a:lnTo>
                      <a:pt x="77" y="139"/>
                    </a:lnTo>
                    <a:lnTo>
                      <a:pt x="76" y="136"/>
                    </a:lnTo>
                    <a:lnTo>
                      <a:pt x="76" y="136"/>
                    </a:lnTo>
                    <a:lnTo>
                      <a:pt x="76" y="136"/>
                    </a:lnTo>
                    <a:lnTo>
                      <a:pt x="76" y="136"/>
                    </a:lnTo>
                    <a:lnTo>
                      <a:pt x="76" y="137"/>
                    </a:lnTo>
                    <a:lnTo>
                      <a:pt x="76" y="137"/>
                    </a:lnTo>
                    <a:lnTo>
                      <a:pt x="76" y="140"/>
                    </a:lnTo>
                    <a:lnTo>
                      <a:pt x="2" y="1152"/>
                    </a:lnTo>
                    <a:lnTo>
                      <a:pt x="1" y="1158"/>
                    </a:lnTo>
                    <a:lnTo>
                      <a:pt x="1" y="1160"/>
                    </a:lnTo>
                    <a:lnTo>
                      <a:pt x="1" y="1165"/>
                    </a:lnTo>
                    <a:lnTo>
                      <a:pt x="0" y="1172"/>
                    </a:lnTo>
                    <a:lnTo>
                      <a:pt x="2" y="1168"/>
                    </a:lnTo>
                    <a:lnTo>
                      <a:pt x="3" y="1166"/>
                    </a:lnTo>
                    <a:lnTo>
                      <a:pt x="4" y="1165"/>
                    </a:lnTo>
                    <a:lnTo>
                      <a:pt x="4" y="1165"/>
                    </a:lnTo>
                    <a:lnTo>
                      <a:pt x="5" y="1162"/>
                    </a:lnTo>
                    <a:lnTo>
                      <a:pt x="529" y="4"/>
                    </a:lnTo>
                    <a:close/>
                    <a:moveTo>
                      <a:pt x="531" y="0"/>
                    </a:moveTo>
                    <a:lnTo>
                      <a:pt x="530" y="0"/>
                    </a:lnTo>
                    <a:lnTo>
                      <a:pt x="530" y="3"/>
                    </a:lnTo>
                    <a:lnTo>
                      <a:pt x="53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518"/>
              <p:cNvSpPr>
                <a:spLocks noEditPoints="1"/>
              </p:cNvSpPr>
              <p:nvPr/>
            </p:nvSpPr>
            <p:spPr bwMode="auto">
              <a:xfrm>
                <a:off x="5367" y="2914"/>
                <a:ext cx="531" cy="1172"/>
              </a:xfrm>
              <a:custGeom>
                <a:avLst/>
                <a:gdLst>
                  <a:gd name="T0" fmla="*/ 529 w 531"/>
                  <a:gd name="T1" fmla="*/ 4 h 1172"/>
                  <a:gd name="T2" fmla="*/ 525 w 531"/>
                  <a:gd name="T3" fmla="*/ 5 h 1172"/>
                  <a:gd name="T4" fmla="*/ 5 w 531"/>
                  <a:gd name="T5" fmla="*/ 1154 h 1172"/>
                  <a:gd name="T6" fmla="*/ 61 w 531"/>
                  <a:gd name="T7" fmla="*/ 380 h 1172"/>
                  <a:gd name="T8" fmla="*/ 79 w 531"/>
                  <a:gd name="T9" fmla="*/ 138 h 1172"/>
                  <a:gd name="T10" fmla="*/ 77 w 531"/>
                  <a:gd name="T11" fmla="*/ 139 h 1172"/>
                  <a:gd name="T12" fmla="*/ 76 w 531"/>
                  <a:gd name="T13" fmla="*/ 136 h 1172"/>
                  <a:gd name="T14" fmla="*/ 76 w 531"/>
                  <a:gd name="T15" fmla="*/ 136 h 1172"/>
                  <a:gd name="T16" fmla="*/ 76 w 531"/>
                  <a:gd name="T17" fmla="*/ 136 h 1172"/>
                  <a:gd name="T18" fmla="*/ 76 w 531"/>
                  <a:gd name="T19" fmla="*/ 136 h 1172"/>
                  <a:gd name="T20" fmla="*/ 76 w 531"/>
                  <a:gd name="T21" fmla="*/ 137 h 1172"/>
                  <a:gd name="T22" fmla="*/ 76 w 531"/>
                  <a:gd name="T23" fmla="*/ 137 h 1172"/>
                  <a:gd name="T24" fmla="*/ 76 w 531"/>
                  <a:gd name="T25" fmla="*/ 140 h 1172"/>
                  <a:gd name="T26" fmla="*/ 2 w 531"/>
                  <a:gd name="T27" fmla="*/ 1152 h 1172"/>
                  <a:gd name="T28" fmla="*/ 1 w 531"/>
                  <a:gd name="T29" fmla="*/ 1158 h 1172"/>
                  <a:gd name="T30" fmla="*/ 1 w 531"/>
                  <a:gd name="T31" fmla="*/ 1160 h 1172"/>
                  <a:gd name="T32" fmla="*/ 1 w 531"/>
                  <a:gd name="T33" fmla="*/ 1165 h 1172"/>
                  <a:gd name="T34" fmla="*/ 0 w 531"/>
                  <a:gd name="T35" fmla="*/ 1172 h 1172"/>
                  <a:gd name="T36" fmla="*/ 2 w 531"/>
                  <a:gd name="T37" fmla="*/ 1168 h 1172"/>
                  <a:gd name="T38" fmla="*/ 3 w 531"/>
                  <a:gd name="T39" fmla="*/ 1166 h 1172"/>
                  <a:gd name="T40" fmla="*/ 4 w 531"/>
                  <a:gd name="T41" fmla="*/ 1165 h 1172"/>
                  <a:gd name="T42" fmla="*/ 4 w 531"/>
                  <a:gd name="T43" fmla="*/ 1165 h 1172"/>
                  <a:gd name="T44" fmla="*/ 5 w 531"/>
                  <a:gd name="T45" fmla="*/ 1162 h 1172"/>
                  <a:gd name="T46" fmla="*/ 529 w 531"/>
                  <a:gd name="T47" fmla="*/ 4 h 1172"/>
                  <a:gd name="T48" fmla="*/ 531 w 531"/>
                  <a:gd name="T49" fmla="*/ 0 h 1172"/>
                  <a:gd name="T50" fmla="*/ 530 w 531"/>
                  <a:gd name="T51" fmla="*/ 0 h 1172"/>
                  <a:gd name="T52" fmla="*/ 530 w 531"/>
                  <a:gd name="T53" fmla="*/ 3 h 1172"/>
                  <a:gd name="T54" fmla="*/ 531 w 531"/>
                  <a:gd name="T55" fmla="*/ 0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1" h="1172">
                    <a:moveTo>
                      <a:pt x="529" y="4"/>
                    </a:moveTo>
                    <a:lnTo>
                      <a:pt x="525" y="5"/>
                    </a:lnTo>
                    <a:lnTo>
                      <a:pt x="5" y="1154"/>
                    </a:lnTo>
                    <a:lnTo>
                      <a:pt x="61" y="380"/>
                    </a:lnTo>
                    <a:lnTo>
                      <a:pt x="79" y="138"/>
                    </a:lnTo>
                    <a:lnTo>
                      <a:pt x="77" y="139"/>
                    </a:lnTo>
                    <a:lnTo>
                      <a:pt x="76" y="136"/>
                    </a:lnTo>
                    <a:lnTo>
                      <a:pt x="76" y="136"/>
                    </a:lnTo>
                    <a:lnTo>
                      <a:pt x="76" y="136"/>
                    </a:lnTo>
                    <a:lnTo>
                      <a:pt x="76" y="136"/>
                    </a:lnTo>
                    <a:lnTo>
                      <a:pt x="76" y="137"/>
                    </a:lnTo>
                    <a:lnTo>
                      <a:pt x="76" y="137"/>
                    </a:lnTo>
                    <a:lnTo>
                      <a:pt x="76" y="140"/>
                    </a:lnTo>
                    <a:lnTo>
                      <a:pt x="2" y="1152"/>
                    </a:lnTo>
                    <a:lnTo>
                      <a:pt x="1" y="1158"/>
                    </a:lnTo>
                    <a:lnTo>
                      <a:pt x="1" y="1160"/>
                    </a:lnTo>
                    <a:lnTo>
                      <a:pt x="1" y="1165"/>
                    </a:lnTo>
                    <a:lnTo>
                      <a:pt x="0" y="1172"/>
                    </a:lnTo>
                    <a:lnTo>
                      <a:pt x="2" y="1168"/>
                    </a:lnTo>
                    <a:lnTo>
                      <a:pt x="3" y="1166"/>
                    </a:lnTo>
                    <a:lnTo>
                      <a:pt x="4" y="1165"/>
                    </a:lnTo>
                    <a:lnTo>
                      <a:pt x="4" y="1165"/>
                    </a:lnTo>
                    <a:lnTo>
                      <a:pt x="5" y="1162"/>
                    </a:lnTo>
                    <a:lnTo>
                      <a:pt x="529" y="4"/>
                    </a:lnTo>
                    <a:moveTo>
                      <a:pt x="531" y="0"/>
                    </a:moveTo>
                    <a:lnTo>
                      <a:pt x="530" y="0"/>
                    </a:lnTo>
                    <a:lnTo>
                      <a:pt x="530" y="3"/>
                    </a:lnTo>
                    <a:lnTo>
                      <a:pt x="5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519"/>
              <p:cNvSpPr>
                <a:spLocks noEditPoints="1"/>
              </p:cNvSpPr>
              <p:nvPr/>
            </p:nvSpPr>
            <p:spPr bwMode="auto">
              <a:xfrm>
                <a:off x="5443" y="2868"/>
                <a:ext cx="454" cy="185"/>
              </a:xfrm>
              <a:custGeom>
                <a:avLst/>
                <a:gdLst>
                  <a:gd name="T0" fmla="*/ 34 w 454"/>
                  <a:gd name="T1" fmla="*/ 171 h 185"/>
                  <a:gd name="T2" fmla="*/ 449 w 454"/>
                  <a:gd name="T3" fmla="*/ 5 h 185"/>
                  <a:gd name="T4" fmla="*/ 449 w 454"/>
                  <a:gd name="T5" fmla="*/ 5 h 185"/>
                  <a:gd name="T6" fmla="*/ 451 w 454"/>
                  <a:gd name="T7" fmla="*/ 47 h 185"/>
                  <a:gd name="T8" fmla="*/ 34 w 454"/>
                  <a:gd name="T9" fmla="*/ 171 h 185"/>
                  <a:gd name="T10" fmla="*/ 449 w 454"/>
                  <a:gd name="T11" fmla="*/ 2 h 185"/>
                  <a:gd name="T12" fmla="*/ 451 w 454"/>
                  <a:gd name="T13" fmla="*/ 2 h 185"/>
                  <a:gd name="T14" fmla="*/ 449 w 454"/>
                  <a:gd name="T15" fmla="*/ 2 h 185"/>
                  <a:gd name="T16" fmla="*/ 452 w 454"/>
                  <a:gd name="T17" fmla="*/ 0 h 185"/>
                  <a:gd name="T18" fmla="*/ 450 w 454"/>
                  <a:gd name="T19" fmla="*/ 2 h 185"/>
                  <a:gd name="T20" fmla="*/ 448 w 454"/>
                  <a:gd name="T21" fmla="*/ 2 h 185"/>
                  <a:gd name="T22" fmla="*/ 0 w 454"/>
                  <a:gd name="T23" fmla="*/ 182 h 185"/>
                  <a:gd name="T24" fmla="*/ 0 w 454"/>
                  <a:gd name="T25" fmla="*/ 182 h 185"/>
                  <a:gd name="T26" fmla="*/ 1 w 454"/>
                  <a:gd name="T27" fmla="*/ 185 h 185"/>
                  <a:gd name="T28" fmla="*/ 3 w 454"/>
                  <a:gd name="T29" fmla="*/ 184 h 185"/>
                  <a:gd name="T30" fmla="*/ 449 w 454"/>
                  <a:gd name="T31" fmla="*/ 51 h 185"/>
                  <a:gd name="T32" fmla="*/ 453 w 454"/>
                  <a:gd name="T33" fmla="*/ 50 h 185"/>
                  <a:gd name="T34" fmla="*/ 454 w 454"/>
                  <a:gd name="T35" fmla="*/ 50 h 185"/>
                  <a:gd name="T36" fmla="*/ 454 w 454"/>
                  <a:gd name="T37" fmla="*/ 49 h 185"/>
                  <a:gd name="T38" fmla="*/ 454 w 454"/>
                  <a:gd name="T39" fmla="*/ 46 h 185"/>
                  <a:gd name="T40" fmla="*/ 452 w 454"/>
                  <a:gd name="T41" fmla="*/ 4 h 185"/>
                  <a:gd name="T42" fmla="*/ 452 w 454"/>
                  <a:gd name="T43" fmla="*/ 3 h 185"/>
                  <a:gd name="T44" fmla="*/ 452 w 454"/>
                  <a:gd name="T4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4" h="185">
                    <a:moveTo>
                      <a:pt x="34" y="171"/>
                    </a:moveTo>
                    <a:lnTo>
                      <a:pt x="449" y="5"/>
                    </a:lnTo>
                    <a:lnTo>
                      <a:pt x="449" y="5"/>
                    </a:lnTo>
                    <a:lnTo>
                      <a:pt x="451" y="47"/>
                    </a:lnTo>
                    <a:lnTo>
                      <a:pt x="34" y="171"/>
                    </a:lnTo>
                    <a:close/>
                    <a:moveTo>
                      <a:pt x="449" y="2"/>
                    </a:moveTo>
                    <a:lnTo>
                      <a:pt x="451" y="2"/>
                    </a:lnTo>
                    <a:lnTo>
                      <a:pt x="449" y="2"/>
                    </a:lnTo>
                    <a:close/>
                    <a:moveTo>
                      <a:pt x="452" y="0"/>
                    </a:moveTo>
                    <a:lnTo>
                      <a:pt x="450" y="2"/>
                    </a:lnTo>
                    <a:lnTo>
                      <a:pt x="448" y="2"/>
                    </a:lnTo>
                    <a:lnTo>
                      <a:pt x="0" y="182"/>
                    </a:lnTo>
                    <a:lnTo>
                      <a:pt x="0" y="182"/>
                    </a:lnTo>
                    <a:lnTo>
                      <a:pt x="1" y="185"/>
                    </a:lnTo>
                    <a:lnTo>
                      <a:pt x="3" y="184"/>
                    </a:lnTo>
                    <a:lnTo>
                      <a:pt x="449" y="51"/>
                    </a:lnTo>
                    <a:lnTo>
                      <a:pt x="453" y="50"/>
                    </a:lnTo>
                    <a:lnTo>
                      <a:pt x="454" y="50"/>
                    </a:lnTo>
                    <a:lnTo>
                      <a:pt x="454" y="49"/>
                    </a:lnTo>
                    <a:lnTo>
                      <a:pt x="454" y="46"/>
                    </a:lnTo>
                    <a:lnTo>
                      <a:pt x="452" y="4"/>
                    </a:lnTo>
                    <a:lnTo>
                      <a:pt x="452" y="3"/>
                    </a:lnTo>
                    <a:lnTo>
                      <a:pt x="452"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520"/>
              <p:cNvSpPr>
                <a:spLocks noEditPoints="1"/>
              </p:cNvSpPr>
              <p:nvPr/>
            </p:nvSpPr>
            <p:spPr bwMode="auto">
              <a:xfrm>
                <a:off x="5443" y="2868"/>
                <a:ext cx="454" cy="185"/>
              </a:xfrm>
              <a:custGeom>
                <a:avLst/>
                <a:gdLst>
                  <a:gd name="T0" fmla="*/ 34 w 454"/>
                  <a:gd name="T1" fmla="*/ 171 h 185"/>
                  <a:gd name="T2" fmla="*/ 449 w 454"/>
                  <a:gd name="T3" fmla="*/ 5 h 185"/>
                  <a:gd name="T4" fmla="*/ 449 w 454"/>
                  <a:gd name="T5" fmla="*/ 5 h 185"/>
                  <a:gd name="T6" fmla="*/ 451 w 454"/>
                  <a:gd name="T7" fmla="*/ 47 h 185"/>
                  <a:gd name="T8" fmla="*/ 34 w 454"/>
                  <a:gd name="T9" fmla="*/ 171 h 185"/>
                  <a:gd name="T10" fmla="*/ 449 w 454"/>
                  <a:gd name="T11" fmla="*/ 2 h 185"/>
                  <a:gd name="T12" fmla="*/ 451 w 454"/>
                  <a:gd name="T13" fmla="*/ 2 h 185"/>
                  <a:gd name="T14" fmla="*/ 449 w 454"/>
                  <a:gd name="T15" fmla="*/ 2 h 185"/>
                  <a:gd name="T16" fmla="*/ 452 w 454"/>
                  <a:gd name="T17" fmla="*/ 0 h 185"/>
                  <a:gd name="T18" fmla="*/ 450 w 454"/>
                  <a:gd name="T19" fmla="*/ 2 h 185"/>
                  <a:gd name="T20" fmla="*/ 448 w 454"/>
                  <a:gd name="T21" fmla="*/ 2 h 185"/>
                  <a:gd name="T22" fmla="*/ 0 w 454"/>
                  <a:gd name="T23" fmla="*/ 182 h 185"/>
                  <a:gd name="T24" fmla="*/ 0 w 454"/>
                  <a:gd name="T25" fmla="*/ 182 h 185"/>
                  <a:gd name="T26" fmla="*/ 1 w 454"/>
                  <a:gd name="T27" fmla="*/ 185 h 185"/>
                  <a:gd name="T28" fmla="*/ 3 w 454"/>
                  <a:gd name="T29" fmla="*/ 184 h 185"/>
                  <a:gd name="T30" fmla="*/ 449 w 454"/>
                  <a:gd name="T31" fmla="*/ 51 h 185"/>
                  <a:gd name="T32" fmla="*/ 453 w 454"/>
                  <a:gd name="T33" fmla="*/ 50 h 185"/>
                  <a:gd name="T34" fmla="*/ 454 w 454"/>
                  <a:gd name="T35" fmla="*/ 50 h 185"/>
                  <a:gd name="T36" fmla="*/ 454 w 454"/>
                  <a:gd name="T37" fmla="*/ 49 h 185"/>
                  <a:gd name="T38" fmla="*/ 454 w 454"/>
                  <a:gd name="T39" fmla="*/ 46 h 185"/>
                  <a:gd name="T40" fmla="*/ 452 w 454"/>
                  <a:gd name="T41" fmla="*/ 4 h 185"/>
                  <a:gd name="T42" fmla="*/ 452 w 454"/>
                  <a:gd name="T43" fmla="*/ 3 h 185"/>
                  <a:gd name="T44" fmla="*/ 452 w 454"/>
                  <a:gd name="T4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4" h="185">
                    <a:moveTo>
                      <a:pt x="34" y="171"/>
                    </a:moveTo>
                    <a:lnTo>
                      <a:pt x="449" y="5"/>
                    </a:lnTo>
                    <a:lnTo>
                      <a:pt x="449" y="5"/>
                    </a:lnTo>
                    <a:lnTo>
                      <a:pt x="451" y="47"/>
                    </a:lnTo>
                    <a:lnTo>
                      <a:pt x="34" y="171"/>
                    </a:lnTo>
                    <a:moveTo>
                      <a:pt x="449" y="2"/>
                    </a:moveTo>
                    <a:lnTo>
                      <a:pt x="451" y="2"/>
                    </a:lnTo>
                    <a:lnTo>
                      <a:pt x="449" y="2"/>
                    </a:lnTo>
                    <a:moveTo>
                      <a:pt x="452" y="0"/>
                    </a:moveTo>
                    <a:lnTo>
                      <a:pt x="450" y="2"/>
                    </a:lnTo>
                    <a:lnTo>
                      <a:pt x="448" y="2"/>
                    </a:lnTo>
                    <a:lnTo>
                      <a:pt x="0" y="182"/>
                    </a:lnTo>
                    <a:lnTo>
                      <a:pt x="0" y="182"/>
                    </a:lnTo>
                    <a:lnTo>
                      <a:pt x="1" y="185"/>
                    </a:lnTo>
                    <a:lnTo>
                      <a:pt x="3" y="184"/>
                    </a:lnTo>
                    <a:lnTo>
                      <a:pt x="449" y="51"/>
                    </a:lnTo>
                    <a:lnTo>
                      <a:pt x="453" y="50"/>
                    </a:lnTo>
                    <a:lnTo>
                      <a:pt x="454" y="50"/>
                    </a:lnTo>
                    <a:lnTo>
                      <a:pt x="454" y="49"/>
                    </a:lnTo>
                    <a:lnTo>
                      <a:pt x="454" y="46"/>
                    </a:lnTo>
                    <a:lnTo>
                      <a:pt x="452" y="4"/>
                    </a:lnTo>
                    <a:lnTo>
                      <a:pt x="452" y="3"/>
                    </a:lnTo>
                    <a:lnTo>
                      <a:pt x="4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521"/>
              <p:cNvSpPr>
                <a:spLocks noEditPoints="1"/>
              </p:cNvSpPr>
              <p:nvPr/>
            </p:nvSpPr>
            <p:spPr bwMode="auto">
              <a:xfrm>
                <a:off x="5190" y="1068"/>
                <a:ext cx="426" cy="240"/>
              </a:xfrm>
              <a:custGeom>
                <a:avLst/>
                <a:gdLst>
                  <a:gd name="T0" fmla="*/ 0 w 426"/>
                  <a:gd name="T1" fmla="*/ 225 h 240"/>
                  <a:gd name="T2" fmla="*/ 0 w 426"/>
                  <a:gd name="T3" fmla="*/ 225 h 240"/>
                  <a:gd name="T4" fmla="*/ 0 w 426"/>
                  <a:gd name="T5" fmla="*/ 225 h 240"/>
                  <a:gd name="T6" fmla="*/ 1 w 426"/>
                  <a:gd name="T7" fmla="*/ 225 h 240"/>
                  <a:gd name="T8" fmla="*/ 0 w 426"/>
                  <a:gd name="T9" fmla="*/ 225 h 240"/>
                  <a:gd name="T10" fmla="*/ 421 w 426"/>
                  <a:gd name="T11" fmla="*/ 237 h 240"/>
                  <a:gd name="T12" fmla="*/ 421 w 426"/>
                  <a:gd name="T13" fmla="*/ 237 h 240"/>
                  <a:gd name="T14" fmla="*/ 421 w 426"/>
                  <a:gd name="T15" fmla="*/ 237 h 240"/>
                  <a:gd name="T16" fmla="*/ 60 w 426"/>
                  <a:gd name="T17" fmla="*/ 3 h 240"/>
                  <a:gd name="T18" fmla="*/ 57 w 426"/>
                  <a:gd name="T19" fmla="*/ 3 h 240"/>
                  <a:gd name="T20" fmla="*/ 57 w 426"/>
                  <a:gd name="T21" fmla="*/ 5 h 240"/>
                  <a:gd name="T22" fmla="*/ 415 w 426"/>
                  <a:gd name="T23" fmla="*/ 236 h 240"/>
                  <a:gd name="T24" fmla="*/ 4 w 426"/>
                  <a:gd name="T25" fmla="*/ 222 h 240"/>
                  <a:gd name="T26" fmla="*/ 3 w 426"/>
                  <a:gd name="T27" fmla="*/ 225 h 240"/>
                  <a:gd name="T28" fmla="*/ 3 w 426"/>
                  <a:gd name="T29" fmla="*/ 225 h 240"/>
                  <a:gd name="T30" fmla="*/ 5 w 426"/>
                  <a:gd name="T31" fmla="*/ 225 h 240"/>
                  <a:gd name="T32" fmla="*/ 43 w 426"/>
                  <a:gd name="T33" fmla="*/ 227 h 240"/>
                  <a:gd name="T34" fmla="*/ 417 w 426"/>
                  <a:gd name="T35" fmla="*/ 239 h 240"/>
                  <a:gd name="T36" fmla="*/ 421 w 426"/>
                  <a:gd name="T37" fmla="*/ 239 h 240"/>
                  <a:gd name="T38" fmla="*/ 421 w 426"/>
                  <a:gd name="T39" fmla="*/ 239 h 240"/>
                  <a:gd name="T40" fmla="*/ 425 w 426"/>
                  <a:gd name="T41" fmla="*/ 240 h 240"/>
                  <a:gd name="T42" fmla="*/ 426 w 426"/>
                  <a:gd name="T43" fmla="*/ 240 h 240"/>
                  <a:gd name="T44" fmla="*/ 423 w 426"/>
                  <a:gd name="T45" fmla="*/ 237 h 240"/>
                  <a:gd name="T46" fmla="*/ 421 w 426"/>
                  <a:gd name="T47" fmla="*/ 237 h 240"/>
                  <a:gd name="T48" fmla="*/ 421 w 426"/>
                  <a:gd name="T49" fmla="*/ 236 h 240"/>
                  <a:gd name="T50" fmla="*/ 420 w 426"/>
                  <a:gd name="T51" fmla="*/ 236 h 240"/>
                  <a:gd name="T52" fmla="*/ 419 w 426"/>
                  <a:gd name="T53" fmla="*/ 235 h 240"/>
                  <a:gd name="T54" fmla="*/ 60 w 426"/>
                  <a:gd name="T55" fmla="*/ 3 h 240"/>
                  <a:gd name="T56" fmla="*/ 54 w 426"/>
                  <a:gd name="T57" fmla="*/ 0 h 240"/>
                  <a:gd name="T58" fmla="*/ 54 w 426"/>
                  <a:gd name="T59" fmla="*/ 0 h 240"/>
                  <a:gd name="T60" fmla="*/ 55 w 426"/>
                  <a:gd name="T61" fmla="*/ 1 h 240"/>
                  <a:gd name="T62" fmla="*/ 56 w 426"/>
                  <a:gd name="T63" fmla="*/ 1 h 240"/>
                  <a:gd name="T64" fmla="*/ 54 w 426"/>
                  <a:gd name="T6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6" h="240">
                    <a:moveTo>
                      <a:pt x="0" y="225"/>
                    </a:moveTo>
                    <a:lnTo>
                      <a:pt x="0" y="225"/>
                    </a:lnTo>
                    <a:lnTo>
                      <a:pt x="0" y="225"/>
                    </a:lnTo>
                    <a:lnTo>
                      <a:pt x="1" y="225"/>
                    </a:lnTo>
                    <a:lnTo>
                      <a:pt x="0" y="225"/>
                    </a:lnTo>
                    <a:close/>
                    <a:moveTo>
                      <a:pt x="421" y="237"/>
                    </a:moveTo>
                    <a:lnTo>
                      <a:pt x="421" y="237"/>
                    </a:lnTo>
                    <a:lnTo>
                      <a:pt x="421" y="237"/>
                    </a:lnTo>
                    <a:close/>
                    <a:moveTo>
                      <a:pt x="60" y="3"/>
                    </a:moveTo>
                    <a:lnTo>
                      <a:pt x="57" y="3"/>
                    </a:lnTo>
                    <a:lnTo>
                      <a:pt x="57" y="5"/>
                    </a:lnTo>
                    <a:lnTo>
                      <a:pt x="415" y="236"/>
                    </a:lnTo>
                    <a:lnTo>
                      <a:pt x="4" y="222"/>
                    </a:lnTo>
                    <a:lnTo>
                      <a:pt x="3" y="225"/>
                    </a:lnTo>
                    <a:lnTo>
                      <a:pt x="3" y="225"/>
                    </a:lnTo>
                    <a:lnTo>
                      <a:pt x="5" y="225"/>
                    </a:lnTo>
                    <a:lnTo>
                      <a:pt x="43" y="227"/>
                    </a:lnTo>
                    <a:lnTo>
                      <a:pt x="417" y="239"/>
                    </a:lnTo>
                    <a:lnTo>
                      <a:pt x="421" y="239"/>
                    </a:lnTo>
                    <a:lnTo>
                      <a:pt x="421" y="239"/>
                    </a:lnTo>
                    <a:lnTo>
                      <a:pt x="425" y="240"/>
                    </a:lnTo>
                    <a:lnTo>
                      <a:pt x="426" y="240"/>
                    </a:lnTo>
                    <a:lnTo>
                      <a:pt x="423" y="237"/>
                    </a:lnTo>
                    <a:lnTo>
                      <a:pt x="421" y="237"/>
                    </a:lnTo>
                    <a:lnTo>
                      <a:pt x="421" y="236"/>
                    </a:lnTo>
                    <a:lnTo>
                      <a:pt x="420" y="236"/>
                    </a:lnTo>
                    <a:lnTo>
                      <a:pt x="419" y="235"/>
                    </a:lnTo>
                    <a:lnTo>
                      <a:pt x="60" y="3"/>
                    </a:lnTo>
                    <a:close/>
                    <a:moveTo>
                      <a:pt x="54" y="0"/>
                    </a:moveTo>
                    <a:lnTo>
                      <a:pt x="54" y="0"/>
                    </a:lnTo>
                    <a:lnTo>
                      <a:pt x="55" y="1"/>
                    </a:lnTo>
                    <a:lnTo>
                      <a:pt x="56" y="1"/>
                    </a:lnTo>
                    <a:lnTo>
                      <a:pt x="54"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522"/>
              <p:cNvSpPr>
                <a:spLocks noEditPoints="1"/>
              </p:cNvSpPr>
              <p:nvPr/>
            </p:nvSpPr>
            <p:spPr bwMode="auto">
              <a:xfrm>
                <a:off x="5190" y="1068"/>
                <a:ext cx="426" cy="240"/>
              </a:xfrm>
              <a:custGeom>
                <a:avLst/>
                <a:gdLst>
                  <a:gd name="T0" fmla="*/ 0 w 426"/>
                  <a:gd name="T1" fmla="*/ 225 h 240"/>
                  <a:gd name="T2" fmla="*/ 0 w 426"/>
                  <a:gd name="T3" fmla="*/ 225 h 240"/>
                  <a:gd name="T4" fmla="*/ 0 w 426"/>
                  <a:gd name="T5" fmla="*/ 225 h 240"/>
                  <a:gd name="T6" fmla="*/ 1 w 426"/>
                  <a:gd name="T7" fmla="*/ 225 h 240"/>
                  <a:gd name="T8" fmla="*/ 0 w 426"/>
                  <a:gd name="T9" fmla="*/ 225 h 240"/>
                  <a:gd name="T10" fmla="*/ 421 w 426"/>
                  <a:gd name="T11" fmla="*/ 237 h 240"/>
                  <a:gd name="T12" fmla="*/ 421 w 426"/>
                  <a:gd name="T13" fmla="*/ 237 h 240"/>
                  <a:gd name="T14" fmla="*/ 421 w 426"/>
                  <a:gd name="T15" fmla="*/ 237 h 240"/>
                  <a:gd name="T16" fmla="*/ 60 w 426"/>
                  <a:gd name="T17" fmla="*/ 3 h 240"/>
                  <a:gd name="T18" fmla="*/ 57 w 426"/>
                  <a:gd name="T19" fmla="*/ 3 h 240"/>
                  <a:gd name="T20" fmla="*/ 57 w 426"/>
                  <a:gd name="T21" fmla="*/ 5 h 240"/>
                  <a:gd name="T22" fmla="*/ 415 w 426"/>
                  <a:gd name="T23" fmla="*/ 236 h 240"/>
                  <a:gd name="T24" fmla="*/ 4 w 426"/>
                  <a:gd name="T25" fmla="*/ 222 h 240"/>
                  <a:gd name="T26" fmla="*/ 3 w 426"/>
                  <a:gd name="T27" fmla="*/ 225 h 240"/>
                  <a:gd name="T28" fmla="*/ 3 w 426"/>
                  <a:gd name="T29" fmla="*/ 225 h 240"/>
                  <a:gd name="T30" fmla="*/ 5 w 426"/>
                  <a:gd name="T31" fmla="*/ 225 h 240"/>
                  <a:gd name="T32" fmla="*/ 43 w 426"/>
                  <a:gd name="T33" fmla="*/ 227 h 240"/>
                  <a:gd name="T34" fmla="*/ 417 w 426"/>
                  <a:gd name="T35" fmla="*/ 239 h 240"/>
                  <a:gd name="T36" fmla="*/ 421 w 426"/>
                  <a:gd name="T37" fmla="*/ 239 h 240"/>
                  <a:gd name="T38" fmla="*/ 421 w 426"/>
                  <a:gd name="T39" fmla="*/ 239 h 240"/>
                  <a:gd name="T40" fmla="*/ 425 w 426"/>
                  <a:gd name="T41" fmla="*/ 240 h 240"/>
                  <a:gd name="T42" fmla="*/ 426 w 426"/>
                  <a:gd name="T43" fmla="*/ 240 h 240"/>
                  <a:gd name="T44" fmla="*/ 423 w 426"/>
                  <a:gd name="T45" fmla="*/ 237 h 240"/>
                  <a:gd name="T46" fmla="*/ 421 w 426"/>
                  <a:gd name="T47" fmla="*/ 237 h 240"/>
                  <a:gd name="T48" fmla="*/ 421 w 426"/>
                  <a:gd name="T49" fmla="*/ 236 h 240"/>
                  <a:gd name="T50" fmla="*/ 420 w 426"/>
                  <a:gd name="T51" fmla="*/ 236 h 240"/>
                  <a:gd name="T52" fmla="*/ 419 w 426"/>
                  <a:gd name="T53" fmla="*/ 235 h 240"/>
                  <a:gd name="T54" fmla="*/ 60 w 426"/>
                  <a:gd name="T55" fmla="*/ 3 h 240"/>
                  <a:gd name="T56" fmla="*/ 54 w 426"/>
                  <a:gd name="T57" fmla="*/ 0 h 240"/>
                  <a:gd name="T58" fmla="*/ 54 w 426"/>
                  <a:gd name="T59" fmla="*/ 0 h 240"/>
                  <a:gd name="T60" fmla="*/ 55 w 426"/>
                  <a:gd name="T61" fmla="*/ 1 h 240"/>
                  <a:gd name="T62" fmla="*/ 56 w 426"/>
                  <a:gd name="T63" fmla="*/ 1 h 240"/>
                  <a:gd name="T64" fmla="*/ 54 w 426"/>
                  <a:gd name="T6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6" h="240">
                    <a:moveTo>
                      <a:pt x="0" y="225"/>
                    </a:moveTo>
                    <a:lnTo>
                      <a:pt x="0" y="225"/>
                    </a:lnTo>
                    <a:lnTo>
                      <a:pt x="0" y="225"/>
                    </a:lnTo>
                    <a:lnTo>
                      <a:pt x="1" y="225"/>
                    </a:lnTo>
                    <a:lnTo>
                      <a:pt x="0" y="225"/>
                    </a:lnTo>
                    <a:moveTo>
                      <a:pt x="421" y="237"/>
                    </a:moveTo>
                    <a:lnTo>
                      <a:pt x="421" y="237"/>
                    </a:lnTo>
                    <a:lnTo>
                      <a:pt x="421" y="237"/>
                    </a:lnTo>
                    <a:moveTo>
                      <a:pt x="60" y="3"/>
                    </a:moveTo>
                    <a:lnTo>
                      <a:pt x="57" y="3"/>
                    </a:lnTo>
                    <a:lnTo>
                      <a:pt x="57" y="5"/>
                    </a:lnTo>
                    <a:lnTo>
                      <a:pt x="415" y="236"/>
                    </a:lnTo>
                    <a:lnTo>
                      <a:pt x="4" y="222"/>
                    </a:lnTo>
                    <a:lnTo>
                      <a:pt x="3" y="225"/>
                    </a:lnTo>
                    <a:lnTo>
                      <a:pt x="3" y="225"/>
                    </a:lnTo>
                    <a:lnTo>
                      <a:pt x="5" y="225"/>
                    </a:lnTo>
                    <a:lnTo>
                      <a:pt x="43" y="227"/>
                    </a:lnTo>
                    <a:lnTo>
                      <a:pt x="417" y="239"/>
                    </a:lnTo>
                    <a:lnTo>
                      <a:pt x="421" y="239"/>
                    </a:lnTo>
                    <a:lnTo>
                      <a:pt x="421" y="239"/>
                    </a:lnTo>
                    <a:lnTo>
                      <a:pt x="425" y="240"/>
                    </a:lnTo>
                    <a:lnTo>
                      <a:pt x="426" y="240"/>
                    </a:lnTo>
                    <a:lnTo>
                      <a:pt x="423" y="237"/>
                    </a:lnTo>
                    <a:lnTo>
                      <a:pt x="421" y="237"/>
                    </a:lnTo>
                    <a:lnTo>
                      <a:pt x="421" y="236"/>
                    </a:lnTo>
                    <a:lnTo>
                      <a:pt x="420" y="236"/>
                    </a:lnTo>
                    <a:lnTo>
                      <a:pt x="419" y="235"/>
                    </a:lnTo>
                    <a:lnTo>
                      <a:pt x="60" y="3"/>
                    </a:lnTo>
                    <a:moveTo>
                      <a:pt x="54" y="0"/>
                    </a:moveTo>
                    <a:lnTo>
                      <a:pt x="54" y="0"/>
                    </a:lnTo>
                    <a:lnTo>
                      <a:pt x="55" y="1"/>
                    </a:lnTo>
                    <a:lnTo>
                      <a:pt x="56" y="1"/>
                    </a:lnTo>
                    <a:lnTo>
                      <a:pt x="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523"/>
              <p:cNvSpPr>
                <a:spLocks noEditPoints="1"/>
              </p:cNvSpPr>
              <p:nvPr/>
            </p:nvSpPr>
            <p:spPr bwMode="auto">
              <a:xfrm>
                <a:off x="4944" y="1068"/>
                <a:ext cx="303" cy="227"/>
              </a:xfrm>
              <a:custGeom>
                <a:avLst/>
                <a:gdLst>
                  <a:gd name="T0" fmla="*/ 2 w 303"/>
                  <a:gd name="T1" fmla="*/ 51 h 227"/>
                  <a:gd name="T2" fmla="*/ 0 w 303"/>
                  <a:gd name="T3" fmla="*/ 51 h 227"/>
                  <a:gd name="T4" fmla="*/ 1 w 303"/>
                  <a:gd name="T5" fmla="*/ 51 h 227"/>
                  <a:gd name="T6" fmla="*/ 3 w 303"/>
                  <a:gd name="T7" fmla="*/ 53 h 227"/>
                  <a:gd name="T8" fmla="*/ 2 w 303"/>
                  <a:gd name="T9" fmla="*/ 51 h 227"/>
                  <a:gd name="T10" fmla="*/ 247 w 303"/>
                  <a:gd name="T11" fmla="*/ 225 h 227"/>
                  <a:gd name="T12" fmla="*/ 247 w 303"/>
                  <a:gd name="T13" fmla="*/ 224 h 227"/>
                  <a:gd name="T14" fmla="*/ 247 w 303"/>
                  <a:gd name="T15" fmla="*/ 225 h 227"/>
                  <a:gd name="T16" fmla="*/ 250 w 303"/>
                  <a:gd name="T17" fmla="*/ 221 h 227"/>
                  <a:gd name="T18" fmla="*/ 250 w 303"/>
                  <a:gd name="T19" fmla="*/ 221 h 227"/>
                  <a:gd name="T20" fmla="*/ 303 w 303"/>
                  <a:gd name="T21" fmla="*/ 3 h 227"/>
                  <a:gd name="T22" fmla="*/ 299 w 303"/>
                  <a:gd name="T23" fmla="*/ 4 h 227"/>
                  <a:gd name="T24" fmla="*/ 247 w 303"/>
                  <a:gd name="T25" fmla="*/ 219 h 227"/>
                  <a:gd name="T26" fmla="*/ 247 w 303"/>
                  <a:gd name="T27" fmla="*/ 221 h 227"/>
                  <a:gd name="T28" fmla="*/ 247 w 303"/>
                  <a:gd name="T29" fmla="*/ 221 h 227"/>
                  <a:gd name="T30" fmla="*/ 8 w 303"/>
                  <a:gd name="T31" fmla="*/ 53 h 227"/>
                  <a:gd name="T32" fmla="*/ 254 w 303"/>
                  <a:gd name="T33" fmla="*/ 12 h 227"/>
                  <a:gd name="T34" fmla="*/ 4 w 303"/>
                  <a:gd name="T35" fmla="*/ 53 h 227"/>
                  <a:gd name="T36" fmla="*/ 4 w 303"/>
                  <a:gd name="T37" fmla="*/ 54 h 227"/>
                  <a:gd name="T38" fmla="*/ 4 w 303"/>
                  <a:gd name="T39" fmla="*/ 55 h 227"/>
                  <a:gd name="T40" fmla="*/ 4 w 303"/>
                  <a:gd name="T41" fmla="*/ 55 h 227"/>
                  <a:gd name="T42" fmla="*/ 245 w 303"/>
                  <a:gd name="T43" fmla="*/ 224 h 227"/>
                  <a:gd name="T44" fmla="*/ 246 w 303"/>
                  <a:gd name="T45" fmla="*/ 225 h 227"/>
                  <a:gd name="T46" fmla="*/ 247 w 303"/>
                  <a:gd name="T47" fmla="*/ 225 h 227"/>
                  <a:gd name="T48" fmla="*/ 249 w 303"/>
                  <a:gd name="T49" fmla="*/ 227 h 227"/>
                  <a:gd name="T50" fmla="*/ 249 w 303"/>
                  <a:gd name="T51" fmla="*/ 225 h 227"/>
                  <a:gd name="T52" fmla="*/ 249 w 303"/>
                  <a:gd name="T53" fmla="*/ 225 h 227"/>
                  <a:gd name="T54" fmla="*/ 250 w 303"/>
                  <a:gd name="T55" fmla="*/ 222 h 227"/>
                  <a:gd name="T56" fmla="*/ 303 w 303"/>
                  <a:gd name="T57" fmla="*/ 5 h 227"/>
                  <a:gd name="T58" fmla="*/ 303 w 303"/>
                  <a:gd name="T59" fmla="*/ 3 h 227"/>
                  <a:gd name="T60" fmla="*/ 293 w 303"/>
                  <a:gd name="T61" fmla="*/ 2 h 227"/>
                  <a:gd name="T62" fmla="*/ 273 w 303"/>
                  <a:gd name="T63" fmla="*/ 6 h 227"/>
                  <a:gd name="T64" fmla="*/ 293 w 303"/>
                  <a:gd name="T65" fmla="*/ 2 h 227"/>
                  <a:gd name="T66" fmla="*/ 303 w 303"/>
                  <a:gd name="T67" fmla="*/ 0 h 227"/>
                  <a:gd name="T68" fmla="*/ 302 w 303"/>
                  <a:gd name="T69" fmla="*/ 1 h 227"/>
                  <a:gd name="T70" fmla="*/ 301 w 303"/>
                  <a:gd name="T71" fmla="*/ 1 h 227"/>
                  <a:gd name="T72" fmla="*/ 303 w 303"/>
                  <a:gd name="T73" fmla="*/ 1 h 227"/>
                  <a:gd name="T74" fmla="*/ 303 w 303"/>
                  <a:gd name="T7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3" h="227">
                    <a:moveTo>
                      <a:pt x="2" y="51"/>
                    </a:moveTo>
                    <a:lnTo>
                      <a:pt x="0" y="51"/>
                    </a:lnTo>
                    <a:lnTo>
                      <a:pt x="1" y="51"/>
                    </a:lnTo>
                    <a:lnTo>
                      <a:pt x="3" y="53"/>
                    </a:lnTo>
                    <a:lnTo>
                      <a:pt x="2" y="51"/>
                    </a:lnTo>
                    <a:close/>
                    <a:moveTo>
                      <a:pt x="247" y="225"/>
                    </a:moveTo>
                    <a:lnTo>
                      <a:pt x="247" y="224"/>
                    </a:lnTo>
                    <a:lnTo>
                      <a:pt x="247" y="225"/>
                    </a:lnTo>
                    <a:close/>
                    <a:moveTo>
                      <a:pt x="250" y="221"/>
                    </a:moveTo>
                    <a:lnTo>
                      <a:pt x="250" y="221"/>
                    </a:lnTo>
                    <a:close/>
                    <a:moveTo>
                      <a:pt x="303" y="3"/>
                    </a:moveTo>
                    <a:lnTo>
                      <a:pt x="299" y="4"/>
                    </a:lnTo>
                    <a:lnTo>
                      <a:pt x="247" y="219"/>
                    </a:lnTo>
                    <a:lnTo>
                      <a:pt x="247" y="221"/>
                    </a:lnTo>
                    <a:lnTo>
                      <a:pt x="247" y="221"/>
                    </a:lnTo>
                    <a:lnTo>
                      <a:pt x="8" y="53"/>
                    </a:lnTo>
                    <a:lnTo>
                      <a:pt x="254" y="12"/>
                    </a:lnTo>
                    <a:lnTo>
                      <a:pt x="4" y="53"/>
                    </a:lnTo>
                    <a:lnTo>
                      <a:pt x="4" y="54"/>
                    </a:lnTo>
                    <a:lnTo>
                      <a:pt x="4" y="55"/>
                    </a:lnTo>
                    <a:lnTo>
                      <a:pt x="4" y="55"/>
                    </a:lnTo>
                    <a:lnTo>
                      <a:pt x="245" y="224"/>
                    </a:lnTo>
                    <a:lnTo>
                      <a:pt x="246" y="225"/>
                    </a:lnTo>
                    <a:lnTo>
                      <a:pt x="247" y="225"/>
                    </a:lnTo>
                    <a:lnTo>
                      <a:pt x="249" y="227"/>
                    </a:lnTo>
                    <a:lnTo>
                      <a:pt x="249" y="225"/>
                    </a:lnTo>
                    <a:lnTo>
                      <a:pt x="249" y="225"/>
                    </a:lnTo>
                    <a:lnTo>
                      <a:pt x="250" y="222"/>
                    </a:lnTo>
                    <a:lnTo>
                      <a:pt x="303" y="5"/>
                    </a:lnTo>
                    <a:lnTo>
                      <a:pt x="303" y="3"/>
                    </a:lnTo>
                    <a:close/>
                    <a:moveTo>
                      <a:pt x="293" y="2"/>
                    </a:moveTo>
                    <a:lnTo>
                      <a:pt x="273" y="6"/>
                    </a:lnTo>
                    <a:lnTo>
                      <a:pt x="293" y="2"/>
                    </a:lnTo>
                    <a:close/>
                    <a:moveTo>
                      <a:pt x="303" y="0"/>
                    </a:moveTo>
                    <a:lnTo>
                      <a:pt x="302" y="1"/>
                    </a:lnTo>
                    <a:lnTo>
                      <a:pt x="301" y="1"/>
                    </a:lnTo>
                    <a:lnTo>
                      <a:pt x="303" y="1"/>
                    </a:lnTo>
                    <a:lnTo>
                      <a:pt x="303"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524"/>
              <p:cNvSpPr>
                <a:spLocks noEditPoints="1"/>
              </p:cNvSpPr>
              <p:nvPr/>
            </p:nvSpPr>
            <p:spPr bwMode="auto">
              <a:xfrm>
                <a:off x="4944" y="1068"/>
                <a:ext cx="303" cy="227"/>
              </a:xfrm>
              <a:custGeom>
                <a:avLst/>
                <a:gdLst>
                  <a:gd name="T0" fmla="*/ 2 w 303"/>
                  <a:gd name="T1" fmla="*/ 51 h 227"/>
                  <a:gd name="T2" fmla="*/ 0 w 303"/>
                  <a:gd name="T3" fmla="*/ 51 h 227"/>
                  <a:gd name="T4" fmla="*/ 1 w 303"/>
                  <a:gd name="T5" fmla="*/ 51 h 227"/>
                  <a:gd name="T6" fmla="*/ 3 w 303"/>
                  <a:gd name="T7" fmla="*/ 53 h 227"/>
                  <a:gd name="T8" fmla="*/ 2 w 303"/>
                  <a:gd name="T9" fmla="*/ 51 h 227"/>
                  <a:gd name="T10" fmla="*/ 247 w 303"/>
                  <a:gd name="T11" fmla="*/ 225 h 227"/>
                  <a:gd name="T12" fmla="*/ 247 w 303"/>
                  <a:gd name="T13" fmla="*/ 224 h 227"/>
                  <a:gd name="T14" fmla="*/ 247 w 303"/>
                  <a:gd name="T15" fmla="*/ 225 h 227"/>
                  <a:gd name="T16" fmla="*/ 250 w 303"/>
                  <a:gd name="T17" fmla="*/ 221 h 227"/>
                  <a:gd name="T18" fmla="*/ 250 w 303"/>
                  <a:gd name="T19" fmla="*/ 221 h 227"/>
                  <a:gd name="T20" fmla="*/ 303 w 303"/>
                  <a:gd name="T21" fmla="*/ 3 h 227"/>
                  <a:gd name="T22" fmla="*/ 299 w 303"/>
                  <a:gd name="T23" fmla="*/ 4 h 227"/>
                  <a:gd name="T24" fmla="*/ 247 w 303"/>
                  <a:gd name="T25" fmla="*/ 219 h 227"/>
                  <a:gd name="T26" fmla="*/ 247 w 303"/>
                  <a:gd name="T27" fmla="*/ 221 h 227"/>
                  <a:gd name="T28" fmla="*/ 247 w 303"/>
                  <a:gd name="T29" fmla="*/ 221 h 227"/>
                  <a:gd name="T30" fmla="*/ 8 w 303"/>
                  <a:gd name="T31" fmla="*/ 53 h 227"/>
                  <a:gd name="T32" fmla="*/ 254 w 303"/>
                  <a:gd name="T33" fmla="*/ 12 h 227"/>
                  <a:gd name="T34" fmla="*/ 4 w 303"/>
                  <a:gd name="T35" fmla="*/ 53 h 227"/>
                  <a:gd name="T36" fmla="*/ 4 w 303"/>
                  <a:gd name="T37" fmla="*/ 54 h 227"/>
                  <a:gd name="T38" fmla="*/ 4 w 303"/>
                  <a:gd name="T39" fmla="*/ 55 h 227"/>
                  <a:gd name="T40" fmla="*/ 4 w 303"/>
                  <a:gd name="T41" fmla="*/ 55 h 227"/>
                  <a:gd name="T42" fmla="*/ 245 w 303"/>
                  <a:gd name="T43" fmla="*/ 224 h 227"/>
                  <a:gd name="T44" fmla="*/ 246 w 303"/>
                  <a:gd name="T45" fmla="*/ 225 h 227"/>
                  <a:gd name="T46" fmla="*/ 247 w 303"/>
                  <a:gd name="T47" fmla="*/ 225 h 227"/>
                  <a:gd name="T48" fmla="*/ 249 w 303"/>
                  <a:gd name="T49" fmla="*/ 227 h 227"/>
                  <a:gd name="T50" fmla="*/ 249 w 303"/>
                  <a:gd name="T51" fmla="*/ 225 h 227"/>
                  <a:gd name="T52" fmla="*/ 249 w 303"/>
                  <a:gd name="T53" fmla="*/ 225 h 227"/>
                  <a:gd name="T54" fmla="*/ 250 w 303"/>
                  <a:gd name="T55" fmla="*/ 222 h 227"/>
                  <a:gd name="T56" fmla="*/ 303 w 303"/>
                  <a:gd name="T57" fmla="*/ 5 h 227"/>
                  <a:gd name="T58" fmla="*/ 303 w 303"/>
                  <a:gd name="T59" fmla="*/ 3 h 227"/>
                  <a:gd name="T60" fmla="*/ 293 w 303"/>
                  <a:gd name="T61" fmla="*/ 2 h 227"/>
                  <a:gd name="T62" fmla="*/ 273 w 303"/>
                  <a:gd name="T63" fmla="*/ 6 h 227"/>
                  <a:gd name="T64" fmla="*/ 293 w 303"/>
                  <a:gd name="T65" fmla="*/ 2 h 227"/>
                  <a:gd name="T66" fmla="*/ 303 w 303"/>
                  <a:gd name="T67" fmla="*/ 0 h 227"/>
                  <a:gd name="T68" fmla="*/ 302 w 303"/>
                  <a:gd name="T69" fmla="*/ 1 h 227"/>
                  <a:gd name="T70" fmla="*/ 301 w 303"/>
                  <a:gd name="T71" fmla="*/ 1 h 227"/>
                  <a:gd name="T72" fmla="*/ 303 w 303"/>
                  <a:gd name="T73" fmla="*/ 1 h 227"/>
                  <a:gd name="T74" fmla="*/ 303 w 303"/>
                  <a:gd name="T7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3" h="227">
                    <a:moveTo>
                      <a:pt x="2" y="51"/>
                    </a:moveTo>
                    <a:lnTo>
                      <a:pt x="0" y="51"/>
                    </a:lnTo>
                    <a:lnTo>
                      <a:pt x="1" y="51"/>
                    </a:lnTo>
                    <a:lnTo>
                      <a:pt x="3" y="53"/>
                    </a:lnTo>
                    <a:lnTo>
                      <a:pt x="2" y="51"/>
                    </a:lnTo>
                    <a:moveTo>
                      <a:pt x="247" y="225"/>
                    </a:moveTo>
                    <a:lnTo>
                      <a:pt x="247" y="224"/>
                    </a:lnTo>
                    <a:lnTo>
                      <a:pt x="247" y="225"/>
                    </a:lnTo>
                    <a:moveTo>
                      <a:pt x="250" y="221"/>
                    </a:moveTo>
                    <a:lnTo>
                      <a:pt x="250" y="221"/>
                    </a:lnTo>
                    <a:moveTo>
                      <a:pt x="303" y="3"/>
                    </a:moveTo>
                    <a:lnTo>
                      <a:pt x="299" y="4"/>
                    </a:lnTo>
                    <a:lnTo>
                      <a:pt x="247" y="219"/>
                    </a:lnTo>
                    <a:lnTo>
                      <a:pt x="247" y="221"/>
                    </a:lnTo>
                    <a:lnTo>
                      <a:pt x="247" y="221"/>
                    </a:lnTo>
                    <a:lnTo>
                      <a:pt x="8" y="53"/>
                    </a:lnTo>
                    <a:lnTo>
                      <a:pt x="254" y="12"/>
                    </a:lnTo>
                    <a:lnTo>
                      <a:pt x="4" y="53"/>
                    </a:lnTo>
                    <a:lnTo>
                      <a:pt x="4" y="54"/>
                    </a:lnTo>
                    <a:lnTo>
                      <a:pt x="4" y="55"/>
                    </a:lnTo>
                    <a:lnTo>
                      <a:pt x="4" y="55"/>
                    </a:lnTo>
                    <a:lnTo>
                      <a:pt x="245" y="224"/>
                    </a:lnTo>
                    <a:lnTo>
                      <a:pt x="246" y="225"/>
                    </a:lnTo>
                    <a:lnTo>
                      <a:pt x="247" y="225"/>
                    </a:lnTo>
                    <a:lnTo>
                      <a:pt x="249" y="227"/>
                    </a:lnTo>
                    <a:lnTo>
                      <a:pt x="249" y="225"/>
                    </a:lnTo>
                    <a:lnTo>
                      <a:pt x="249" y="225"/>
                    </a:lnTo>
                    <a:lnTo>
                      <a:pt x="250" y="222"/>
                    </a:lnTo>
                    <a:lnTo>
                      <a:pt x="303" y="5"/>
                    </a:lnTo>
                    <a:lnTo>
                      <a:pt x="303" y="3"/>
                    </a:lnTo>
                    <a:moveTo>
                      <a:pt x="293" y="2"/>
                    </a:moveTo>
                    <a:lnTo>
                      <a:pt x="273" y="6"/>
                    </a:lnTo>
                    <a:lnTo>
                      <a:pt x="293" y="2"/>
                    </a:lnTo>
                    <a:moveTo>
                      <a:pt x="303" y="0"/>
                    </a:moveTo>
                    <a:lnTo>
                      <a:pt x="302" y="1"/>
                    </a:lnTo>
                    <a:lnTo>
                      <a:pt x="301" y="1"/>
                    </a:lnTo>
                    <a:lnTo>
                      <a:pt x="303" y="1"/>
                    </a:lnTo>
                    <a:lnTo>
                      <a:pt x="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525"/>
              <p:cNvSpPr>
                <a:spLocks noEditPoints="1"/>
              </p:cNvSpPr>
              <p:nvPr/>
            </p:nvSpPr>
            <p:spPr bwMode="auto">
              <a:xfrm>
                <a:off x="4887" y="983"/>
                <a:ext cx="366" cy="139"/>
              </a:xfrm>
              <a:custGeom>
                <a:avLst/>
                <a:gdLst>
                  <a:gd name="T0" fmla="*/ 5 w 366"/>
                  <a:gd name="T1" fmla="*/ 6 h 139"/>
                  <a:gd name="T2" fmla="*/ 5 w 366"/>
                  <a:gd name="T3" fmla="*/ 5 h 139"/>
                  <a:gd name="T4" fmla="*/ 6 w 366"/>
                  <a:gd name="T5" fmla="*/ 5 h 139"/>
                  <a:gd name="T6" fmla="*/ 350 w 366"/>
                  <a:gd name="T7" fmla="*/ 87 h 139"/>
                  <a:gd name="T8" fmla="*/ 330 w 366"/>
                  <a:gd name="T9" fmla="*/ 91 h 139"/>
                  <a:gd name="T10" fmla="*/ 64 w 366"/>
                  <a:gd name="T11" fmla="*/ 135 h 139"/>
                  <a:gd name="T12" fmla="*/ 62 w 366"/>
                  <a:gd name="T13" fmla="*/ 135 h 139"/>
                  <a:gd name="T14" fmla="*/ 61 w 366"/>
                  <a:gd name="T15" fmla="*/ 135 h 139"/>
                  <a:gd name="T16" fmla="*/ 5 w 366"/>
                  <a:gd name="T17" fmla="*/ 6 h 139"/>
                  <a:gd name="T18" fmla="*/ 0 w 366"/>
                  <a:gd name="T19" fmla="*/ 0 h 139"/>
                  <a:gd name="T20" fmla="*/ 1 w 366"/>
                  <a:gd name="T21" fmla="*/ 2 h 139"/>
                  <a:gd name="T22" fmla="*/ 2 w 366"/>
                  <a:gd name="T23" fmla="*/ 6 h 139"/>
                  <a:gd name="T24" fmla="*/ 59 w 366"/>
                  <a:gd name="T25" fmla="*/ 136 h 139"/>
                  <a:gd name="T26" fmla="*/ 60 w 366"/>
                  <a:gd name="T27" fmla="*/ 138 h 139"/>
                  <a:gd name="T28" fmla="*/ 60 w 366"/>
                  <a:gd name="T29" fmla="*/ 139 h 139"/>
                  <a:gd name="T30" fmla="*/ 61 w 366"/>
                  <a:gd name="T31" fmla="*/ 139 h 139"/>
                  <a:gd name="T32" fmla="*/ 61 w 366"/>
                  <a:gd name="T33" fmla="*/ 138 h 139"/>
                  <a:gd name="T34" fmla="*/ 311 w 366"/>
                  <a:gd name="T35" fmla="*/ 97 h 139"/>
                  <a:gd name="T36" fmla="*/ 356 w 366"/>
                  <a:gd name="T37" fmla="*/ 89 h 139"/>
                  <a:gd name="T38" fmla="*/ 360 w 366"/>
                  <a:gd name="T39" fmla="*/ 88 h 139"/>
                  <a:gd name="T40" fmla="*/ 363 w 366"/>
                  <a:gd name="T41" fmla="*/ 88 h 139"/>
                  <a:gd name="T42" fmla="*/ 366 w 366"/>
                  <a:gd name="T43" fmla="*/ 87 h 139"/>
                  <a:gd name="T44" fmla="*/ 360 w 366"/>
                  <a:gd name="T45" fmla="*/ 86 h 139"/>
                  <a:gd name="T46" fmla="*/ 358 w 366"/>
                  <a:gd name="T47" fmla="*/ 86 h 139"/>
                  <a:gd name="T48" fmla="*/ 357 w 366"/>
                  <a:gd name="T49" fmla="*/ 85 h 139"/>
                  <a:gd name="T50" fmla="*/ 5 w 366"/>
                  <a:gd name="T51" fmla="*/ 2 h 139"/>
                  <a:gd name="T52" fmla="*/ 2 w 366"/>
                  <a:gd name="T53" fmla="*/ 1 h 139"/>
                  <a:gd name="T54" fmla="*/ 0 w 366"/>
                  <a:gd name="T5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6" h="139">
                    <a:moveTo>
                      <a:pt x="5" y="6"/>
                    </a:moveTo>
                    <a:lnTo>
                      <a:pt x="5" y="5"/>
                    </a:lnTo>
                    <a:lnTo>
                      <a:pt x="6" y="5"/>
                    </a:lnTo>
                    <a:lnTo>
                      <a:pt x="350" y="87"/>
                    </a:lnTo>
                    <a:lnTo>
                      <a:pt x="330" y="91"/>
                    </a:lnTo>
                    <a:lnTo>
                      <a:pt x="64" y="135"/>
                    </a:lnTo>
                    <a:lnTo>
                      <a:pt x="62" y="135"/>
                    </a:lnTo>
                    <a:lnTo>
                      <a:pt x="61" y="135"/>
                    </a:lnTo>
                    <a:lnTo>
                      <a:pt x="5" y="6"/>
                    </a:lnTo>
                    <a:close/>
                    <a:moveTo>
                      <a:pt x="0" y="0"/>
                    </a:moveTo>
                    <a:lnTo>
                      <a:pt x="1" y="2"/>
                    </a:lnTo>
                    <a:lnTo>
                      <a:pt x="2" y="6"/>
                    </a:lnTo>
                    <a:lnTo>
                      <a:pt x="59" y="136"/>
                    </a:lnTo>
                    <a:lnTo>
                      <a:pt x="60" y="138"/>
                    </a:lnTo>
                    <a:lnTo>
                      <a:pt x="60" y="139"/>
                    </a:lnTo>
                    <a:lnTo>
                      <a:pt x="61" y="139"/>
                    </a:lnTo>
                    <a:lnTo>
                      <a:pt x="61" y="138"/>
                    </a:lnTo>
                    <a:lnTo>
                      <a:pt x="311" y="97"/>
                    </a:lnTo>
                    <a:lnTo>
                      <a:pt x="356" y="89"/>
                    </a:lnTo>
                    <a:lnTo>
                      <a:pt x="360" y="88"/>
                    </a:lnTo>
                    <a:lnTo>
                      <a:pt x="363" y="88"/>
                    </a:lnTo>
                    <a:lnTo>
                      <a:pt x="366" y="87"/>
                    </a:lnTo>
                    <a:lnTo>
                      <a:pt x="360" y="86"/>
                    </a:lnTo>
                    <a:lnTo>
                      <a:pt x="358" y="86"/>
                    </a:lnTo>
                    <a:lnTo>
                      <a:pt x="357" y="85"/>
                    </a:lnTo>
                    <a:lnTo>
                      <a:pt x="5" y="2"/>
                    </a:lnTo>
                    <a:lnTo>
                      <a:pt x="2" y="1"/>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526"/>
              <p:cNvSpPr>
                <a:spLocks noEditPoints="1"/>
              </p:cNvSpPr>
              <p:nvPr/>
            </p:nvSpPr>
            <p:spPr bwMode="auto">
              <a:xfrm>
                <a:off x="4887" y="983"/>
                <a:ext cx="366" cy="139"/>
              </a:xfrm>
              <a:custGeom>
                <a:avLst/>
                <a:gdLst>
                  <a:gd name="T0" fmla="*/ 5 w 366"/>
                  <a:gd name="T1" fmla="*/ 6 h 139"/>
                  <a:gd name="T2" fmla="*/ 5 w 366"/>
                  <a:gd name="T3" fmla="*/ 5 h 139"/>
                  <a:gd name="T4" fmla="*/ 6 w 366"/>
                  <a:gd name="T5" fmla="*/ 5 h 139"/>
                  <a:gd name="T6" fmla="*/ 350 w 366"/>
                  <a:gd name="T7" fmla="*/ 87 h 139"/>
                  <a:gd name="T8" fmla="*/ 330 w 366"/>
                  <a:gd name="T9" fmla="*/ 91 h 139"/>
                  <a:gd name="T10" fmla="*/ 64 w 366"/>
                  <a:gd name="T11" fmla="*/ 135 h 139"/>
                  <a:gd name="T12" fmla="*/ 62 w 366"/>
                  <a:gd name="T13" fmla="*/ 135 h 139"/>
                  <a:gd name="T14" fmla="*/ 61 w 366"/>
                  <a:gd name="T15" fmla="*/ 135 h 139"/>
                  <a:gd name="T16" fmla="*/ 5 w 366"/>
                  <a:gd name="T17" fmla="*/ 6 h 139"/>
                  <a:gd name="T18" fmla="*/ 0 w 366"/>
                  <a:gd name="T19" fmla="*/ 0 h 139"/>
                  <a:gd name="T20" fmla="*/ 1 w 366"/>
                  <a:gd name="T21" fmla="*/ 2 h 139"/>
                  <a:gd name="T22" fmla="*/ 2 w 366"/>
                  <a:gd name="T23" fmla="*/ 6 h 139"/>
                  <a:gd name="T24" fmla="*/ 59 w 366"/>
                  <a:gd name="T25" fmla="*/ 136 h 139"/>
                  <a:gd name="T26" fmla="*/ 60 w 366"/>
                  <a:gd name="T27" fmla="*/ 138 h 139"/>
                  <a:gd name="T28" fmla="*/ 60 w 366"/>
                  <a:gd name="T29" fmla="*/ 139 h 139"/>
                  <a:gd name="T30" fmla="*/ 61 w 366"/>
                  <a:gd name="T31" fmla="*/ 139 h 139"/>
                  <a:gd name="T32" fmla="*/ 61 w 366"/>
                  <a:gd name="T33" fmla="*/ 138 h 139"/>
                  <a:gd name="T34" fmla="*/ 311 w 366"/>
                  <a:gd name="T35" fmla="*/ 97 h 139"/>
                  <a:gd name="T36" fmla="*/ 356 w 366"/>
                  <a:gd name="T37" fmla="*/ 89 h 139"/>
                  <a:gd name="T38" fmla="*/ 360 w 366"/>
                  <a:gd name="T39" fmla="*/ 88 h 139"/>
                  <a:gd name="T40" fmla="*/ 363 w 366"/>
                  <a:gd name="T41" fmla="*/ 88 h 139"/>
                  <a:gd name="T42" fmla="*/ 366 w 366"/>
                  <a:gd name="T43" fmla="*/ 87 h 139"/>
                  <a:gd name="T44" fmla="*/ 360 w 366"/>
                  <a:gd name="T45" fmla="*/ 86 h 139"/>
                  <a:gd name="T46" fmla="*/ 358 w 366"/>
                  <a:gd name="T47" fmla="*/ 86 h 139"/>
                  <a:gd name="T48" fmla="*/ 357 w 366"/>
                  <a:gd name="T49" fmla="*/ 85 h 139"/>
                  <a:gd name="T50" fmla="*/ 5 w 366"/>
                  <a:gd name="T51" fmla="*/ 2 h 139"/>
                  <a:gd name="T52" fmla="*/ 2 w 366"/>
                  <a:gd name="T53" fmla="*/ 1 h 139"/>
                  <a:gd name="T54" fmla="*/ 0 w 366"/>
                  <a:gd name="T5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6" h="139">
                    <a:moveTo>
                      <a:pt x="5" y="6"/>
                    </a:moveTo>
                    <a:lnTo>
                      <a:pt x="5" y="5"/>
                    </a:lnTo>
                    <a:lnTo>
                      <a:pt x="6" y="5"/>
                    </a:lnTo>
                    <a:lnTo>
                      <a:pt x="350" y="87"/>
                    </a:lnTo>
                    <a:lnTo>
                      <a:pt x="330" y="91"/>
                    </a:lnTo>
                    <a:lnTo>
                      <a:pt x="64" y="135"/>
                    </a:lnTo>
                    <a:lnTo>
                      <a:pt x="62" y="135"/>
                    </a:lnTo>
                    <a:lnTo>
                      <a:pt x="61" y="135"/>
                    </a:lnTo>
                    <a:lnTo>
                      <a:pt x="5" y="6"/>
                    </a:lnTo>
                    <a:moveTo>
                      <a:pt x="0" y="0"/>
                    </a:moveTo>
                    <a:lnTo>
                      <a:pt x="1" y="2"/>
                    </a:lnTo>
                    <a:lnTo>
                      <a:pt x="2" y="6"/>
                    </a:lnTo>
                    <a:lnTo>
                      <a:pt x="59" y="136"/>
                    </a:lnTo>
                    <a:lnTo>
                      <a:pt x="60" y="138"/>
                    </a:lnTo>
                    <a:lnTo>
                      <a:pt x="60" y="139"/>
                    </a:lnTo>
                    <a:lnTo>
                      <a:pt x="61" y="139"/>
                    </a:lnTo>
                    <a:lnTo>
                      <a:pt x="61" y="138"/>
                    </a:lnTo>
                    <a:lnTo>
                      <a:pt x="311" y="97"/>
                    </a:lnTo>
                    <a:lnTo>
                      <a:pt x="356" y="89"/>
                    </a:lnTo>
                    <a:lnTo>
                      <a:pt x="360" y="88"/>
                    </a:lnTo>
                    <a:lnTo>
                      <a:pt x="363" y="88"/>
                    </a:lnTo>
                    <a:lnTo>
                      <a:pt x="366" y="87"/>
                    </a:lnTo>
                    <a:lnTo>
                      <a:pt x="360" y="86"/>
                    </a:lnTo>
                    <a:lnTo>
                      <a:pt x="358" y="86"/>
                    </a:lnTo>
                    <a:lnTo>
                      <a:pt x="357" y="85"/>
                    </a:lnTo>
                    <a:lnTo>
                      <a:pt x="5" y="2"/>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527"/>
              <p:cNvSpPr>
                <a:spLocks noEditPoints="1"/>
              </p:cNvSpPr>
              <p:nvPr/>
            </p:nvSpPr>
            <p:spPr bwMode="auto">
              <a:xfrm>
                <a:off x="3446" y="387"/>
                <a:ext cx="206" cy="222"/>
              </a:xfrm>
              <a:custGeom>
                <a:avLst/>
                <a:gdLst>
                  <a:gd name="T0" fmla="*/ 205 w 206"/>
                  <a:gd name="T1" fmla="*/ 219 h 222"/>
                  <a:gd name="T2" fmla="*/ 203 w 206"/>
                  <a:gd name="T3" fmla="*/ 221 h 222"/>
                  <a:gd name="T4" fmla="*/ 204 w 206"/>
                  <a:gd name="T5" fmla="*/ 221 h 222"/>
                  <a:gd name="T6" fmla="*/ 206 w 206"/>
                  <a:gd name="T7" fmla="*/ 222 h 222"/>
                  <a:gd name="T8" fmla="*/ 205 w 206"/>
                  <a:gd name="T9" fmla="*/ 220 h 222"/>
                  <a:gd name="T10" fmla="*/ 205 w 206"/>
                  <a:gd name="T11" fmla="*/ 219 h 222"/>
                  <a:gd name="T12" fmla="*/ 1 w 206"/>
                  <a:gd name="T13" fmla="*/ 174 h 222"/>
                  <a:gd name="T14" fmla="*/ 1 w 206"/>
                  <a:gd name="T15" fmla="*/ 174 h 222"/>
                  <a:gd name="T16" fmla="*/ 80 w 206"/>
                  <a:gd name="T17" fmla="*/ 192 h 222"/>
                  <a:gd name="T18" fmla="*/ 1 w 206"/>
                  <a:gd name="T19" fmla="*/ 174 h 222"/>
                  <a:gd name="T20" fmla="*/ 5 w 206"/>
                  <a:gd name="T21" fmla="*/ 172 h 222"/>
                  <a:gd name="T22" fmla="*/ 5 w 206"/>
                  <a:gd name="T23" fmla="*/ 172 h 222"/>
                  <a:gd name="T24" fmla="*/ 80 w 206"/>
                  <a:gd name="T25" fmla="*/ 189 h 222"/>
                  <a:gd name="T26" fmla="*/ 5 w 206"/>
                  <a:gd name="T27" fmla="*/ 172 h 222"/>
                  <a:gd name="T28" fmla="*/ 54 w 206"/>
                  <a:gd name="T29" fmla="*/ 4 h 222"/>
                  <a:gd name="T30" fmla="*/ 56 w 206"/>
                  <a:gd name="T31" fmla="*/ 3 h 222"/>
                  <a:gd name="T32" fmla="*/ 54 w 206"/>
                  <a:gd name="T33" fmla="*/ 4 h 222"/>
                  <a:gd name="T34" fmla="*/ 55 w 206"/>
                  <a:gd name="T35" fmla="*/ 0 h 222"/>
                  <a:gd name="T36" fmla="*/ 55 w 206"/>
                  <a:gd name="T37" fmla="*/ 0 h 222"/>
                  <a:gd name="T38" fmla="*/ 54 w 206"/>
                  <a:gd name="T39" fmla="*/ 2 h 222"/>
                  <a:gd name="T40" fmla="*/ 54 w 206"/>
                  <a:gd name="T41" fmla="*/ 3 h 222"/>
                  <a:gd name="T42" fmla="*/ 54 w 206"/>
                  <a:gd name="T43" fmla="*/ 3 h 222"/>
                  <a:gd name="T44" fmla="*/ 53 w 206"/>
                  <a:gd name="T45" fmla="*/ 5 h 222"/>
                  <a:gd name="T46" fmla="*/ 0 w 206"/>
                  <a:gd name="T47" fmla="*/ 171 h 222"/>
                  <a:gd name="T48" fmla="*/ 0 w 206"/>
                  <a:gd name="T49" fmla="*/ 171 h 222"/>
                  <a:gd name="T50" fmla="*/ 0 w 206"/>
                  <a:gd name="T51" fmla="*/ 170 h 222"/>
                  <a:gd name="T52" fmla="*/ 0 w 206"/>
                  <a:gd name="T53" fmla="*/ 171 h 222"/>
                  <a:gd name="T54" fmla="*/ 4 w 206"/>
                  <a:gd name="T55" fmla="*/ 169 h 222"/>
                  <a:gd name="T56" fmla="*/ 56 w 206"/>
                  <a:gd name="T57" fmla="*/ 7 h 222"/>
                  <a:gd name="T58" fmla="*/ 199 w 206"/>
                  <a:gd name="T59" fmla="*/ 217 h 222"/>
                  <a:gd name="T60" fmla="*/ 203 w 206"/>
                  <a:gd name="T61" fmla="*/ 218 h 222"/>
                  <a:gd name="T62" fmla="*/ 204 w 206"/>
                  <a:gd name="T63" fmla="*/ 218 h 222"/>
                  <a:gd name="T64" fmla="*/ 202 w 206"/>
                  <a:gd name="T65" fmla="*/ 214 h 222"/>
                  <a:gd name="T66" fmla="*/ 58 w 206"/>
                  <a:gd name="T67" fmla="*/ 4 h 222"/>
                  <a:gd name="T68" fmla="*/ 55 w 206"/>
                  <a:gd name="T69" fmla="*/ 0 h 222"/>
                  <a:gd name="T70" fmla="*/ 55 w 206"/>
                  <a:gd name="T71" fmla="*/ 0 h 222"/>
                  <a:gd name="T72" fmla="*/ 55 w 206"/>
                  <a:gd name="T7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22">
                    <a:moveTo>
                      <a:pt x="205" y="219"/>
                    </a:moveTo>
                    <a:lnTo>
                      <a:pt x="203" y="221"/>
                    </a:lnTo>
                    <a:lnTo>
                      <a:pt x="204" y="221"/>
                    </a:lnTo>
                    <a:lnTo>
                      <a:pt x="206" y="222"/>
                    </a:lnTo>
                    <a:lnTo>
                      <a:pt x="205" y="220"/>
                    </a:lnTo>
                    <a:lnTo>
                      <a:pt x="205" y="219"/>
                    </a:lnTo>
                    <a:close/>
                    <a:moveTo>
                      <a:pt x="1" y="174"/>
                    </a:moveTo>
                    <a:lnTo>
                      <a:pt x="1" y="174"/>
                    </a:lnTo>
                    <a:lnTo>
                      <a:pt x="80" y="192"/>
                    </a:lnTo>
                    <a:lnTo>
                      <a:pt x="1" y="174"/>
                    </a:lnTo>
                    <a:close/>
                    <a:moveTo>
                      <a:pt x="5" y="172"/>
                    </a:moveTo>
                    <a:lnTo>
                      <a:pt x="5" y="172"/>
                    </a:lnTo>
                    <a:lnTo>
                      <a:pt x="80" y="189"/>
                    </a:lnTo>
                    <a:lnTo>
                      <a:pt x="5" y="172"/>
                    </a:lnTo>
                    <a:close/>
                    <a:moveTo>
                      <a:pt x="54" y="4"/>
                    </a:moveTo>
                    <a:lnTo>
                      <a:pt x="56" y="3"/>
                    </a:lnTo>
                    <a:lnTo>
                      <a:pt x="54" y="4"/>
                    </a:lnTo>
                    <a:close/>
                    <a:moveTo>
                      <a:pt x="55" y="0"/>
                    </a:moveTo>
                    <a:lnTo>
                      <a:pt x="55" y="0"/>
                    </a:lnTo>
                    <a:lnTo>
                      <a:pt x="54" y="2"/>
                    </a:lnTo>
                    <a:lnTo>
                      <a:pt x="54" y="3"/>
                    </a:lnTo>
                    <a:lnTo>
                      <a:pt x="54" y="3"/>
                    </a:lnTo>
                    <a:lnTo>
                      <a:pt x="53" y="5"/>
                    </a:lnTo>
                    <a:lnTo>
                      <a:pt x="0" y="171"/>
                    </a:lnTo>
                    <a:lnTo>
                      <a:pt x="0" y="171"/>
                    </a:lnTo>
                    <a:lnTo>
                      <a:pt x="0" y="170"/>
                    </a:lnTo>
                    <a:lnTo>
                      <a:pt x="0" y="171"/>
                    </a:lnTo>
                    <a:lnTo>
                      <a:pt x="4" y="169"/>
                    </a:lnTo>
                    <a:lnTo>
                      <a:pt x="56" y="7"/>
                    </a:lnTo>
                    <a:lnTo>
                      <a:pt x="199" y="217"/>
                    </a:lnTo>
                    <a:lnTo>
                      <a:pt x="203" y="218"/>
                    </a:lnTo>
                    <a:lnTo>
                      <a:pt x="204" y="218"/>
                    </a:lnTo>
                    <a:lnTo>
                      <a:pt x="202" y="214"/>
                    </a:lnTo>
                    <a:lnTo>
                      <a:pt x="58" y="4"/>
                    </a:lnTo>
                    <a:lnTo>
                      <a:pt x="55" y="0"/>
                    </a:lnTo>
                    <a:lnTo>
                      <a:pt x="55" y="0"/>
                    </a:lnTo>
                    <a:lnTo>
                      <a:pt x="55"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528"/>
              <p:cNvSpPr>
                <a:spLocks noEditPoints="1"/>
              </p:cNvSpPr>
              <p:nvPr/>
            </p:nvSpPr>
            <p:spPr bwMode="auto">
              <a:xfrm>
                <a:off x="3446" y="387"/>
                <a:ext cx="206" cy="222"/>
              </a:xfrm>
              <a:custGeom>
                <a:avLst/>
                <a:gdLst>
                  <a:gd name="T0" fmla="*/ 205 w 206"/>
                  <a:gd name="T1" fmla="*/ 219 h 222"/>
                  <a:gd name="T2" fmla="*/ 203 w 206"/>
                  <a:gd name="T3" fmla="*/ 221 h 222"/>
                  <a:gd name="T4" fmla="*/ 204 w 206"/>
                  <a:gd name="T5" fmla="*/ 221 h 222"/>
                  <a:gd name="T6" fmla="*/ 206 w 206"/>
                  <a:gd name="T7" fmla="*/ 222 h 222"/>
                  <a:gd name="T8" fmla="*/ 205 w 206"/>
                  <a:gd name="T9" fmla="*/ 220 h 222"/>
                  <a:gd name="T10" fmla="*/ 205 w 206"/>
                  <a:gd name="T11" fmla="*/ 219 h 222"/>
                  <a:gd name="T12" fmla="*/ 1 w 206"/>
                  <a:gd name="T13" fmla="*/ 174 h 222"/>
                  <a:gd name="T14" fmla="*/ 1 w 206"/>
                  <a:gd name="T15" fmla="*/ 174 h 222"/>
                  <a:gd name="T16" fmla="*/ 80 w 206"/>
                  <a:gd name="T17" fmla="*/ 192 h 222"/>
                  <a:gd name="T18" fmla="*/ 1 w 206"/>
                  <a:gd name="T19" fmla="*/ 174 h 222"/>
                  <a:gd name="T20" fmla="*/ 5 w 206"/>
                  <a:gd name="T21" fmla="*/ 172 h 222"/>
                  <a:gd name="T22" fmla="*/ 5 w 206"/>
                  <a:gd name="T23" fmla="*/ 172 h 222"/>
                  <a:gd name="T24" fmla="*/ 80 w 206"/>
                  <a:gd name="T25" fmla="*/ 189 h 222"/>
                  <a:gd name="T26" fmla="*/ 5 w 206"/>
                  <a:gd name="T27" fmla="*/ 172 h 222"/>
                  <a:gd name="T28" fmla="*/ 54 w 206"/>
                  <a:gd name="T29" fmla="*/ 4 h 222"/>
                  <a:gd name="T30" fmla="*/ 56 w 206"/>
                  <a:gd name="T31" fmla="*/ 3 h 222"/>
                  <a:gd name="T32" fmla="*/ 54 w 206"/>
                  <a:gd name="T33" fmla="*/ 4 h 222"/>
                  <a:gd name="T34" fmla="*/ 55 w 206"/>
                  <a:gd name="T35" fmla="*/ 0 h 222"/>
                  <a:gd name="T36" fmla="*/ 55 w 206"/>
                  <a:gd name="T37" fmla="*/ 0 h 222"/>
                  <a:gd name="T38" fmla="*/ 54 w 206"/>
                  <a:gd name="T39" fmla="*/ 2 h 222"/>
                  <a:gd name="T40" fmla="*/ 54 w 206"/>
                  <a:gd name="T41" fmla="*/ 3 h 222"/>
                  <a:gd name="T42" fmla="*/ 54 w 206"/>
                  <a:gd name="T43" fmla="*/ 3 h 222"/>
                  <a:gd name="T44" fmla="*/ 53 w 206"/>
                  <a:gd name="T45" fmla="*/ 5 h 222"/>
                  <a:gd name="T46" fmla="*/ 0 w 206"/>
                  <a:gd name="T47" fmla="*/ 171 h 222"/>
                  <a:gd name="T48" fmla="*/ 0 w 206"/>
                  <a:gd name="T49" fmla="*/ 171 h 222"/>
                  <a:gd name="T50" fmla="*/ 0 w 206"/>
                  <a:gd name="T51" fmla="*/ 170 h 222"/>
                  <a:gd name="T52" fmla="*/ 0 w 206"/>
                  <a:gd name="T53" fmla="*/ 171 h 222"/>
                  <a:gd name="T54" fmla="*/ 4 w 206"/>
                  <a:gd name="T55" fmla="*/ 169 h 222"/>
                  <a:gd name="T56" fmla="*/ 56 w 206"/>
                  <a:gd name="T57" fmla="*/ 7 h 222"/>
                  <a:gd name="T58" fmla="*/ 199 w 206"/>
                  <a:gd name="T59" fmla="*/ 217 h 222"/>
                  <a:gd name="T60" fmla="*/ 203 w 206"/>
                  <a:gd name="T61" fmla="*/ 218 h 222"/>
                  <a:gd name="T62" fmla="*/ 204 w 206"/>
                  <a:gd name="T63" fmla="*/ 218 h 222"/>
                  <a:gd name="T64" fmla="*/ 202 w 206"/>
                  <a:gd name="T65" fmla="*/ 214 h 222"/>
                  <a:gd name="T66" fmla="*/ 58 w 206"/>
                  <a:gd name="T67" fmla="*/ 4 h 222"/>
                  <a:gd name="T68" fmla="*/ 55 w 206"/>
                  <a:gd name="T69" fmla="*/ 0 h 222"/>
                  <a:gd name="T70" fmla="*/ 55 w 206"/>
                  <a:gd name="T71" fmla="*/ 0 h 222"/>
                  <a:gd name="T72" fmla="*/ 55 w 206"/>
                  <a:gd name="T7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22">
                    <a:moveTo>
                      <a:pt x="205" y="219"/>
                    </a:moveTo>
                    <a:lnTo>
                      <a:pt x="203" y="221"/>
                    </a:lnTo>
                    <a:lnTo>
                      <a:pt x="204" y="221"/>
                    </a:lnTo>
                    <a:lnTo>
                      <a:pt x="206" y="222"/>
                    </a:lnTo>
                    <a:lnTo>
                      <a:pt x="205" y="220"/>
                    </a:lnTo>
                    <a:lnTo>
                      <a:pt x="205" y="219"/>
                    </a:lnTo>
                    <a:moveTo>
                      <a:pt x="1" y="174"/>
                    </a:moveTo>
                    <a:lnTo>
                      <a:pt x="1" y="174"/>
                    </a:lnTo>
                    <a:lnTo>
                      <a:pt x="80" y="192"/>
                    </a:lnTo>
                    <a:lnTo>
                      <a:pt x="1" y="174"/>
                    </a:lnTo>
                    <a:moveTo>
                      <a:pt x="5" y="172"/>
                    </a:moveTo>
                    <a:lnTo>
                      <a:pt x="5" y="172"/>
                    </a:lnTo>
                    <a:lnTo>
                      <a:pt x="80" y="189"/>
                    </a:lnTo>
                    <a:lnTo>
                      <a:pt x="5" y="172"/>
                    </a:lnTo>
                    <a:moveTo>
                      <a:pt x="54" y="4"/>
                    </a:moveTo>
                    <a:lnTo>
                      <a:pt x="56" y="3"/>
                    </a:lnTo>
                    <a:lnTo>
                      <a:pt x="54" y="4"/>
                    </a:lnTo>
                    <a:moveTo>
                      <a:pt x="55" y="0"/>
                    </a:moveTo>
                    <a:lnTo>
                      <a:pt x="55" y="0"/>
                    </a:lnTo>
                    <a:lnTo>
                      <a:pt x="54" y="2"/>
                    </a:lnTo>
                    <a:lnTo>
                      <a:pt x="54" y="3"/>
                    </a:lnTo>
                    <a:lnTo>
                      <a:pt x="54" y="3"/>
                    </a:lnTo>
                    <a:lnTo>
                      <a:pt x="53" y="5"/>
                    </a:lnTo>
                    <a:lnTo>
                      <a:pt x="0" y="171"/>
                    </a:lnTo>
                    <a:lnTo>
                      <a:pt x="0" y="171"/>
                    </a:lnTo>
                    <a:lnTo>
                      <a:pt x="0" y="170"/>
                    </a:lnTo>
                    <a:lnTo>
                      <a:pt x="0" y="171"/>
                    </a:lnTo>
                    <a:lnTo>
                      <a:pt x="4" y="169"/>
                    </a:lnTo>
                    <a:lnTo>
                      <a:pt x="56" y="7"/>
                    </a:lnTo>
                    <a:lnTo>
                      <a:pt x="199" y="217"/>
                    </a:lnTo>
                    <a:lnTo>
                      <a:pt x="203" y="218"/>
                    </a:lnTo>
                    <a:lnTo>
                      <a:pt x="204" y="218"/>
                    </a:lnTo>
                    <a:lnTo>
                      <a:pt x="202" y="214"/>
                    </a:lnTo>
                    <a:lnTo>
                      <a:pt x="58" y="4"/>
                    </a:lnTo>
                    <a:lnTo>
                      <a:pt x="55" y="0"/>
                    </a:lnTo>
                    <a:lnTo>
                      <a:pt x="55" y="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529"/>
              <p:cNvSpPr>
                <a:spLocks noEditPoints="1"/>
              </p:cNvSpPr>
              <p:nvPr/>
            </p:nvSpPr>
            <p:spPr bwMode="auto">
              <a:xfrm>
                <a:off x="3258" y="557"/>
                <a:ext cx="395" cy="251"/>
              </a:xfrm>
              <a:custGeom>
                <a:avLst/>
                <a:gdLst>
                  <a:gd name="T0" fmla="*/ 2 w 395"/>
                  <a:gd name="T1" fmla="*/ 248 h 251"/>
                  <a:gd name="T2" fmla="*/ 0 w 395"/>
                  <a:gd name="T3" fmla="*/ 251 h 251"/>
                  <a:gd name="T4" fmla="*/ 1 w 395"/>
                  <a:gd name="T5" fmla="*/ 250 h 251"/>
                  <a:gd name="T6" fmla="*/ 5 w 395"/>
                  <a:gd name="T7" fmla="*/ 248 h 251"/>
                  <a:gd name="T8" fmla="*/ 2 w 395"/>
                  <a:gd name="T9" fmla="*/ 248 h 251"/>
                  <a:gd name="T10" fmla="*/ 391 w 395"/>
                  <a:gd name="T11" fmla="*/ 49 h 251"/>
                  <a:gd name="T12" fmla="*/ 391 w 395"/>
                  <a:gd name="T13" fmla="*/ 48 h 251"/>
                  <a:gd name="T14" fmla="*/ 391 w 395"/>
                  <a:gd name="T15" fmla="*/ 49 h 251"/>
                  <a:gd name="T16" fmla="*/ 390 w 395"/>
                  <a:gd name="T17" fmla="*/ 48 h 251"/>
                  <a:gd name="T18" fmla="*/ 391 w 395"/>
                  <a:gd name="T19" fmla="*/ 49 h 251"/>
                  <a:gd name="T20" fmla="*/ 189 w 395"/>
                  <a:gd name="T21" fmla="*/ 4 h 251"/>
                  <a:gd name="T22" fmla="*/ 189 w 395"/>
                  <a:gd name="T23" fmla="*/ 4 h 251"/>
                  <a:gd name="T24" fmla="*/ 268 w 395"/>
                  <a:gd name="T25" fmla="*/ 22 h 251"/>
                  <a:gd name="T26" fmla="*/ 386 w 395"/>
                  <a:gd name="T27" fmla="*/ 49 h 251"/>
                  <a:gd name="T28" fmla="*/ 10 w 395"/>
                  <a:gd name="T29" fmla="*/ 242 h 251"/>
                  <a:gd name="T30" fmla="*/ 189 w 395"/>
                  <a:gd name="T31" fmla="*/ 4 h 251"/>
                  <a:gd name="T32" fmla="*/ 193 w 395"/>
                  <a:gd name="T33" fmla="*/ 2 h 251"/>
                  <a:gd name="T34" fmla="*/ 190 w 395"/>
                  <a:gd name="T35" fmla="*/ 4 h 251"/>
                  <a:gd name="T36" fmla="*/ 6 w 395"/>
                  <a:gd name="T37" fmla="*/ 247 h 251"/>
                  <a:gd name="T38" fmla="*/ 6 w 395"/>
                  <a:gd name="T39" fmla="*/ 248 h 251"/>
                  <a:gd name="T40" fmla="*/ 6 w 395"/>
                  <a:gd name="T41" fmla="*/ 248 h 251"/>
                  <a:gd name="T42" fmla="*/ 7 w 395"/>
                  <a:gd name="T43" fmla="*/ 247 h 251"/>
                  <a:gd name="T44" fmla="*/ 8 w 395"/>
                  <a:gd name="T45" fmla="*/ 247 h 251"/>
                  <a:gd name="T46" fmla="*/ 388 w 395"/>
                  <a:gd name="T47" fmla="*/ 52 h 251"/>
                  <a:gd name="T48" fmla="*/ 390 w 395"/>
                  <a:gd name="T49" fmla="*/ 51 h 251"/>
                  <a:gd name="T50" fmla="*/ 391 w 395"/>
                  <a:gd name="T51" fmla="*/ 51 h 251"/>
                  <a:gd name="T52" fmla="*/ 393 w 395"/>
                  <a:gd name="T53" fmla="*/ 49 h 251"/>
                  <a:gd name="T54" fmla="*/ 395 w 395"/>
                  <a:gd name="T55" fmla="*/ 48 h 251"/>
                  <a:gd name="T56" fmla="*/ 392 w 395"/>
                  <a:gd name="T57" fmla="*/ 48 h 251"/>
                  <a:gd name="T58" fmla="*/ 391 w 395"/>
                  <a:gd name="T59" fmla="*/ 48 h 251"/>
                  <a:gd name="T60" fmla="*/ 387 w 395"/>
                  <a:gd name="T61" fmla="*/ 47 h 251"/>
                  <a:gd name="T62" fmla="*/ 387 w 395"/>
                  <a:gd name="T63" fmla="*/ 47 h 251"/>
                  <a:gd name="T64" fmla="*/ 384 w 395"/>
                  <a:gd name="T65" fmla="*/ 46 h 251"/>
                  <a:gd name="T66" fmla="*/ 268 w 395"/>
                  <a:gd name="T67" fmla="*/ 19 h 251"/>
                  <a:gd name="T68" fmla="*/ 193 w 395"/>
                  <a:gd name="T69" fmla="*/ 2 h 251"/>
                  <a:gd name="T70" fmla="*/ 188 w 395"/>
                  <a:gd name="T71" fmla="*/ 0 h 251"/>
                  <a:gd name="T72" fmla="*/ 188 w 395"/>
                  <a:gd name="T73" fmla="*/ 1 h 251"/>
                  <a:gd name="T74" fmla="*/ 188 w 395"/>
                  <a:gd name="T75" fmla="*/ 1 h 251"/>
                  <a:gd name="T76" fmla="*/ 188 w 395"/>
                  <a:gd name="T77" fmla="*/ 1 h 251"/>
                  <a:gd name="T78" fmla="*/ 188 w 395"/>
                  <a:gd name="T7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5" h="251">
                    <a:moveTo>
                      <a:pt x="2" y="248"/>
                    </a:moveTo>
                    <a:lnTo>
                      <a:pt x="0" y="251"/>
                    </a:lnTo>
                    <a:lnTo>
                      <a:pt x="1" y="250"/>
                    </a:lnTo>
                    <a:lnTo>
                      <a:pt x="5" y="248"/>
                    </a:lnTo>
                    <a:lnTo>
                      <a:pt x="2" y="248"/>
                    </a:lnTo>
                    <a:close/>
                    <a:moveTo>
                      <a:pt x="391" y="49"/>
                    </a:moveTo>
                    <a:lnTo>
                      <a:pt x="391" y="48"/>
                    </a:lnTo>
                    <a:lnTo>
                      <a:pt x="391" y="49"/>
                    </a:lnTo>
                    <a:lnTo>
                      <a:pt x="390" y="48"/>
                    </a:lnTo>
                    <a:lnTo>
                      <a:pt x="391" y="49"/>
                    </a:lnTo>
                    <a:close/>
                    <a:moveTo>
                      <a:pt x="189" y="4"/>
                    </a:moveTo>
                    <a:lnTo>
                      <a:pt x="189" y="4"/>
                    </a:lnTo>
                    <a:lnTo>
                      <a:pt x="268" y="22"/>
                    </a:lnTo>
                    <a:lnTo>
                      <a:pt x="386" y="49"/>
                    </a:lnTo>
                    <a:lnTo>
                      <a:pt x="10" y="242"/>
                    </a:lnTo>
                    <a:lnTo>
                      <a:pt x="189" y="4"/>
                    </a:lnTo>
                    <a:close/>
                    <a:moveTo>
                      <a:pt x="193" y="2"/>
                    </a:moveTo>
                    <a:lnTo>
                      <a:pt x="190" y="4"/>
                    </a:lnTo>
                    <a:lnTo>
                      <a:pt x="6" y="247"/>
                    </a:lnTo>
                    <a:lnTo>
                      <a:pt x="6" y="248"/>
                    </a:lnTo>
                    <a:lnTo>
                      <a:pt x="6" y="248"/>
                    </a:lnTo>
                    <a:lnTo>
                      <a:pt x="7" y="247"/>
                    </a:lnTo>
                    <a:lnTo>
                      <a:pt x="8" y="247"/>
                    </a:lnTo>
                    <a:lnTo>
                      <a:pt x="388" y="52"/>
                    </a:lnTo>
                    <a:lnTo>
                      <a:pt x="390" y="51"/>
                    </a:lnTo>
                    <a:lnTo>
                      <a:pt x="391" y="51"/>
                    </a:lnTo>
                    <a:lnTo>
                      <a:pt x="393" y="49"/>
                    </a:lnTo>
                    <a:lnTo>
                      <a:pt x="395" y="48"/>
                    </a:lnTo>
                    <a:lnTo>
                      <a:pt x="392" y="48"/>
                    </a:lnTo>
                    <a:lnTo>
                      <a:pt x="391" y="48"/>
                    </a:lnTo>
                    <a:lnTo>
                      <a:pt x="387" y="47"/>
                    </a:lnTo>
                    <a:lnTo>
                      <a:pt x="387" y="47"/>
                    </a:lnTo>
                    <a:lnTo>
                      <a:pt x="384" y="46"/>
                    </a:lnTo>
                    <a:lnTo>
                      <a:pt x="268" y="19"/>
                    </a:lnTo>
                    <a:lnTo>
                      <a:pt x="193" y="2"/>
                    </a:lnTo>
                    <a:close/>
                    <a:moveTo>
                      <a:pt x="188" y="0"/>
                    </a:moveTo>
                    <a:lnTo>
                      <a:pt x="188" y="1"/>
                    </a:lnTo>
                    <a:lnTo>
                      <a:pt x="188" y="1"/>
                    </a:lnTo>
                    <a:lnTo>
                      <a:pt x="188" y="1"/>
                    </a:lnTo>
                    <a:lnTo>
                      <a:pt x="188"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530"/>
              <p:cNvSpPr>
                <a:spLocks noEditPoints="1"/>
              </p:cNvSpPr>
              <p:nvPr/>
            </p:nvSpPr>
            <p:spPr bwMode="auto">
              <a:xfrm>
                <a:off x="3258" y="557"/>
                <a:ext cx="395" cy="251"/>
              </a:xfrm>
              <a:custGeom>
                <a:avLst/>
                <a:gdLst>
                  <a:gd name="T0" fmla="*/ 2 w 395"/>
                  <a:gd name="T1" fmla="*/ 248 h 251"/>
                  <a:gd name="T2" fmla="*/ 0 w 395"/>
                  <a:gd name="T3" fmla="*/ 251 h 251"/>
                  <a:gd name="T4" fmla="*/ 1 w 395"/>
                  <a:gd name="T5" fmla="*/ 250 h 251"/>
                  <a:gd name="T6" fmla="*/ 5 w 395"/>
                  <a:gd name="T7" fmla="*/ 248 h 251"/>
                  <a:gd name="T8" fmla="*/ 2 w 395"/>
                  <a:gd name="T9" fmla="*/ 248 h 251"/>
                  <a:gd name="T10" fmla="*/ 391 w 395"/>
                  <a:gd name="T11" fmla="*/ 49 h 251"/>
                  <a:gd name="T12" fmla="*/ 391 w 395"/>
                  <a:gd name="T13" fmla="*/ 48 h 251"/>
                  <a:gd name="T14" fmla="*/ 391 w 395"/>
                  <a:gd name="T15" fmla="*/ 49 h 251"/>
                  <a:gd name="T16" fmla="*/ 390 w 395"/>
                  <a:gd name="T17" fmla="*/ 48 h 251"/>
                  <a:gd name="T18" fmla="*/ 391 w 395"/>
                  <a:gd name="T19" fmla="*/ 49 h 251"/>
                  <a:gd name="T20" fmla="*/ 189 w 395"/>
                  <a:gd name="T21" fmla="*/ 4 h 251"/>
                  <a:gd name="T22" fmla="*/ 189 w 395"/>
                  <a:gd name="T23" fmla="*/ 4 h 251"/>
                  <a:gd name="T24" fmla="*/ 268 w 395"/>
                  <a:gd name="T25" fmla="*/ 22 h 251"/>
                  <a:gd name="T26" fmla="*/ 386 w 395"/>
                  <a:gd name="T27" fmla="*/ 49 h 251"/>
                  <a:gd name="T28" fmla="*/ 10 w 395"/>
                  <a:gd name="T29" fmla="*/ 242 h 251"/>
                  <a:gd name="T30" fmla="*/ 189 w 395"/>
                  <a:gd name="T31" fmla="*/ 4 h 251"/>
                  <a:gd name="T32" fmla="*/ 193 w 395"/>
                  <a:gd name="T33" fmla="*/ 2 h 251"/>
                  <a:gd name="T34" fmla="*/ 190 w 395"/>
                  <a:gd name="T35" fmla="*/ 4 h 251"/>
                  <a:gd name="T36" fmla="*/ 6 w 395"/>
                  <a:gd name="T37" fmla="*/ 247 h 251"/>
                  <a:gd name="T38" fmla="*/ 6 w 395"/>
                  <a:gd name="T39" fmla="*/ 248 h 251"/>
                  <a:gd name="T40" fmla="*/ 6 w 395"/>
                  <a:gd name="T41" fmla="*/ 248 h 251"/>
                  <a:gd name="T42" fmla="*/ 7 w 395"/>
                  <a:gd name="T43" fmla="*/ 247 h 251"/>
                  <a:gd name="T44" fmla="*/ 8 w 395"/>
                  <a:gd name="T45" fmla="*/ 247 h 251"/>
                  <a:gd name="T46" fmla="*/ 388 w 395"/>
                  <a:gd name="T47" fmla="*/ 52 h 251"/>
                  <a:gd name="T48" fmla="*/ 390 w 395"/>
                  <a:gd name="T49" fmla="*/ 51 h 251"/>
                  <a:gd name="T50" fmla="*/ 391 w 395"/>
                  <a:gd name="T51" fmla="*/ 51 h 251"/>
                  <a:gd name="T52" fmla="*/ 393 w 395"/>
                  <a:gd name="T53" fmla="*/ 49 h 251"/>
                  <a:gd name="T54" fmla="*/ 395 w 395"/>
                  <a:gd name="T55" fmla="*/ 48 h 251"/>
                  <a:gd name="T56" fmla="*/ 392 w 395"/>
                  <a:gd name="T57" fmla="*/ 48 h 251"/>
                  <a:gd name="T58" fmla="*/ 391 w 395"/>
                  <a:gd name="T59" fmla="*/ 48 h 251"/>
                  <a:gd name="T60" fmla="*/ 387 w 395"/>
                  <a:gd name="T61" fmla="*/ 47 h 251"/>
                  <a:gd name="T62" fmla="*/ 387 w 395"/>
                  <a:gd name="T63" fmla="*/ 47 h 251"/>
                  <a:gd name="T64" fmla="*/ 384 w 395"/>
                  <a:gd name="T65" fmla="*/ 46 h 251"/>
                  <a:gd name="T66" fmla="*/ 268 w 395"/>
                  <a:gd name="T67" fmla="*/ 19 h 251"/>
                  <a:gd name="T68" fmla="*/ 193 w 395"/>
                  <a:gd name="T69" fmla="*/ 2 h 251"/>
                  <a:gd name="T70" fmla="*/ 188 w 395"/>
                  <a:gd name="T71" fmla="*/ 0 h 251"/>
                  <a:gd name="T72" fmla="*/ 188 w 395"/>
                  <a:gd name="T73" fmla="*/ 1 h 251"/>
                  <a:gd name="T74" fmla="*/ 188 w 395"/>
                  <a:gd name="T75" fmla="*/ 1 h 251"/>
                  <a:gd name="T76" fmla="*/ 188 w 395"/>
                  <a:gd name="T77" fmla="*/ 1 h 251"/>
                  <a:gd name="T78" fmla="*/ 188 w 395"/>
                  <a:gd name="T7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5" h="251">
                    <a:moveTo>
                      <a:pt x="2" y="248"/>
                    </a:moveTo>
                    <a:lnTo>
                      <a:pt x="0" y="251"/>
                    </a:lnTo>
                    <a:lnTo>
                      <a:pt x="1" y="250"/>
                    </a:lnTo>
                    <a:lnTo>
                      <a:pt x="5" y="248"/>
                    </a:lnTo>
                    <a:lnTo>
                      <a:pt x="2" y="248"/>
                    </a:lnTo>
                    <a:moveTo>
                      <a:pt x="391" y="49"/>
                    </a:moveTo>
                    <a:lnTo>
                      <a:pt x="391" y="48"/>
                    </a:lnTo>
                    <a:lnTo>
                      <a:pt x="391" y="49"/>
                    </a:lnTo>
                    <a:lnTo>
                      <a:pt x="390" y="48"/>
                    </a:lnTo>
                    <a:lnTo>
                      <a:pt x="391" y="49"/>
                    </a:lnTo>
                    <a:moveTo>
                      <a:pt x="189" y="4"/>
                    </a:moveTo>
                    <a:lnTo>
                      <a:pt x="189" y="4"/>
                    </a:lnTo>
                    <a:lnTo>
                      <a:pt x="268" y="22"/>
                    </a:lnTo>
                    <a:lnTo>
                      <a:pt x="386" y="49"/>
                    </a:lnTo>
                    <a:lnTo>
                      <a:pt x="10" y="242"/>
                    </a:lnTo>
                    <a:lnTo>
                      <a:pt x="189" y="4"/>
                    </a:lnTo>
                    <a:moveTo>
                      <a:pt x="193" y="2"/>
                    </a:moveTo>
                    <a:lnTo>
                      <a:pt x="190" y="4"/>
                    </a:lnTo>
                    <a:lnTo>
                      <a:pt x="6" y="247"/>
                    </a:lnTo>
                    <a:lnTo>
                      <a:pt x="6" y="248"/>
                    </a:lnTo>
                    <a:lnTo>
                      <a:pt x="6" y="248"/>
                    </a:lnTo>
                    <a:lnTo>
                      <a:pt x="7" y="247"/>
                    </a:lnTo>
                    <a:lnTo>
                      <a:pt x="8" y="247"/>
                    </a:lnTo>
                    <a:lnTo>
                      <a:pt x="388" y="52"/>
                    </a:lnTo>
                    <a:lnTo>
                      <a:pt x="390" y="51"/>
                    </a:lnTo>
                    <a:lnTo>
                      <a:pt x="391" y="51"/>
                    </a:lnTo>
                    <a:lnTo>
                      <a:pt x="393" y="49"/>
                    </a:lnTo>
                    <a:lnTo>
                      <a:pt x="395" y="48"/>
                    </a:lnTo>
                    <a:lnTo>
                      <a:pt x="392" y="48"/>
                    </a:lnTo>
                    <a:lnTo>
                      <a:pt x="391" y="48"/>
                    </a:lnTo>
                    <a:lnTo>
                      <a:pt x="387" y="47"/>
                    </a:lnTo>
                    <a:lnTo>
                      <a:pt x="387" y="47"/>
                    </a:lnTo>
                    <a:lnTo>
                      <a:pt x="384" y="46"/>
                    </a:lnTo>
                    <a:lnTo>
                      <a:pt x="268" y="19"/>
                    </a:lnTo>
                    <a:lnTo>
                      <a:pt x="193" y="2"/>
                    </a:lnTo>
                    <a:moveTo>
                      <a:pt x="188" y="0"/>
                    </a:moveTo>
                    <a:lnTo>
                      <a:pt x="188" y="1"/>
                    </a:lnTo>
                    <a:lnTo>
                      <a:pt x="188" y="1"/>
                    </a:lnTo>
                    <a:lnTo>
                      <a:pt x="188" y="1"/>
                    </a:lnTo>
                    <a:lnTo>
                      <a:pt x="1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531"/>
              <p:cNvSpPr>
                <a:spLocks noEditPoints="1"/>
              </p:cNvSpPr>
              <p:nvPr/>
            </p:nvSpPr>
            <p:spPr bwMode="auto">
              <a:xfrm>
                <a:off x="3042" y="554"/>
                <a:ext cx="411" cy="251"/>
              </a:xfrm>
              <a:custGeom>
                <a:avLst/>
                <a:gdLst>
                  <a:gd name="T0" fmla="*/ 406 w 411"/>
                  <a:gd name="T1" fmla="*/ 7 h 251"/>
                  <a:gd name="T2" fmla="*/ 314 w 411"/>
                  <a:gd name="T3" fmla="*/ 58 h 251"/>
                  <a:gd name="T4" fmla="*/ 399 w 411"/>
                  <a:gd name="T5" fmla="*/ 11 h 251"/>
                  <a:gd name="T6" fmla="*/ 221 w 411"/>
                  <a:gd name="T7" fmla="*/ 246 h 251"/>
                  <a:gd name="T8" fmla="*/ 221 w 411"/>
                  <a:gd name="T9" fmla="*/ 248 h 251"/>
                  <a:gd name="T10" fmla="*/ 220 w 411"/>
                  <a:gd name="T11" fmla="*/ 248 h 251"/>
                  <a:gd name="T12" fmla="*/ 218 w 411"/>
                  <a:gd name="T13" fmla="*/ 248 h 251"/>
                  <a:gd name="T14" fmla="*/ 5 w 411"/>
                  <a:gd name="T15" fmla="*/ 232 h 251"/>
                  <a:gd name="T16" fmla="*/ 2 w 411"/>
                  <a:gd name="T17" fmla="*/ 234 h 251"/>
                  <a:gd name="T18" fmla="*/ 2 w 411"/>
                  <a:gd name="T19" fmla="*/ 234 h 251"/>
                  <a:gd name="T20" fmla="*/ 0 w 411"/>
                  <a:gd name="T21" fmla="*/ 235 h 251"/>
                  <a:gd name="T22" fmla="*/ 0 w 411"/>
                  <a:gd name="T23" fmla="*/ 235 h 251"/>
                  <a:gd name="T24" fmla="*/ 0 w 411"/>
                  <a:gd name="T25" fmla="*/ 235 h 251"/>
                  <a:gd name="T26" fmla="*/ 1 w 411"/>
                  <a:gd name="T27" fmla="*/ 235 h 251"/>
                  <a:gd name="T28" fmla="*/ 1 w 411"/>
                  <a:gd name="T29" fmla="*/ 235 h 251"/>
                  <a:gd name="T30" fmla="*/ 218 w 411"/>
                  <a:gd name="T31" fmla="*/ 251 h 251"/>
                  <a:gd name="T32" fmla="*/ 221 w 411"/>
                  <a:gd name="T33" fmla="*/ 251 h 251"/>
                  <a:gd name="T34" fmla="*/ 221 w 411"/>
                  <a:gd name="T35" fmla="*/ 251 h 251"/>
                  <a:gd name="T36" fmla="*/ 222 w 411"/>
                  <a:gd name="T37" fmla="*/ 251 h 251"/>
                  <a:gd name="T38" fmla="*/ 222 w 411"/>
                  <a:gd name="T39" fmla="*/ 250 h 251"/>
                  <a:gd name="T40" fmla="*/ 406 w 411"/>
                  <a:gd name="T41" fmla="*/ 7 h 251"/>
                  <a:gd name="T42" fmla="*/ 400 w 411"/>
                  <a:gd name="T43" fmla="*/ 7 h 251"/>
                  <a:gd name="T44" fmla="*/ 141 w 411"/>
                  <a:gd name="T45" fmla="*/ 152 h 251"/>
                  <a:gd name="T46" fmla="*/ 400 w 411"/>
                  <a:gd name="T47" fmla="*/ 7 h 251"/>
                  <a:gd name="T48" fmla="*/ 400 w 411"/>
                  <a:gd name="T49" fmla="*/ 7 h 251"/>
                  <a:gd name="T50" fmla="*/ 411 w 411"/>
                  <a:gd name="T51" fmla="*/ 0 h 251"/>
                  <a:gd name="T52" fmla="*/ 408 w 411"/>
                  <a:gd name="T53" fmla="*/ 2 h 251"/>
                  <a:gd name="T54" fmla="*/ 404 w 411"/>
                  <a:gd name="T55" fmla="*/ 4 h 251"/>
                  <a:gd name="T56" fmla="*/ 404 w 411"/>
                  <a:gd name="T57" fmla="*/ 4 h 251"/>
                  <a:gd name="T58" fmla="*/ 405 w 411"/>
                  <a:gd name="T59" fmla="*/ 4 h 251"/>
                  <a:gd name="T60" fmla="*/ 408 w 411"/>
                  <a:gd name="T61" fmla="*/ 4 h 251"/>
                  <a:gd name="T62" fmla="*/ 411 w 411"/>
                  <a:gd name="T63"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1" h="251">
                    <a:moveTo>
                      <a:pt x="406" y="7"/>
                    </a:moveTo>
                    <a:lnTo>
                      <a:pt x="314" y="58"/>
                    </a:lnTo>
                    <a:lnTo>
                      <a:pt x="399" y="11"/>
                    </a:lnTo>
                    <a:lnTo>
                      <a:pt x="221" y="246"/>
                    </a:lnTo>
                    <a:lnTo>
                      <a:pt x="221" y="248"/>
                    </a:lnTo>
                    <a:lnTo>
                      <a:pt x="220" y="248"/>
                    </a:lnTo>
                    <a:lnTo>
                      <a:pt x="218" y="248"/>
                    </a:lnTo>
                    <a:lnTo>
                      <a:pt x="5" y="232"/>
                    </a:lnTo>
                    <a:lnTo>
                      <a:pt x="2" y="234"/>
                    </a:lnTo>
                    <a:lnTo>
                      <a:pt x="2" y="234"/>
                    </a:lnTo>
                    <a:lnTo>
                      <a:pt x="0" y="235"/>
                    </a:lnTo>
                    <a:lnTo>
                      <a:pt x="0" y="235"/>
                    </a:lnTo>
                    <a:lnTo>
                      <a:pt x="0" y="235"/>
                    </a:lnTo>
                    <a:lnTo>
                      <a:pt x="1" y="235"/>
                    </a:lnTo>
                    <a:lnTo>
                      <a:pt x="1" y="235"/>
                    </a:lnTo>
                    <a:lnTo>
                      <a:pt x="218" y="251"/>
                    </a:lnTo>
                    <a:lnTo>
                      <a:pt x="221" y="251"/>
                    </a:lnTo>
                    <a:lnTo>
                      <a:pt x="221" y="251"/>
                    </a:lnTo>
                    <a:lnTo>
                      <a:pt x="222" y="251"/>
                    </a:lnTo>
                    <a:lnTo>
                      <a:pt x="222" y="250"/>
                    </a:lnTo>
                    <a:lnTo>
                      <a:pt x="406" y="7"/>
                    </a:lnTo>
                    <a:close/>
                    <a:moveTo>
                      <a:pt x="400" y="7"/>
                    </a:moveTo>
                    <a:lnTo>
                      <a:pt x="141" y="152"/>
                    </a:lnTo>
                    <a:lnTo>
                      <a:pt x="400" y="7"/>
                    </a:lnTo>
                    <a:lnTo>
                      <a:pt x="400" y="7"/>
                    </a:lnTo>
                    <a:close/>
                    <a:moveTo>
                      <a:pt x="411" y="0"/>
                    </a:moveTo>
                    <a:lnTo>
                      <a:pt x="408" y="2"/>
                    </a:lnTo>
                    <a:lnTo>
                      <a:pt x="404" y="4"/>
                    </a:lnTo>
                    <a:lnTo>
                      <a:pt x="404" y="4"/>
                    </a:lnTo>
                    <a:lnTo>
                      <a:pt x="405" y="4"/>
                    </a:lnTo>
                    <a:lnTo>
                      <a:pt x="408" y="4"/>
                    </a:lnTo>
                    <a:lnTo>
                      <a:pt x="411"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532"/>
              <p:cNvSpPr>
                <a:spLocks noEditPoints="1"/>
              </p:cNvSpPr>
              <p:nvPr/>
            </p:nvSpPr>
            <p:spPr bwMode="auto">
              <a:xfrm>
                <a:off x="3042" y="554"/>
                <a:ext cx="411" cy="251"/>
              </a:xfrm>
              <a:custGeom>
                <a:avLst/>
                <a:gdLst>
                  <a:gd name="T0" fmla="*/ 406 w 411"/>
                  <a:gd name="T1" fmla="*/ 7 h 251"/>
                  <a:gd name="T2" fmla="*/ 314 w 411"/>
                  <a:gd name="T3" fmla="*/ 58 h 251"/>
                  <a:gd name="T4" fmla="*/ 399 w 411"/>
                  <a:gd name="T5" fmla="*/ 11 h 251"/>
                  <a:gd name="T6" fmla="*/ 221 w 411"/>
                  <a:gd name="T7" fmla="*/ 246 h 251"/>
                  <a:gd name="T8" fmla="*/ 221 w 411"/>
                  <a:gd name="T9" fmla="*/ 248 h 251"/>
                  <a:gd name="T10" fmla="*/ 220 w 411"/>
                  <a:gd name="T11" fmla="*/ 248 h 251"/>
                  <a:gd name="T12" fmla="*/ 218 w 411"/>
                  <a:gd name="T13" fmla="*/ 248 h 251"/>
                  <a:gd name="T14" fmla="*/ 5 w 411"/>
                  <a:gd name="T15" fmla="*/ 232 h 251"/>
                  <a:gd name="T16" fmla="*/ 2 w 411"/>
                  <a:gd name="T17" fmla="*/ 234 h 251"/>
                  <a:gd name="T18" fmla="*/ 2 w 411"/>
                  <a:gd name="T19" fmla="*/ 234 h 251"/>
                  <a:gd name="T20" fmla="*/ 0 w 411"/>
                  <a:gd name="T21" fmla="*/ 235 h 251"/>
                  <a:gd name="T22" fmla="*/ 0 w 411"/>
                  <a:gd name="T23" fmla="*/ 235 h 251"/>
                  <a:gd name="T24" fmla="*/ 0 w 411"/>
                  <a:gd name="T25" fmla="*/ 235 h 251"/>
                  <a:gd name="T26" fmla="*/ 1 w 411"/>
                  <a:gd name="T27" fmla="*/ 235 h 251"/>
                  <a:gd name="T28" fmla="*/ 1 w 411"/>
                  <a:gd name="T29" fmla="*/ 235 h 251"/>
                  <a:gd name="T30" fmla="*/ 218 w 411"/>
                  <a:gd name="T31" fmla="*/ 251 h 251"/>
                  <a:gd name="T32" fmla="*/ 221 w 411"/>
                  <a:gd name="T33" fmla="*/ 251 h 251"/>
                  <a:gd name="T34" fmla="*/ 221 w 411"/>
                  <a:gd name="T35" fmla="*/ 251 h 251"/>
                  <a:gd name="T36" fmla="*/ 222 w 411"/>
                  <a:gd name="T37" fmla="*/ 251 h 251"/>
                  <a:gd name="T38" fmla="*/ 222 w 411"/>
                  <a:gd name="T39" fmla="*/ 250 h 251"/>
                  <a:gd name="T40" fmla="*/ 406 w 411"/>
                  <a:gd name="T41" fmla="*/ 7 h 251"/>
                  <a:gd name="T42" fmla="*/ 400 w 411"/>
                  <a:gd name="T43" fmla="*/ 7 h 251"/>
                  <a:gd name="T44" fmla="*/ 141 w 411"/>
                  <a:gd name="T45" fmla="*/ 152 h 251"/>
                  <a:gd name="T46" fmla="*/ 400 w 411"/>
                  <a:gd name="T47" fmla="*/ 7 h 251"/>
                  <a:gd name="T48" fmla="*/ 400 w 411"/>
                  <a:gd name="T49" fmla="*/ 7 h 251"/>
                  <a:gd name="T50" fmla="*/ 411 w 411"/>
                  <a:gd name="T51" fmla="*/ 0 h 251"/>
                  <a:gd name="T52" fmla="*/ 408 w 411"/>
                  <a:gd name="T53" fmla="*/ 2 h 251"/>
                  <a:gd name="T54" fmla="*/ 404 w 411"/>
                  <a:gd name="T55" fmla="*/ 4 h 251"/>
                  <a:gd name="T56" fmla="*/ 404 w 411"/>
                  <a:gd name="T57" fmla="*/ 4 h 251"/>
                  <a:gd name="T58" fmla="*/ 405 w 411"/>
                  <a:gd name="T59" fmla="*/ 4 h 251"/>
                  <a:gd name="T60" fmla="*/ 408 w 411"/>
                  <a:gd name="T61" fmla="*/ 4 h 251"/>
                  <a:gd name="T62" fmla="*/ 411 w 411"/>
                  <a:gd name="T63"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1" h="251">
                    <a:moveTo>
                      <a:pt x="406" y="7"/>
                    </a:moveTo>
                    <a:lnTo>
                      <a:pt x="314" y="58"/>
                    </a:lnTo>
                    <a:lnTo>
                      <a:pt x="399" y="11"/>
                    </a:lnTo>
                    <a:lnTo>
                      <a:pt x="221" y="246"/>
                    </a:lnTo>
                    <a:lnTo>
                      <a:pt x="221" y="248"/>
                    </a:lnTo>
                    <a:lnTo>
                      <a:pt x="220" y="248"/>
                    </a:lnTo>
                    <a:lnTo>
                      <a:pt x="218" y="248"/>
                    </a:lnTo>
                    <a:lnTo>
                      <a:pt x="5" y="232"/>
                    </a:lnTo>
                    <a:lnTo>
                      <a:pt x="2" y="234"/>
                    </a:lnTo>
                    <a:lnTo>
                      <a:pt x="2" y="234"/>
                    </a:lnTo>
                    <a:lnTo>
                      <a:pt x="0" y="235"/>
                    </a:lnTo>
                    <a:lnTo>
                      <a:pt x="0" y="235"/>
                    </a:lnTo>
                    <a:lnTo>
                      <a:pt x="0" y="235"/>
                    </a:lnTo>
                    <a:lnTo>
                      <a:pt x="1" y="235"/>
                    </a:lnTo>
                    <a:lnTo>
                      <a:pt x="1" y="235"/>
                    </a:lnTo>
                    <a:lnTo>
                      <a:pt x="218" y="251"/>
                    </a:lnTo>
                    <a:lnTo>
                      <a:pt x="221" y="251"/>
                    </a:lnTo>
                    <a:lnTo>
                      <a:pt x="221" y="251"/>
                    </a:lnTo>
                    <a:lnTo>
                      <a:pt x="222" y="251"/>
                    </a:lnTo>
                    <a:lnTo>
                      <a:pt x="222" y="250"/>
                    </a:lnTo>
                    <a:lnTo>
                      <a:pt x="406" y="7"/>
                    </a:lnTo>
                    <a:moveTo>
                      <a:pt x="400" y="7"/>
                    </a:moveTo>
                    <a:lnTo>
                      <a:pt x="141" y="152"/>
                    </a:lnTo>
                    <a:lnTo>
                      <a:pt x="400" y="7"/>
                    </a:lnTo>
                    <a:lnTo>
                      <a:pt x="400" y="7"/>
                    </a:lnTo>
                    <a:moveTo>
                      <a:pt x="411" y="0"/>
                    </a:moveTo>
                    <a:lnTo>
                      <a:pt x="408" y="2"/>
                    </a:lnTo>
                    <a:lnTo>
                      <a:pt x="404" y="4"/>
                    </a:lnTo>
                    <a:lnTo>
                      <a:pt x="404" y="4"/>
                    </a:lnTo>
                    <a:lnTo>
                      <a:pt x="405" y="4"/>
                    </a:lnTo>
                    <a:lnTo>
                      <a:pt x="408" y="4"/>
                    </a:lnTo>
                    <a:lnTo>
                      <a:pt x="4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533"/>
              <p:cNvSpPr>
                <a:spLocks noEditPoints="1"/>
              </p:cNvSpPr>
              <p:nvPr/>
            </p:nvSpPr>
            <p:spPr bwMode="auto">
              <a:xfrm>
                <a:off x="2855" y="509"/>
                <a:ext cx="597" cy="281"/>
              </a:xfrm>
              <a:custGeom>
                <a:avLst/>
                <a:gdLst>
                  <a:gd name="T0" fmla="*/ 187 w 597"/>
                  <a:gd name="T1" fmla="*/ 280 h 281"/>
                  <a:gd name="T2" fmla="*/ 186 w 597"/>
                  <a:gd name="T3" fmla="*/ 280 h 281"/>
                  <a:gd name="T4" fmla="*/ 186 w 597"/>
                  <a:gd name="T5" fmla="*/ 281 h 281"/>
                  <a:gd name="T6" fmla="*/ 187 w 597"/>
                  <a:gd name="T7" fmla="*/ 280 h 281"/>
                  <a:gd name="T8" fmla="*/ 187 w 597"/>
                  <a:gd name="T9" fmla="*/ 280 h 281"/>
                  <a:gd name="T10" fmla="*/ 4 w 597"/>
                  <a:gd name="T11" fmla="*/ 5 h 281"/>
                  <a:gd name="T12" fmla="*/ 4 w 597"/>
                  <a:gd name="T13" fmla="*/ 5 h 281"/>
                  <a:gd name="T14" fmla="*/ 184 w 597"/>
                  <a:gd name="T15" fmla="*/ 278 h 281"/>
                  <a:gd name="T16" fmla="*/ 184 w 597"/>
                  <a:gd name="T17" fmla="*/ 278 h 281"/>
                  <a:gd name="T18" fmla="*/ 4 w 597"/>
                  <a:gd name="T19" fmla="*/ 5 h 281"/>
                  <a:gd name="T20" fmla="*/ 591 w 597"/>
                  <a:gd name="T21" fmla="*/ 51 h 281"/>
                  <a:gd name="T22" fmla="*/ 592 w 597"/>
                  <a:gd name="T23" fmla="*/ 49 h 281"/>
                  <a:gd name="T24" fmla="*/ 591 w 597"/>
                  <a:gd name="T25" fmla="*/ 51 h 281"/>
                  <a:gd name="T26" fmla="*/ 591 w 597"/>
                  <a:gd name="T27" fmla="*/ 49 h 281"/>
                  <a:gd name="T28" fmla="*/ 591 w 597"/>
                  <a:gd name="T29" fmla="*/ 51 h 281"/>
                  <a:gd name="T30" fmla="*/ 4 w 597"/>
                  <a:gd name="T31" fmla="*/ 0 h 281"/>
                  <a:gd name="T32" fmla="*/ 7 w 597"/>
                  <a:gd name="T33" fmla="*/ 5 h 281"/>
                  <a:gd name="T34" fmla="*/ 6 w 597"/>
                  <a:gd name="T35" fmla="*/ 3 h 281"/>
                  <a:gd name="T36" fmla="*/ 587 w 597"/>
                  <a:gd name="T37" fmla="*/ 52 h 281"/>
                  <a:gd name="T38" fmla="*/ 587 w 597"/>
                  <a:gd name="T39" fmla="*/ 52 h 281"/>
                  <a:gd name="T40" fmla="*/ 328 w 597"/>
                  <a:gd name="T41" fmla="*/ 197 h 281"/>
                  <a:gd name="T42" fmla="*/ 188 w 597"/>
                  <a:gd name="T43" fmla="*/ 276 h 281"/>
                  <a:gd name="T44" fmla="*/ 187 w 597"/>
                  <a:gd name="T45" fmla="*/ 276 h 281"/>
                  <a:gd name="T46" fmla="*/ 188 w 597"/>
                  <a:gd name="T47" fmla="*/ 278 h 281"/>
                  <a:gd name="T48" fmla="*/ 189 w 597"/>
                  <a:gd name="T49" fmla="*/ 279 h 281"/>
                  <a:gd name="T50" fmla="*/ 192 w 597"/>
                  <a:gd name="T51" fmla="*/ 277 h 281"/>
                  <a:gd name="T52" fmla="*/ 501 w 597"/>
                  <a:gd name="T53" fmla="*/ 103 h 281"/>
                  <a:gd name="T54" fmla="*/ 593 w 597"/>
                  <a:gd name="T55" fmla="*/ 52 h 281"/>
                  <a:gd name="T56" fmla="*/ 596 w 597"/>
                  <a:gd name="T57" fmla="*/ 50 h 281"/>
                  <a:gd name="T58" fmla="*/ 596 w 597"/>
                  <a:gd name="T59" fmla="*/ 50 h 281"/>
                  <a:gd name="T60" fmla="*/ 597 w 597"/>
                  <a:gd name="T61" fmla="*/ 49 h 281"/>
                  <a:gd name="T62" fmla="*/ 595 w 597"/>
                  <a:gd name="T63" fmla="*/ 49 h 281"/>
                  <a:gd name="T64" fmla="*/ 592 w 597"/>
                  <a:gd name="T65" fmla="*/ 49 h 281"/>
                  <a:gd name="T66" fmla="*/ 591 w 597"/>
                  <a:gd name="T67" fmla="*/ 49 h 281"/>
                  <a:gd name="T68" fmla="*/ 591 w 597"/>
                  <a:gd name="T69" fmla="*/ 49 h 281"/>
                  <a:gd name="T70" fmla="*/ 591 w 597"/>
                  <a:gd name="T71" fmla="*/ 49 h 281"/>
                  <a:gd name="T72" fmla="*/ 4 w 597"/>
                  <a:gd name="T73" fmla="*/ 0 h 281"/>
                  <a:gd name="T74" fmla="*/ 0 w 597"/>
                  <a:gd name="T75" fmla="*/ 0 h 281"/>
                  <a:gd name="T76" fmla="*/ 1 w 597"/>
                  <a:gd name="T77" fmla="*/ 2 h 281"/>
                  <a:gd name="T78" fmla="*/ 2 w 597"/>
                  <a:gd name="T79" fmla="*/ 0 h 281"/>
                  <a:gd name="T80" fmla="*/ 0 w 597"/>
                  <a:gd name="T8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7" h="281">
                    <a:moveTo>
                      <a:pt x="187" y="280"/>
                    </a:moveTo>
                    <a:lnTo>
                      <a:pt x="186" y="280"/>
                    </a:lnTo>
                    <a:lnTo>
                      <a:pt x="186" y="281"/>
                    </a:lnTo>
                    <a:lnTo>
                      <a:pt x="187" y="280"/>
                    </a:lnTo>
                    <a:lnTo>
                      <a:pt x="187" y="280"/>
                    </a:lnTo>
                    <a:close/>
                    <a:moveTo>
                      <a:pt x="4" y="5"/>
                    </a:moveTo>
                    <a:lnTo>
                      <a:pt x="4" y="5"/>
                    </a:lnTo>
                    <a:lnTo>
                      <a:pt x="184" y="278"/>
                    </a:lnTo>
                    <a:lnTo>
                      <a:pt x="184" y="278"/>
                    </a:lnTo>
                    <a:lnTo>
                      <a:pt x="4" y="5"/>
                    </a:lnTo>
                    <a:close/>
                    <a:moveTo>
                      <a:pt x="591" y="51"/>
                    </a:moveTo>
                    <a:lnTo>
                      <a:pt x="592" y="49"/>
                    </a:lnTo>
                    <a:lnTo>
                      <a:pt x="591" y="51"/>
                    </a:lnTo>
                    <a:lnTo>
                      <a:pt x="591" y="49"/>
                    </a:lnTo>
                    <a:lnTo>
                      <a:pt x="591" y="51"/>
                    </a:lnTo>
                    <a:close/>
                    <a:moveTo>
                      <a:pt x="4" y="0"/>
                    </a:moveTo>
                    <a:lnTo>
                      <a:pt x="7" y="5"/>
                    </a:lnTo>
                    <a:lnTo>
                      <a:pt x="6" y="3"/>
                    </a:lnTo>
                    <a:lnTo>
                      <a:pt x="587" y="52"/>
                    </a:lnTo>
                    <a:lnTo>
                      <a:pt x="587" y="52"/>
                    </a:lnTo>
                    <a:lnTo>
                      <a:pt x="328" y="197"/>
                    </a:lnTo>
                    <a:lnTo>
                      <a:pt x="188" y="276"/>
                    </a:lnTo>
                    <a:lnTo>
                      <a:pt x="187" y="276"/>
                    </a:lnTo>
                    <a:lnTo>
                      <a:pt x="188" y="278"/>
                    </a:lnTo>
                    <a:lnTo>
                      <a:pt x="189" y="279"/>
                    </a:lnTo>
                    <a:lnTo>
                      <a:pt x="192" y="277"/>
                    </a:lnTo>
                    <a:lnTo>
                      <a:pt x="501" y="103"/>
                    </a:lnTo>
                    <a:lnTo>
                      <a:pt x="593" y="52"/>
                    </a:lnTo>
                    <a:lnTo>
                      <a:pt x="596" y="50"/>
                    </a:lnTo>
                    <a:lnTo>
                      <a:pt x="596" y="50"/>
                    </a:lnTo>
                    <a:lnTo>
                      <a:pt x="597" y="49"/>
                    </a:lnTo>
                    <a:lnTo>
                      <a:pt x="595" y="49"/>
                    </a:lnTo>
                    <a:lnTo>
                      <a:pt x="592" y="49"/>
                    </a:lnTo>
                    <a:lnTo>
                      <a:pt x="591" y="49"/>
                    </a:lnTo>
                    <a:lnTo>
                      <a:pt x="591" y="49"/>
                    </a:lnTo>
                    <a:lnTo>
                      <a:pt x="591" y="49"/>
                    </a:lnTo>
                    <a:lnTo>
                      <a:pt x="4" y="0"/>
                    </a:lnTo>
                    <a:close/>
                    <a:moveTo>
                      <a:pt x="0" y="0"/>
                    </a:moveTo>
                    <a:lnTo>
                      <a:pt x="1" y="2"/>
                    </a:lnTo>
                    <a:lnTo>
                      <a:pt x="2" y="0"/>
                    </a:lnTo>
                    <a:lnTo>
                      <a:pt x="0"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534"/>
              <p:cNvSpPr>
                <a:spLocks noEditPoints="1"/>
              </p:cNvSpPr>
              <p:nvPr/>
            </p:nvSpPr>
            <p:spPr bwMode="auto">
              <a:xfrm>
                <a:off x="2855" y="509"/>
                <a:ext cx="597" cy="281"/>
              </a:xfrm>
              <a:custGeom>
                <a:avLst/>
                <a:gdLst>
                  <a:gd name="T0" fmla="*/ 187 w 597"/>
                  <a:gd name="T1" fmla="*/ 280 h 281"/>
                  <a:gd name="T2" fmla="*/ 186 w 597"/>
                  <a:gd name="T3" fmla="*/ 280 h 281"/>
                  <a:gd name="T4" fmla="*/ 186 w 597"/>
                  <a:gd name="T5" fmla="*/ 281 h 281"/>
                  <a:gd name="T6" fmla="*/ 187 w 597"/>
                  <a:gd name="T7" fmla="*/ 280 h 281"/>
                  <a:gd name="T8" fmla="*/ 187 w 597"/>
                  <a:gd name="T9" fmla="*/ 280 h 281"/>
                  <a:gd name="T10" fmla="*/ 4 w 597"/>
                  <a:gd name="T11" fmla="*/ 5 h 281"/>
                  <a:gd name="T12" fmla="*/ 4 w 597"/>
                  <a:gd name="T13" fmla="*/ 5 h 281"/>
                  <a:gd name="T14" fmla="*/ 184 w 597"/>
                  <a:gd name="T15" fmla="*/ 278 h 281"/>
                  <a:gd name="T16" fmla="*/ 184 w 597"/>
                  <a:gd name="T17" fmla="*/ 278 h 281"/>
                  <a:gd name="T18" fmla="*/ 4 w 597"/>
                  <a:gd name="T19" fmla="*/ 5 h 281"/>
                  <a:gd name="T20" fmla="*/ 591 w 597"/>
                  <a:gd name="T21" fmla="*/ 51 h 281"/>
                  <a:gd name="T22" fmla="*/ 592 w 597"/>
                  <a:gd name="T23" fmla="*/ 49 h 281"/>
                  <a:gd name="T24" fmla="*/ 591 w 597"/>
                  <a:gd name="T25" fmla="*/ 51 h 281"/>
                  <a:gd name="T26" fmla="*/ 591 w 597"/>
                  <a:gd name="T27" fmla="*/ 49 h 281"/>
                  <a:gd name="T28" fmla="*/ 591 w 597"/>
                  <a:gd name="T29" fmla="*/ 51 h 281"/>
                  <a:gd name="T30" fmla="*/ 4 w 597"/>
                  <a:gd name="T31" fmla="*/ 0 h 281"/>
                  <a:gd name="T32" fmla="*/ 7 w 597"/>
                  <a:gd name="T33" fmla="*/ 5 h 281"/>
                  <a:gd name="T34" fmla="*/ 6 w 597"/>
                  <a:gd name="T35" fmla="*/ 3 h 281"/>
                  <a:gd name="T36" fmla="*/ 587 w 597"/>
                  <a:gd name="T37" fmla="*/ 52 h 281"/>
                  <a:gd name="T38" fmla="*/ 587 w 597"/>
                  <a:gd name="T39" fmla="*/ 52 h 281"/>
                  <a:gd name="T40" fmla="*/ 328 w 597"/>
                  <a:gd name="T41" fmla="*/ 197 h 281"/>
                  <a:gd name="T42" fmla="*/ 188 w 597"/>
                  <a:gd name="T43" fmla="*/ 276 h 281"/>
                  <a:gd name="T44" fmla="*/ 187 w 597"/>
                  <a:gd name="T45" fmla="*/ 276 h 281"/>
                  <a:gd name="T46" fmla="*/ 188 w 597"/>
                  <a:gd name="T47" fmla="*/ 278 h 281"/>
                  <a:gd name="T48" fmla="*/ 189 w 597"/>
                  <a:gd name="T49" fmla="*/ 279 h 281"/>
                  <a:gd name="T50" fmla="*/ 192 w 597"/>
                  <a:gd name="T51" fmla="*/ 277 h 281"/>
                  <a:gd name="T52" fmla="*/ 501 w 597"/>
                  <a:gd name="T53" fmla="*/ 103 h 281"/>
                  <a:gd name="T54" fmla="*/ 593 w 597"/>
                  <a:gd name="T55" fmla="*/ 52 h 281"/>
                  <a:gd name="T56" fmla="*/ 596 w 597"/>
                  <a:gd name="T57" fmla="*/ 50 h 281"/>
                  <a:gd name="T58" fmla="*/ 596 w 597"/>
                  <a:gd name="T59" fmla="*/ 50 h 281"/>
                  <a:gd name="T60" fmla="*/ 597 w 597"/>
                  <a:gd name="T61" fmla="*/ 49 h 281"/>
                  <a:gd name="T62" fmla="*/ 595 w 597"/>
                  <a:gd name="T63" fmla="*/ 49 h 281"/>
                  <a:gd name="T64" fmla="*/ 592 w 597"/>
                  <a:gd name="T65" fmla="*/ 49 h 281"/>
                  <a:gd name="T66" fmla="*/ 591 w 597"/>
                  <a:gd name="T67" fmla="*/ 49 h 281"/>
                  <a:gd name="T68" fmla="*/ 591 w 597"/>
                  <a:gd name="T69" fmla="*/ 49 h 281"/>
                  <a:gd name="T70" fmla="*/ 591 w 597"/>
                  <a:gd name="T71" fmla="*/ 49 h 281"/>
                  <a:gd name="T72" fmla="*/ 4 w 597"/>
                  <a:gd name="T73" fmla="*/ 0 h 281"/>
                  <a:gd name="T74" fmla="*/ 0 w 597"/>
                  <a:gd name="T75" fmla="*/ 0 h 281"/>
                  <a:gd name="T76" fmla="*/ 1 w 597"/>
                  <a:gd name="T77" fmla="*/ 2 h 281"/>
                  <a:gd name="T78" fmla="*/ 2 w 597"/>
                  <a:gd name="T79" fmla="*/ 0 h 281"/>
                  <a:gd name="T80" fmla="*/ 0 w 597"/>
                  <a:gd name="T8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7" h="281">
                    <a:moveTo>
                      <a:pt x="187" y="280"/>
                    </a:moveTo>
                    <a:lnTo>
                      <a:pt x="186" y="280"/>
                    </a:lnTo>
                    <a:lnTo>
                      <a:pt x="186" y="281"/>
                    </a:lnTo>
                    <a:lnTo>
                      <a:pt x="187" y="280"/>
                    </a:lnTo>
                    <a:lnTo>
                      <a:pt x="187" y="280"/>
                    </a:lnTo>
                    <a:moveTo>
                      <a:pt x="4" y="5"/>
                    </a:moveTo>
                    <a:lnTo>
                      <a:pt x="4" y="5"/>
                    </a:lnTo>
                    <a:lnTo>
                      <a:pt x="184" y="278"/>
                    </a:lnTo>
                    <a:lnTo>
                      <a:pt x="184" y="278"/>
                    </a:lnTo>
                    <a:lnTo>
                      <a:pt x="4" y="5"/>
                    </a:lnTo>
                    <a:moveTo>
                      <a:pt x="591" y="51"/>
                    </a:moveTo>
                    <a:lnTo>
                      <a:pt x="592" y="49"/>
                    </a:lnTo>
                    <a:lnTo>
                      <a:pt x="591" y="51"/>
                    </a:lnTo>
                    <a:lnTo>
                      <a:pt x="591" y="49"/>
                    </a:lnTo>
                    <a:lnTo>
                      <a:pt x="591" y="51"/>
                    </a:lnTo>
                    <a:moveTo>
                      <a:pt x="4" y="0"/>
                    </a:moveTo>
                    <a:lnTo>
                      <a:pt x="7" y="5"/>
                    </a:lnTo>
                    <a:lnTo>
                      <a:pt x="6" y="3"/>
                    </a:lnTo>
                    <a:lnTo>
                      <a:pt x="587" y="52"/>
                    </a:lnTo>
                    <a:lnTo>
                      <a:pt x="587" y="52"/>
                    </a:lnTo>
                    <a:lnTo>
                      <a:pt x="328" y="197"/>
                    </a:lnTo>
                    <a:lnTo>
                      <a:pt x="188" y="276"/>
                    </a:lnTo>
                    <a:lnTo>
                      <a:pt x="187" y="276"/>
                    </a:lnTo>
                    <a:lnTo>
                      <a:pt x="188" y="278"/>
                    </a:lnTo>
                    <a:lnTo>
                      <a:pt x="189" y="279"/>
                    </a:lnTo>
                    <a:lnTo>
                      <a:pt x="192" y="277"/>
                    </a:lnTo>
                    <a:lnTo>
                      <a:pt x="501" y="103"/>
                    </a:lnTo>
                    <a:lnTo>
                      <a:pt x="593" y="52"/>
                    </a:lnTo>
                    <a:lnTo>
                      <a:pt x="596" y="50"/>
                    </a:lnTo>
                    <a:lnTo>
                      <a:pt x="596" y="50"/>
                    </a:lnTo>
                    <a:lnTo>
                      <a:pt x="597" y="49"/>
                    </a:lnTo>
                    <a:lnTo>
                      <a:pt x="595" y="49"/>
                    </a:lnTo>
                    <a:lnTo>
                      <a:pt x="592" y="49"/>
                    </a:lnTo>
                    <a:lnTo>
                      <a:pt x="591" y="49"/>
                    </a:lnTo>
                    <a:lnTo>
                      <a:pt x="591" y="49"/>
                    </a:lnTo>
                    <a:lnTo>
                      <a:pt x="591" y="49"/>
                    </a:lnTo>
                    <a:lnTo>
                      <a:pt x="4" y="0"/>
                    </a:lnTo>
                    <a:moveTo>
                      <a:pt x="0" y="0"/>
                    </a:moveTo>
                    <a:lnTo>
                      <a:pt x="1"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535"/>
              <p:cNvSpPr>
                <a:spLocks noEditPoints="1"/>
              </p:cNvSpPr>
              <p:nvPr/>
            </p:nvSpPr>
            <p:spPr bwMode="auto">
              <a:xfrm>
                <a:off x="2661" y="508"/>
                <a:ext cx="383" cy="371"/>
              </a:xfrm>
              <a:custGeom>
                <a:avLst/>
                <a:gdLst>
                  <a:gd name="T0" fmla="*/ 379 w 383"/>
                  <a:gd name="T1" fmla="*/ 279 h 371"/>
                  <a:gd name="T2" fmla="*/ 381 w 383"/>
                  <a:gd name="T3" fmla="*/ 279 h 371"/>
                  <a:gd name="T4" fmla="*/ 379 w 383"/>
                  <a:gd name="T5" fmla="*/ 279 h 371"/>
                  <a:gd name="T6" fmla="*/ 381 w 383"/>
                  <a:gd name="T7" fmla="*/ 279 h 371"/>
                  <a:gd name="T8" fmla="*/ 381 w 383"/>
                  <a:gd name="T9" fmla="*/ 279 h 371"/>
                  <a:gd name="T10" fmla="*/ 380 w 383"/>
                  <a:gd name="T11" fmla="*/ 278 h 371"/>
                  <a:gd name="T12" fmla="*/ 381 w 383"/>
                  <a:gd name="T13" fmla="*/ 279 h 371"/>
                  <a:gd name="T14" fmla="*/ 382 w 383"/>
                  <a:gd name="T15" fmla="*/ 279 h 371"/>
                  <a:gd name="T16" fmla="*/ 381 w 383"/>
                  <a:gd name="T17" fmla="*/ 279 h 371"/>
                  <a:gd name="T18" fmla="*/ 198 w 383"/>
                  <a:gd name="T19" fmla="*/ 6 h 371"/>
                  <a:gd name="T20" fmla="*/ 198 w 383"/>
                  <a:gd name="T21" fmla="*/ 6 h 371"/>
                  <a:gd name="T22" fmla="*/ 378 w 383"/>
                  <a:gd name="T23" fmla="*/ 279 h 371"/>
                  <a:gd name="T24" fmla="*/ 378 w 383"/>
                  <a:gd name="T25" fmla="*/ 279 h 371"/>
                  <a:gd name="T26" fmla="*/ 7 w 383"/>
                  <a:gd name="T27" fmla="*/ 366 h 371"/>
                  <a:gd name="T28" fmla="*/ 198 w 383"/>
                  <a:gd name="T29" fmla="*/ 6 h 371"/>
                  <a:gd name="T30" fmla="*/ 197 w 383"/>
                  <a:gd name="T31" fmla="*/ 0 h 371"/>
                  <a:gd name="T32" fmla="*/ 196 w 383"/>
                  <a:gd name="T33" fmla="*/ 1 h 371"/>
                  <a:gd name="T34" fmla="*/ 195 w 383"/>
                  <a:gd name="T35" fmla="*/ 3 h 371"/>
                  <a:gd name="T36" fmla="*/ 3 w 383"/>
                  <a:gd name="T37" fmla="*/ 367 h 371"/>
                  <a:gd name="T38" fmla="*/ 2 w 383"/>
                  <a:gd name="T39" fmla="*/ 368 h 371"/>
                  <a:gd name="T40" fmla="*/ 0 w 383"/>
                  <a:gd name="T41" fmla="*/ 371 h 371"/>
                  <a:gd name="T42" fmla="*/ 6 w 383"/>
                  <a:gd name="T43" fmla="*/ 370 h 371"/>
                  <a:gd name="T44" fmla="*/ 181 w 383"/>
                  <a:gd name="T45" fmla="*/ 328 h 371"/>
                  <a:gd name="T46" fmla="*/ 375 w 383"/>
                  <a:gd name="T47" fmla="*/ 283 h 371"/>
                  <a:gd name="T48" fmla="*/ 380 w 383"/>
                  <a:gd name="T49" fmla="*/ 281 h 371"/>
                  <a:gd name="T50" fmla="*/ 381 w 383"/>
                  <a:gd name="T51" fmla="*/ 281 h 371"/>
                  <a:gd name="T52" fmla="*/ 383 w 383"/>
                  <a:gd name="T53" fmla="*/ 280 h 371"/>
                  <a:gd name="T54" fmla="*/ 383 w 383"/>
                  <a:gd name="T55" fmla="*/ 280 h 371"/>
                  <a:gd name="T56" fmla="*/ 382 w 383"/>
                  <a:gd name="T57" fmla="*/ 279 h 371"/>
                  <a:gd name="T58" fmla="*/ 381 w 383"/>
                  <a:gd name="T59" fmla="*/ 277 h 371"/>
                  <a:gd name="T60" fmla="*/ 381 w 383"/>
                  <a:gd name="T61" fmla="*/ 277 h 371"/>
                  <a:gd name="T62" fmla="*/ 201 w 383"/>
                  <a:gd name="T63" fmla="*/ 6 h 371"/>
                  <a:gd name="T64" fmla="*/ 198 w 383"/>
                  <a:gd name="T65" fmla="*/ 1 h 371"/>
                  <a:gd name="T66" fmla="*/ 197 w 383"/>
                  <a:gd name="T67"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3" h="371">
                    <a:moveTo>
                      <a:pt x="379" y="279"/>
                    </a:moveTo>
                    <a:lnTo>
                      <a:pt x="381" y="279"/>
                    </a:lnTo>
                    <a:lnTo>
                      <a:pt x="379" y="279"/>
                    </a:lnTo>
                    <a:close/>
                    <a:moveTo>
                      <a:pt x="381" y="279"/>
                    </a:moveTo>
                    <a:lnTo>
                      <a:pt x="381" y="279"/>
                    </a:lnTo>
                    <a:lnTo>
                      <a:pt x="380" y="278"/>
                    </a:lnTo>
                    <a:lnTo>
                      <a:pt x="381" y="279"/>
                    </a:lnTo>
                    <a:lnTo>
                      <a:pt x="382" y="279"/>
                    </a:lnTo>
                    <a:lnTo>
                      <a:pt x="381" y="279"/>
                    </a:lnTo>
                    <a:close/>
                    <a:moveTo>
                      <a:pt x="198" y="6"/>
                    </a:moveTo>
                    <a:lnTo>
                      <a:pt x="198" y="6"/>
                    </a:lnTo>
                    <a:lnTo>
                      <a:pt x="378" y="279"/>
                    </a:lnTo>
                    <a:lnTo>
                      <a:pt x="378" y="279"/>
                    </a:lnTo>
                    <a:lnTo>
                      <a:pt x="7" y="366"/>
                    </a:lnTo>
                    <a:lnTo>
                      <a:pt x="198" y="6"/>
                    </a:lnTo>
                    <a:close/>
                    <a:moveTo>
                      <a:pt x="197" y="0"/>
                    </a:moveTo>
                    <a:lnTo>
                      <a:pt x="196" y="1"/>
                    </a:lnTo>
                    <a:lnTo>
                      <a:pt x="195" y="3"/>
                    </a:lnTo>
                    <a:lnTo>
                      <a:pt x="3" y="367"/>
                    </a:lnTo>
                    <a:lnTo>
                      <a:pt x="2" y="368"/>
                    </a:lnTo>
                    <a:lnTo>
                      <a:pt x="0" y="371"/>
                    </a:lnTo>
                    <a:lnTo>
                      <a:pt x="6" y="370"/>
                    </a:lnTo>
                    <a:lnTo>
                      <a:pt x="181" y="328"/>
                    </a:lnTo>
                    <a:lnTo>
                      <a:pt x="375" y="283"/>
                    </a:lnTo>
                    <a:lnTo>
                      <a:pt x="380" y="281"/>
                    </a:lnTo>
                    <a:lnTo>
                      <a:pt x="381" y="281"/>
                    </a:lnTo>
                    <a:lnTo>
                      <a:pt x="383" y="280"/>
                    </a:lnTo>
                    <a:lnTo>
                      <a:pt x="383" y="280"/>
                    </a:lnTo>
                    <a:lnTo>
                      <a:pt x="382" y="279"/>
                    </a:lnTo>
                    <a:lnTo>
                      <a:pt x="381" y="277"/>
                    </a:lnTo>
                    <a:lnTo>
                      <a:pt x="381" y="277"/>
                    </a:lnTo>
                    <a:lnTo>
                      <a:pt x="201" y="6"/>
                    </a:lnTo>
                    <a:lnTo>
                      <a:pt x="198" y="1"/>
                    </a:lnTo>
                    <a:lnTo>
                      <a:pt x="197" y="0"/>
                    </a:lnTo>
                    <a:close/>
                  </a:path>
                </a:pathLst>
              </a:custGeom>
              <a:solidFill>
                <a:srgbClr val="2E2A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536"/>
              <p:cNvSpPr>
                <a:spLocks noEditPoints="1"/>
              </p:cNvSpPr>
              <p:nvPr/>
            </p:nvSpPr>
            <p:spPr bwMode="auto">
              <a:xfrm>
                <a:off x="2661" y="508"/>
                <a:ext cx="383" cy="371"/>
              </a:xfrm>
              <a:custGeom>
                <a:avLst/>
                <a:gdLst>
                  <a:gd name="T0" fmla="*/ 379 w 383"/>
                  <a:gd name="T1" fmla="*/ 279 h 371"/>
                  <a:gd name="T2" fmla="*/ 381 w 383"/>
                  <a:gd name="T3" fmla="*/ 279 h 371"/>
                  <a:gd name="T4" fmla="*/ 379 w 383"/>
                  <a:gd name="T5" fmla="*/ 279 h 371"/>
                  <a:gd name="T6" fmla="*/ 381 w 383"/>
                  <a:gd name="T7" fmla="*/ 279 h 371"/>
                  <a:gd name="T8" fmla="*/ 381 w 383"/>
                  <a:gd name="T9" fmla="*/ 279 h 371"/>
                  <a:gd name="T10" fmla="*/ 380 w 383"/>
                  <a:gd name="T11" fmla="*/ 278 h 371"/>
                  <a:gd name="T12" fmla="*/ 381 w 383"/>
                  <a:gd name="T13" fmla="*/ 279 h 371"/>
                  <a:gd name="T14" fmla="*/ 382 w 383"/>
                  <a:gd name="T15" fmla="*/ 279 h 371"/>
                  <a:gd name="T16" fmla="*/ 381 w 383"/>
                  <a:gd name="T17" fmla="*/ 279 h 371"/>
                  <a:gd name="T18" fmla="*/ 198 w 383"/>
                  <a:gd name="T19" fmla="*/ 6 h 371"/>
                  <a:gd name="T20" fmla="*/ 198 w 383"/>
                  <a:gd name="T21" fmla="*/ 6 h 371"/>
                  <a:gd name="T22" fmla="*/ 378 w 383"/>
                  <a:gd name="T23" fmla="*/ 279 h 371"/>
                  <a:gd name="T24" fmla="*/ 378 w 383"/>
                  <a:gd name="T25" fmla="*/ 279 h 371"/>
                  <a:gd name="T26" fmla="*/ 7 w 383"/>
                  <a:gd name="T27" fmla="*/ 366 h 371"/>
                  <a:gd name="T28" fmla="*/ 198 w 383"/>
                  <a:gd name="T29" fmla="*/ 6 h 371"/>
                  <a:gd name="T30" fmla="*/ 197 w 383"/>
                  <a:gd name="T31" fmla="*/ 0 h 371"/>
                  <a:gd name="T32" fmla="*/ 196 w 383"/>
                  <a:gd name="T33" fmla="*/ 1 h 371"/>
                  <a:gd name="T34" fmla="*/ 195 w 383"/>
                  <a:gd name="T35" fmla="*/ 3 h 371"/>
                  <a:gd name="T36" fmla="*/ 3 w 383"/>
                  <a:gd name="T37" fmla="*/ 367 h 371"/>
                  <a:gd name="T38" fmla="*/ 2 w 383"/>
                  <a:gd name="T39" fmla="*/ 368 h 371"/>
                  <a:gd name="T40" fmla="*/ 0 w 383"/>
                  <a:gd name="T41" fmla="*/ 371 h 371"/>
                  <a:gd name="T42" fmla="*/ 6 w 383"/>
                  <a:gd name="T43" fmla="*/ 370 h 371"/>
                  <a:gd name="T44" fmla="*/ 181 w 383"/>
                  <a:gd name="T45" fmla="*/ 328 h 371"/>
                  <a:gd name="T46" fmla="*/ 375 w 383"/>
                  <a:gd name="T47" fmla="*/ 283 h 371"/>
                  <a:gd name="T48" fmla="*/ 380 w 383"/>
                  <a:gd name="T49" fmla="*/ 281 h 371"/>
                  <a:gd name="T50" fmla="*/ 381 w 383"/>
                  <a:gd name="T51" fmla="*/ 281 h 371"/>
                  <a:gd name="T52" fmla="*/ 383 w 383"/>
                  <a:gd name="T53" fmla="*/ 280 h 371"/>
                  <a:gd name="T54" fmla="*/ 383 w 383"/>
                  <a:gd name="T55" fmla="*/ 280 h 371"/>
                  <a:gd name="T56" fmla="*/ 382 w 383"/>
                  <a:gd name="T57" fmla="*/ 279 h 371"/>
                  <a:gd name="T58" fmla="*/ 381 w 383"/>
                  <a:gd name="T59" fmla="*/ 277 h 371"/>
                  <a:gd name="T60" fmla="*/ 381 w 383"/>
                  <a:gd name="T61" fmla="*/ 277 h 371"/>
                  <a:gd name="T62" fmla="*/ 201 w 383"/>
                  <a:gd name="T63" fmla="*/ 6 h 371"/>
                  <a:gd name="T64" fmla="*/ 198 w 383"/>
                  <a:gd name="T65" fmla="*/ 1 h 371"/>
                  <a:gd name="T66" fmla="*/ 197 w 383"/>
                  <a:gd name="T67"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3" h="371">
                    <a:moveTo>
                      <a:pt x="379" y="279"/>
                    </a:moveTo>
                    <a:lnTo>
                      <a:pt x="381" y="279"/>
                    </a:lnTo>
                    <a:lnTo>
                      <a:pt x="379" y="279"/>
                    </a:lnTo>
                    <a:moveTo>
                      <a:pt x="381" y="279"/>
                    </a:moveTo>
                    <a:lnTo>
                      <a:pt x="381" y="279"/>
                    </a:lnTo>
                    <a:lnTo>
                      <a:pt x="380" y="278"/>
                    </a:lnTo>
                    <a:lnTo>
                      <a:pt x="381" y="279"/>
                    </a:lnTo>
                    <a:lnTo>
                      <a:pt x="382" y="279"/>
                    </a:lnTo>
                    <a:lnTo>
                      <a:pt x="381" y="279"/>
                    </a:lnTo>
                    <a:moveTo>
                      <a:pt x="198" y="6"/>
                    </a:moveTo>
                    <a:lnTo>
                      <a:pt x="198" y="6"/>
                    </a:lnTo>
                    <a:lnTo>
                      <a:pt x="378" y="279"/>
                    </a:lnTo>
                    <a:lnTo>
                      <a:pt x="378" y="279"/>
                    </a:lnTo>
                    <a:lnTo>
                      <a:pt x="7" y="366"/>
                    </a:lnTo>
                    <a:lnTo>
                      <a:pt x="198" y="6"/>
                    </a:lnTo>
                    <a:moveTo>
                      <a:pt x="197" y="0"/>
                    </a:moveTo>
                    <a:lnTo>
                      <a:pt x="196" y="1"/>
                    </a:lnTo>
                    <a:lnTo>
                      <a:pt x="195" y="3"/>
                    </a:lnTo>
                    <a:lnTo>
                      <a:pt x="3" y="367"/>
                    </a:lnTo>
                    <a:lnTo>
                      <a:pt x="2" y="368"/>
                    </a:lnTo>
                    <a:lnTo>
                      <a:pt x="0" y="371"/>
                    </a:lnTo>
                    <a:lnTo>
                      <a:pt x="6" y="370"/>
                    </a:lnTo>
                    <a:lnTo>
                      <a:pt x="181" y="328"/>
                    </a:lnTo>
                    <a:lnTo>
                      <a:pt x="375" y="283"/>
                    </a:lnTo>
                    <a:lnTo>
                      <a:pt x="380" y="281"/>
                    </a:lnTo>
                    <a:lnTo>
                      <a:pt x="381" y="281"/>
                    </a:lnTo>
                    <a:lnTo>
                      <a:pt x="383" y="280"/>
                    </a:lnTo>
                    <a:lnTo>
                      <a:pt x="383" y="280"/>
                    </a:lnTo>
                    <a:lnTo>
                      <a:pt x="382" y="279"/>
                    </a:lnTo>
                    <a:lnTo>
                      <a:pt x="381" y="277"/>
                    </a:lnTo>
                    <a:lnTo>
                      <a:pt x="381" y="277"/>
                    </a:lnTo>
                    <a:lnTo>
                      <a:pt x="201" y="6"/>
                    </a:lnTo>
                    <a:lnTo>
                      <a:pt x="198" y="1"/>
                    </a:lnTo>
                    <a:lnTo>
                      <a:pt x="1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537"/>
              <p:cNvSpPr>
                <a:spLocks/>
              </p:cNvSpPr>
              <p:nvPr/>
            </p:nvSpPr>
            <p:spPr bwMode="auto">
              <a:xfrm>
                <a:off x="3920" y="4713"/>
                <a:ext cx="44" cy="45"/>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538"/>
              <p:cNvSpPr>
                <a:spLocks/>
              </p:cNvSpPr>
              <p:nvPr/>
            </p:nvSpPr>
            <p:spPr bwMode="auto">
              <a:xfrm>
                <a:off x="3878" y="4456"/>
                <a:ext cx="44" cy="44"/>
              </a:xfrm>
              <a:custGeom>
                <a:avLst/>
                <a:gdLst>
                  <a:gd name="T0" fmla="*/ 9 w 55"/>
                  <a:gd name="T1" fmla="*/ 44 h 55"/>
                  <a:gd name="T2" fmla="*/ 10 w 55"/>
                  <a:gd name="T3" fmla="*/ 9 h 55"/>
                  <a:gd name="T4" fmla="*/ 46 w 55"/>
                  <a:gd name="T5" fmla="*/ 10 h 55"/>
                  <a:gd name="T6" fmla="*/ 45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5" y="36"/>
                      <a:pt x="45" y="46"/>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539"/>
              <p:cNvSpPr>
                <a:spLocks/>
              </p:cNvSpPr>
              <p:nvPr/>
            </p:nvSpPr>
            <p:spPr bwMode="auto">
              <a:xfrm>
                <a:off x="3510" y="4445"/>
                <a:ext cx="44" cy="45"/>
              </a:xfrm>
              <a:custGeom>
                <a:avLst/>
                <a:gdLst>
                  <a:gd name="T0" fmla="*/ 10 w 56"/>
                  <a:gd name="T1" fmla="*/ 45 h 56"/>
                  <a:gd name="T2" fmla="*/ 11 w 56"/>
                  <a:gd name="T3" fmla="*/ 10 h 56"/>
                  <a:gd name="T4" fmla="*/ 46 w 56"/>
                  <a:gd name="T5" fmla="*/ 11 h 56"/>
                  <a:gd name="T6" fmla="*/ 45 w 56"/>
                  <a:gd name="T7" fmla="*/ 46 h 56"/>
                  <a:gd name="T8" fmla="*/ 10 w 56"/>
                  <a:gd name="T9" fmla="*/ 45 h 56"/>
                </a:gdLst>
                <a:ahLst/>
                <a:cxnLst>
                  <a:cxn ang="0">
                    <a:pos x="T0" y="T1"/>
                  </a:cxn>
                  <a:cxn ang="0">
                    <a:pos x="T2" y="T3"/>
                  </a:cxn>
                  <a:cxn ang="0">
                    <a:pos x="T4" y="T5"/>
                  </a:cxn>
                  <a:cxn ang="0">
                    <a:pos x="T6" y="T7"/>
                  </a:cxn>
                  <a:cxn ang="0">
                    <a:pos x="T8" y="T9"/>
                  </a:cxn>
                </a:cxnLst>
                <a:rect l="0" t="0" r="r" b="b"/>
                <a:pathLst>
                  <a:path w="56" h="56">
                    <a:moveTo>
                      <a:pt x="10" y="45"/>
                    </a:moveTo>
                    <a:cubicBezTo>
                      <a:pt x="0" y="35"/>
                      <a:pt x="1" y="19"/>
                      <a:pt x="11" y="10"/>
                    </a:cubicBezTo>
                    <a:cubicBezTo>
                      <a:pt x="21" y="0"/>
                      <a:pt x="37" y="1"/>
                      <a:pt x="46" y="11"/>
                    </a:cubicBezTo>
                    <a:cubicBezTo>
                      <a:pt x="56"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540"/>
              <p:cNvSpPr>
                <a:spLocks/>
              </p:cNvSpPr>
              <p:nvPr/>
            </p:nvSpPr>
            <p:spPr bwMode="auto">
              <a:xfrm>
                <a:off x="4662" y="4222"/>
                <a:ext cx="45" cy="44"/>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541"/>
              <p:cNvSpPr>
                <a:spLocks/>
              </p:cNvSpPr>
              <p:nvPr/>
            </p:nvSpPr>
            <p:spPr bwMode="auto">
              <a:xfrm>
                <a:off x="5347" y="4054"/>
                <a:ext cx="45" cy="45"/>
              </a:xfrm>
              <a:custGeom>
                <a:avLst/>
                <a:gdLst>
                  <a:gd name="T0" fmla="*/ 10 w 56"/>
                  <a:gd name="T1" fmla="*/ 45 h 56"/>
                  <a:gd name="T2" fmla="*/ 11 w 56"/>
                  <a:gd name="T3" fmla="*/ 10 h 56"/>
                  <a:gd name="T4" fmla="*/ 46 w 56"/>
                  <a:gd name="T5" fmla="*/ 11 h 56"/>
                  <a:gd name="T6" fmla="*/ 45 w 56"/>
                  <a:gd name="T7" fmla="*/ 46 h 56"/>
                  <a:gd name="T8" fmla="*/ 10 w 56"/>
                  <a:gd name="T9" fmla="*/ 45 h 56"/>
                </a:gdLst>
                <a:ahLst/>
                <a:cxnLst>
                  <a:cxn ang="0">
                    <a:pos x="T0" y="T1"/>
                  </a:cxn>
                  <a:cxn ang="0">
                    <a:pos x="T2" y="T3"/>
                  </a:cxn>
                  <a:cxn ang="0">
                    <a:pos x="T4" y="T5"/>
                  </a:cxn>
                  <a:cxn ang="0">
                    <a:pos x="T6" y="T7"/>
                  </a:cxn>
                  <a:cxn ang="0">
                    <a:pos x="T8" y="T9"/>
                  </a:cxn>
                </a:cxnLst>
                <a:rect l="0" t="0" r="r" b="b"/>
                <a:pathLst>
                  <a:path w="56" h="56">
                    <a:moveTo>
                      <a:pt x="10" y="45"/>
                    </a:moveTo>
                    <a:cubicBezTo>
                      <a:pt x="0" y="35"/>
                      <a:pt x="1" y="19"/>
                      <a:pt x="11" y="10"/>
                    </a:cubicBezTo>
                    <a:cubicBezTo>
                      <a:pt x="21" y="0"/>
                      <a:pt x="37" y="1"/>
                      <a:pt x="46" y="11"/>
                    </a:cubicBezTo>
                    <a:cubicBezTo>
                      <a:pt x="56"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542"/>
              <p:cNvSpPr>
                <a:spLocks/>
              </p:cNvSpPr>
              <p:nvPr/>
            </p:nvSpPr>
            <p:spPr bwMode="auto">
              <a:xfrm>
                <a:off x="4512" y="3886"/>
                <a:ext cx="44" cy="44"/>
              </a:xfrm>
              <a:custGeom>
                <a:avLst/>
                <a:gdLst>
                  <a:gd name="T0" fmla="*/ 9 w 55"/>
                  <a:gd name="T1" fmla="*/ 44 h 55"/>
                  <a:gd name="T2" fmla="*/ 10 w 55"/>
                  <a:gd name="T3" fmla="*/ 9 h 55"/>
                  <a:gd name="T4" fmla="*/ 45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5" y="10"/>
                    </a:cubicBezTo>
                    <a:cubicBezTo>
                      <a:pt x="55" y="20"/>
                      <a:pt x="54" y="36"/>
                      <a:pt x="44"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543"/>
              <p:cNvSpPr>
                <a:spLocks/>
              </p:cNvSpPr>
              <p:nvPr/>
            </p:nvSpPr>
            <p:spPr bwMode="auto">
              <a:xfrm>
                <a:off x="4592" y="3751"/>
                <a:ext cx="44" cy="44"/>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1"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544"/>
              <p:cNvSpPr>
                <a:spLocks/>
              </p:cNvSpPr>
              <p:nvPr/>
            </p:nvSpPr>
            <p:spPr bwMode="auto">
              <a:xfrm>
                <a:off x="4719" y="3702"/>
                <a:ext cx="45" cy="45"/>
              </a:xfrm>
              <a:custGeom>
                <a:avLst/>
                <a:gdLst>
                  <a:gd name="T0" fmla="*/ 10 w 56"/>
                  <a:gd name="T1" fmla="*/ 45 h 56"/>
                  <a:gd name="T2" fmla="*/ 11 w 56"/>
                  <a:gd name="T3" fmla="*/ 10 h 56"/>
                  <a:gd name="T4" fmla="*/ 46 w 56"/>
                  <a:gd name="T5" fmla="*/ 11 h 56"/>
                  <a:gd name="T6" fmla="*/ 45 w 56"/>
                  <a:gd name="T7" fmla="*/ 46 h 56"/>
                  <a:gd name="T8" fmla="*/ 10 w 56"/>
                  <a:gd name="T9" fmla="*/ 45 h 56"/>
                </a:gdLst>
                <a:ahLst/>
                <a:cxnLst>
                  <a:cxn ang="0">
                    <a:pos x="T0" y="T1"/>
                  </a:cxn>
                  <a:cxn ang="0">
                    <a:pos x="T2" y="T3"/>
                  </a:cxn>
                  <a:cxn ang="0">
                    <a:pos x="T4" y="T5"/>
                  </a:cxn>
                  <a:cxn ang="0">
                    <a:pos x="T6" y="T7"/>
                  </a:cxn>
                  <a:cxn ang="0">
                    <a:pos x="T8" y="T9"/>
                  </a:cxn>
                </a:cxnLst>
                <a:rect l="0" t="0" r="r" b="b"/>
                <a:pathLst>
                  <a:path w="56" h="56">
                    <a:moveTo>
                      <a:pt x="10" y="45"/>
                    </a:moveTo>
                    <a:cubicBezTo>
                      <a:pt x="0" y="35"/>
                      <a:pt x="1" y="19"/>
                      <a:pt x="11" y="10"/>
                    </a:cubicBezTo>
                    <a:cubicBezTo>
                      <a:pt x="21" y="0"/>
                      <a:pt x="37" y="1"/>
                      <a:pt x="46" y="11"/>
                    </a:cubicBezTo>
                    <a:cubicBezTo>
                      <a:pt x="56"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545"/>
              <p:cNvSpPr>
                <a:spLocks/>
              </p:cNvSpPr>
              <p:nvPr/>
            </p:nvSpPr>
            <p:spPr bwMode="auto">
              <a:xfrm>
                <a:off x="4944" y="3518"/>
                <a:ext cx="45" cy="44"/>
              </a:xfrm>
              <a:custGeom>
                <a:avLst/>
                <a:gdLst>
                  <a:gd name="T0" fmla="*/ 10 w 56"/>
                  <a:gd name="T1" fmla="*/ 44 h 55"/>
                  <a:gd name="T2" fmla="*/ 11 w 56"/>
                  <a:gd name="T3" fmla="*/ 9 h 55"/>
                  <a:gd name="T4" fmla="*/ 46 w 56"/>
                  <a:gd name="T5" fmla="*/ 10 h 55"/>
                  <a:gd name="T6" fmla="*/ 45 w 56"/>
                  <a:gd name="T7" fmla="*/ 46 h 55"/>
                  <a:gd name="T8" fmla="*/ 10 w 56"/>
                  <a:gd name="T9" fmla="*/ 44 h 55"/>
                </a:gdLst>
                <a:ahLst/>
                <a:cxnLst>
                  <a:cxn ang="0">
                    <a:pos x="T0" y="T1"/>
                  </a:cxn>
                  <a:cxn ang="0">
                    <a:pos x="T2" y="T3"/>
                  </a:cxn>
                  <a:cxn ang="0">
                    <a:pos x="T4" y="T5"/>
                  </a:cxn>
                  <a:cxn ang="0">
                    <a:pos x="T6" y="T7"/>
                  </a:cxn>
                  <a:cxn ang="0">
                    <a:pos x="T8" y="T9"/>
                  </a:cxn>
                </a:cxnLst>
                <a:rect l="0" t="0" r="r" b="b"/>
                <a:pathLst>
                  <a:path w="56" h="55">
                    <a:moveTo>
                      <a:pt x="10" y="44"/>
                    </a:moveTo>
                    <a:cubicBezTo>
                      <a:pt x="0" y="34"/>
                      <a:pt x="1" y="19"/>
                      <a:pt x="11" y="9"/>
                    </a:cubicBezTo>
                    <a:cubicBezTo>
                      <a:pt x="21" y="0"/>
                      <a:pt x="37" y="0"/>
                      <a:pt x="46" y="10"/>
                    </a:cubicBezTo>
                    <a:cubicBezTo>
                      <a:pt x="56" y="20"/>
                      <a:pt x="55" y="36"/>
                      <a:pt x="45" y="46"/>
                    </a:cubicBezTo>
                    <a:cubicBezTo>
                      <a:pt x="35" y="55"/>
                      <a:pt x="19" y="55"/>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546"/>
              <p:cNvSpPr>
                <a:spLocks/>
              </p:cNvSpPr>
              <p:nvPr/>
            </p:nvSpPr>
            <p:spPr bwMode="auto">
              <a:xfrm>
                <a:off x="4307" y="3518"/>
                <a:ext cx="44" cy="44"/>
              </a:xfrm>
              <a:custGeom>
                <a:avLst/>
                <a:gdLst>
                  <a:gd name="T0" fmla="*/ 9 w 55"/>
                  <a:gd name="T1" fmla="*/ 44 h 55"/>
                  <a:gd name="T2" fmla="*/ 10 w 55"/>
                  <a:gd name="T3" fmla="*/ 9 h 55"/>
                  <a:gd name="T4" fmla="*/ 45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5" y="10"/>
                    </a:cubicBezTo>
                    <a:cubicBezTo>
                      <a:pt x="55" y="20"/>
                      <a:pt x="54" y="36"/>
                      <a:pt x="44" y="46"/>
                    </a:cubicBezTo>
                    <a:cubicBezTo>
                      <a:pt x="34" y="55"/>
                      <a:pt x="19" y="55"/>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547"/>
              <p:cNvSpPr>
                <a:spLocks/>
              </p:cNvSpPr>
              <p:nvPr/>
            </p:nvSpPr>
            <p:spPr bwMode="auto">
              <a:xfrm>
                <a:off x="4122" y="3550"/>
                <a:ext cx="44" cy="44"/>
              </a:xfrm>
              <a:custGeom>
                <a:avLst/>
                <a:gdLst>
                  <a:gd name="T0" fmla="*/ 9 w 55"/>
                  <a:gd name="T1" fmla="*/ 44 h 55"/>
                  <a:gd name="T2" fmla="*/ 10 w 55"/>
                  <a:gd name="T3" fmla="*/ 9 h 55"/>
                  <a:gd name="T4" fmla="*/ 46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5" y="36"/>
                      <a:pt x="44" y="46"/>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548"/>
              <p:cNvSpPr>
                <a:spLocks/>
              </p:cNvSpPr>
              <p:nvPr/>
            </p:nvSpPr>
            <p:spPr bwMode="auto">
              <a:xfrm>
                <a:off x="4041" y="3626"/>
                <a:ext cx="44" cy="44"/>
              </a:xfrm>
              <a:custGeom>
                <a:avLst/>
                <a:gdLst>
                  <a:gd name="T0" fmla="*/ 10 w 55"/>
                  <a:gd name="T1" fmla="*/ 45 h 55"/>
                  <a:gd name="T2" fmla="*/ 11 w 55"/>
                  <a:gd name="T3" fmla="*/ 10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10"/>
                    </a:cubicBezTo>
                    <a:cubicBezTo>
                      <a:pt x="21" y="0"/>
                      <a:pt x="37" y="1"/>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549"/>
              <p:cNvSpPr>
                <a:spLocks/>
              </p:cNvSpPr>
              <p:nvPr/>
            </p:nvSpPr>
            <p:spPr bwMode="auto">
              <a:xfrm>
                <a:off x="4096" y="3698"/>
                <a:ext cx="45" cy="45"/>
              </a:xfrm>
              <a:custGeom>
                <a:avLst/>
                <a:gdLst>
                  <a:gd name="T0" fmla="*/ 10 w 56"/>
                  <a:gd name="T1" fmla="*/ 45 h 55"/>
                  <a:gd name="T2" fmla="*/ 11 w 56"/>
                  <a:gd name="T3" fmla="*/ 9 h 55"/>
                  <a:gd name="T4" fmla="*/ 46 w 56"/>
                  <a:gd name="T5" fmla="*/ 10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9"/>
                    </a:cubicBezTo>
                    <a:cubicBezTo>
                      <a:pt x="21" y="0"/>
                      <a:pt x="37" y="0"/>
                      <a:pt x="46" y="10"/>
                    </a:cubicBezTo>
                    <a:cubicBezTo>
                      <a:pt x="56"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550"/>
              <p:cNvSpPr>
                <a:spLocks/>
              </p:cNvSpPr>
              <p:nvPr/>
            </p:nvSpPr>
            <p:spPr bwMode="auto">
              <a:xfrm>
                <a:off x="3998" y="3755"/>
                <a:ext cx="44" cy="45"/>
              </a:xfrm>
              <a:custGeom>
                <a:avLst/>
                <a:gdLst>
                  <a:gd name="T0" fmla="*/ 9 w 55"/>
                  <a:gd name="T1" fmla="*/ 44 h 55"/>
                  <a:gd name="T2" fmla="*/ 10 w 55"/>
                  <a:gd name="T3" fmla="*/ 9 h 55"/>
                  <a:gd name="T4" fmla="*/ 46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4" y="36"/>
                      <a:pt x="44" y="46"/>
                    </a:cubicBezTo>
                    <a:cubicBezTo>
                      <a:pt x="34" y="55"/>
                      <a:pt x="19" y="55"/>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551"/>
              <p:cNvSpPr>
                <a:spLocks/>
              </p:cNvSpPr>
              <p:nvPr/>
            </p:nvSpPr>
            <p:spPr bwMode="auto">
              <a:xfrm>
                <a:off x="3977" y="3631"/>
                <a:ext cx="45" cy="44"/>
              </a:xfrm>
              <a:custGeom>
                <a:avLst/>
                <a:gdLst>
                  <a:gd name="T0" fmla="*/ 10 w 56"/>
                  <a:gd name="T1" fmla="*/ 44 h 55"/>
                  <a:gd name="T2" fmla="*/ 11 w 56"/>
                  <a:gd name="T3" fmla="*/ 9 h 55"/>
                  <a:gd name="T4" fmla="*/ 46 w 56"/>
                  <a:gd name="T5" fmla="*/ 10 h 55"/>
                  <a:gd name="T6" fmla="*/ 45 w 56"/>
                  <a:gd name="T7" fmla="*/ 45 h 55"/>
                  <a:gd name="T8" fmla="*/ 10 w 56"/>
                  <a:gd name="T9" fmla="*/ 44 h 55"/>
                </a:gdLst>
                <a:ahLst/>
                <a:cxnLst>
                  <a:cxn ang="0">
                    <a:pos x="T0" y="T1"/>
                  </a:cxn>
                  <a:cxn ang="0">
                    <a:pos x="T2" y="T3"/>
                  </a:cxn>
                  <a:cxn ang="0">
                    <a:pos x="T4" y="T5"/>
                  </a:cxn>
                  <a:cxn ang="0">
                    <a:pos x="T6" y="T7"/>
                  </a:cxn>
                  <a:cxn ang="0">
                    <a:pos x="T8" y="T9"/>
                  </a:cxn>
                </a:cxnLst>
                <a:rect l="0" t="0" r="r" b="b"/>
                <a:pathLst>
                  <a:path w="56" h="55">
                    <a:moveTo>
                      <a:pt x="10" y="44"/>
                    </a:moveTo>
                    <a:cubicBezTo>
                      <a:pt x="0" y="34"/>
                      <a:pt x="1" y="19"/>
                      <a:pt x="11" y="9"/>
                    </a:cubicBezTo>
                    <a:cubicBezTo>
                      <a:pt x="21" y="0"/>
                      <a:pt x="37" y="0"/>
                      <a:pt x="46" y="10"/>
                    </a:cubicBezTo>
                    <a:cubicBezTo>
                      <a:pt x="56"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552"/>
              <p:cNvSpPr>
                <a:spLocks/>
              </p:cNvSpPr>
              <p:nvPr/>
            </p:nvSpPr>
            <p:spPr bwMode="auto">
              <a:xfrm>
                <a:off x="3933" y="3561"/>
                <a:ext cx="45" cy="45"/>
              </a:xfrm>
              <a:custGeom>
                <a:avLst/>
                <a:gdLst>
                  <a:gd name="T0" fmla="*/ 10 w 56"/>
                  <a:gd name="T1" fmla="*/ 45 h 56"/>
                  <a:gd name="T2" fmla="*/ 11 w 56"/>
                  <a:gd name="T3" fmla="*/ 10 h 56"/>
                  <a:gd name="T4" fmla="*/ 46 w 56"/>
                  <a:gd name="T5" fmla="*/ 11 h 56"/>
                  <a:gd name="T6" fmla="*/ 45 w 56"/>
                  <a:gd name="T7" fmla="*/ 46 h 56"/>
                  <a:gd name="T8" fmla="*/ 10 w 56"/>
                  <a:gd name="T9" fmla="*/ 45 h 56"/>
                </a:gdLst>
                <a:ahLst/>
                <a:cxnLst>
                  <a:cxn ang="0">
                    <a:pos x="T0" y="T1"/>
                  </a:cxn>
                  <a:cxn ang="0">
                    <a:pos x="T2" y="T3"/>
                  </a:cxn>
                  <a:cxn ang="0">
                    <a:pos x="T4" y="T5"/>
                  </a:cxn>
                  <a:cxn ang="0">
                    <a:pos x="T6" y="T7"/>
                  </a:cxn>
                  <a:cxn ang="0">
                    <a:pos x="T8" y="T9"/>
                  </a:cxn>
                </a:cxnLst>
                <a:rect l="0" t="0" r="r" b="b"/>
                <a:pathLst>
                  <a:path w="56" h="56">
                    <a:moveTo>
                      <a:pt x="10" y="45"/>
                    </a:moveTo>
                    <a:cubicBezTo>
                      <a:pt x="0" y="35"/>
                      <a:pt x="1" y="19"/>
                      <a:pt x="11" y="10"/>
                    </a:cubicBezTo>
                    <a:cubicBezTo>
                      <a:pt x="21" y="0"/>
                      <a:pt x="37" y="1"/>
                      <a:pt x="46" y="11"/>
                    </a:cubicBezTo>
                    <a:cubicBezTo>
                      <a:pt x="56"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553"/>
              <p:cNvSpPr>
                <a:spLocks/>
              </p:cNvSpPr>
              <p:nvPr/>
            </p:nvSpPr>
            <p:spPr bwMode="auto">
              <a:xfrm>
                <a:off x="4029" y="3443"/>
                <a:ext cx="44" cy="44"/>
              </a:xfrm>
              <a:custGeom>
                <a:avLst/>
                <a:gdLst>
                  <a:gd name="T0" fmla="*/ 9 w 55"/>
                  <a:gd name="T1" fmla="*/ 45 h 55"/>
                  <a:gd name="T2" fmla="*/ 11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1" y="10"/>
                    </a:cubicBezTo>
                    <a:cubicBezTo>
                      <a:pt x="21" y="0"/>
                      <a:pt x="36" y="1"/>
                      <a:pt x="46" y="11"/>
                    </a:cubicBezTo>
                    <a:cubicBezTo>
                      <a:pt x="55" y="21"/>
                      <a:pt x="55" y="37"/>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554"/>
              <p:cNvSpPr>
                <a:spLocks/>
              </p:cNvSpPr>
              <p:nvPr/>
            </p:nvSpPr>
            <p:spPr bwMode="auto">
              <a:xfrm>
                <a:off x="3695" y="3828"/>
                <a:ext cx="44" cy="44"/>
              </a:xfrm>
              <a:custGeom>
                <a:avLst/>
                <a:gdLst>
                  <a:gd name="T0" fmla="*/ 9 w 55"/>
                  <a:gd name="T1" fmla="*/ 45 h 56"/>
                  <a:gd name="T2" fmla="*/ 10 w 55"/>
                  <a:gd name="T3" fmla="*/ 10 h 56"/>
                  <a:gd name="T4" fmla="*/ 45 w 55"/>
                  <a:gd name="T5" fmla="*/ 11 h 56"/>
                  <a:gd name="T6" fmla="*/ 44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5" y="11"/>
                    </a:cubicBezTo>
                    <a:cubicBezTo>
                      <a:pt x="55" y="21"/>
                      <a:pt x="54" y="37"/>
                      <a:pt x="44" y="46"/>
                    </a:cubicBezTo>
                    <a:cubicBezTo>
                      <a:pt x="34"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555"/>
              <p:cNvSpPr>
                <a:spLocks/>
              </p:cNvSpPr>
              <p:nvPr/>
            </p:nvSpPr>
            <p:spPr bwMode="auto">
              <a:xfrm>
                <a:off x="3616" y="3737"/>
                <a:ext cx="44" cy="44"/>
              </a:xfrm>
              <a:custGeom>
                <a:avLst/>
                <a:gdLst>
                  <a:gd name="T0" fmla="*/ 10 w 55"/>
                  <a:gd name="T1" fmla="*/ 44 h 55"/>
                  <a:gd name="T2" fmla="*/ 11 w 55"/>
                  <a:gd name="T3" fmla="*/ 9 h 55"/>
                  <a:gd name="T4" fmla="*/ 46 w 55"/>
                  <a:gd name="T5" fmla="*/ 10 h 55"/>
                  <a:gd name="T6" fmla="*/ 45 w 55"/>
                  <a:gd name="T7" fmla="*/ 45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8"/>
                      <a:pt x="11" y="9"/>
                    </a:cubicBezTo>
                    <a:cubicBezTo>
                      <a:pt x="21" y="0"/>
                      <a:pt x="37" y="0"/>
                      <a:pt x="46" y="10"/>
                    </a:cubicBezTo>
                    <a:cubicBezTo>
                      <a:pt x="55"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556"/>
              <p:cNvSpPr>
                <a:spLocks/>
              </p:cNvSpPr>
              <p:nvPr/>
            </p:nvSpPr>
            <p:spPr bwMode="auto">
              <a:xfrm>
                <a:off x="3862" y="3352"/>
                <a:ext cx="44" cy="44"/>
              </a:xfrm>
              <a:custGeom>
                <a:avLst/>
                <a:gdLst>
                  <a:gd name="T0" fmla="*/ 9 w 55"/>
                  <a:gd name="T1" fmla="*/ 45 h 55"/>
                  <a:gd name="T2" fmla="*/ 10 w 55"/>
                  <a:gd name="T3" fmla="*/ 10 h 55"/>
                  <a:gd name="T4" fmla="*/ 46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4" y="37"/>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557"/>
              <p:cNvSpPr>
                <a:spLocks/>
              </p:cNvSpPr>
              <p:nvPr/>
            </p:nvSpPr>
            <p:spPr bwMode="auto">
              <a:xfrm>
                <a:off x="3862" y="3310"/>
                <a:ext cx="45" cy="44"/>
              </a:xfrm>
              <a:custGeom>
                <a:avLst/>
                <a:gdLst>
                  <a:gd name="T0" fmla="*/ 10 w 56"/>
                  <a:gd name="T1" fmla="*/ 45 h 55"/>
                  <a:gd name="T2" fmla="*/ 11 w 56"/>
                  <a:gd name="T3" fmla="*/ 9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9"/>
                    </a:cubicBezTo>
                    <a:cubicBezTo>
                      <a:pt x="21" y="0"/>
                      <a:pt x="37" y="1"/>
                      <a:pt x="46" y="11"/>
                    </a:cubicBezTo>
                    <a:cubicBezTo>
                      <a:pt x="56"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558"/>
              <p:cNvSpPr>
                <a:spLocks/>
              </p:cNvSpPr>
              <p:nvPr/>
            </p:nvSpPr>
            <p:spPr bwMode="auto">
              <a:xfrm>
                <a:off x="4082" y="3199"/>
                <a:ext cx="44" cy="44"/>
              </a:xfrm>
              <a:custGeom>
                <a:avLst/>
                <a:gdLst>
                  <a:gd name="T0" fmla="*/ 9 w 55"/>
                  <a:gd name="T1" fmla="*/ 45 h 55"/>
                  <a:gd name="T2" fmla="*/ 11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1" y="10"/>
                    </a:cubicBezTo>
                    <a:cubicBezTo>
                      <a:pt x="21" y="0"/>
                      <a:pt x="36" y="1"/>
                      <a:pt x="46" y="11"/>
                    </a:cubicBezTo>
                    <a:cubicBezTo>
                      <a:pt x="55" y="21"/>
                      <a:pt x="55" y="37"/>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559"/>
              <p:cNvSpPr>
                <a:spLocks/>
              </p:cNvSpPr>
              <p:nvPr/>
            </p:nvSpPr>
            <p:spPr bwMode="auto">
              <a:xfrm>
                <a:off x="4033" y="3007"/>
                <a:ext cx="44" cy="44"/>
              </a:xfrm>
              <a:custGeom>
                <a:avLst/>
                <a:gdLst>
                  <a:gd name="T0" fmla="*/ 9 w 55"/>
                  <a:gd name="T1" fmla="*/ 45 h 55"/>
                  <a:gd name="T2" fmla="*/ 10 w 55"/>
                  <a:gd name="T3" fmla="*/ 9 h 55"/>
                  <a:gd name="T4" fmla="*/ 45 w 55"/>
                  <a:gd name="T5" fmla="*/ 10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0"/>
                      <a:pt x="45" y="10"/>
                    </a:cubicBezTo>
                    <a:cubicBezTo>
                      <a:pt x="55" y="20"/>
                      <a:pt x="54" y="36"/>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560"/>
              <p:cNvSpPr>
                <a:spLocks/>
              </p:cNvSpPr>
              <p:nvPr/>
            </p:nvSpPr>
            <p:spPr bwMode="auto">
              <a:xfrm>
                <a:off x="3940" y="2871"/>
                <a:ext cx="44" cy="44"/>
              </a:xfrm>
              <a:custGeom>
                <a:avLst/>
                <a:gdLst>
                  <a:gd name="T0" fmla="*/ 9 w 55"/>
                  <a:gd name="T1" fmla="*/ 44 h 55"/>
                  <a:gd name="T2" fmla="*/ 10 w 55"/>
                  <a:gd name="T3" fmla="*/ 9 h 55"/>
                  <a:gd name="T4" fmla="*/ 46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4" y="36"/>
                      <a:pt x="44"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561"/>
              <p:cNvSpPr>
                <a:spLocks/>
              </p:cNvSpPr>
              <p:nvPr/>
            </p:nvSpPr>
            <p:spPr bwMode="auto">
              <a:xfrm>
                <a:off x="4316" y="2671"/>
                <a:ext cx="44" cy="44"/>
              </a:xfrm>
              <a:custGeom>
                <a:avLst/>
                <a:gdLst>
                  <a:gd name="T0" fmla="*/ 9 w 55"/>
                  <a:gd name="T1" fmla="*/ 44 h 55"/>
                  <a:gd name="T2" fmla="*/ 11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1" y="19"/>
                      <a:pt x="11" y="9"/>
                    </a:cubicBezTo>
                    <a:cubicBezTo>
                      <a:pt x="21"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562"/>
              <p:cNvSpPr>
                <a:spLocks/>
              </p:cNvSpPr>
              <p:nvPr/>
            </p:nvSpPr>
            <p:spPr bwMode="auto">
              <a:xfrm>
                <a:off x="4579" y="2635"/>
                <a:ext cx="44" cy="44"/>
              </a:xfrm>
              <a:custGeom>
                <a:avLst/>
                <a:gdLst>
                  <a:gd name="T0" fmla="*/ 9 w 55"/>
                  <a:gd name="T1" fmla="*/ 45 h 55"/>
                  <a:gd name="T2" fmla="*/ 10 w 55"/>
                  <a:gd name="T3" fmla="*/ 10 h 55"/>
                  <a:gd name="T4" fmla="*/ 46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4" y="37"/>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563"/>
              <p:cNvSpPr>
                <a:spLocks/>
              </p:cNvSpPr>
              <p:nvPr/>
            </p:nvSpPr>
            <p:spPr bwMode="auto">
              <a:xfrm>
                <a:off x="4760" y="2683"/>
                <a:ext cx="45" cy="44"/>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564"/>
              <p:cNvSpPr>
                <a:spLocks/>
              </p:cNvSpPr>
              <p:nvPr/>
            </p:nvSpPr>
            <p:spPr bwMode="auto">
              <a:xfrm>
                <a:off x="4768" y="2859"/>
                <a:ext cx="44" cy="44"/>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565"/>
              <p:cNvSpPr>
                <a:spLocks/>
              </p:cNvSpPr>
              <p:nvPr/>
            </p:nvSpPr>
            <p:spPr bwMode="auto">
              <a:xfrm>
                <a:off x="5150" y="3120"/>
                <a:ext cx="44" cy="45"/>
              </a:xfrm>
              <a:custGeom>
                <a:avLst/>
                <a:gdLst>
                  <a:gd name="T0" fmla="*/ 9 w 55"/>
                  <a:gd name="T1" fmla="*/ 44 h 55"/>
                  <a:gd name="T2" fmla="*/ 10 w 55"/>
                  <a:gd name="T3" fmla="*/ 9 h 55"/>
                  <a:gd name="T4" fmla="*/ 46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4" y="36"/>
                      <a:pt x="44" y="46"/>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566"/>
              <p:cNvSpPr>
                <a:spLocks/>
              </p:cNvSpPr>
              <p:nvPr/>
            </p:nvSpPr>
            <p:spPr bwMode="auto">
              <a:xfrm>
                <a:off x="5422" y="3029"/>
                <a:ext cx="44" cy="45"/>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567"/>
              <p:cNvSpPr>
                <a:spLocks/>
              </p:cNvSpPr>
              <p:nvPr/>
            </p:nvSpPr>
            <p:spPr bwMode="auto">
              <a:xfrm>
                <a:off x="5334" y="2832"/>
                <a:ext cx="44" cy="44"/>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7"/>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568"/>
              <p:cNvSpPr>
                <a:spLocks/>
              </p:cNvSpPr>
              <p:nvPr/>
            </p:nvSpPr>
            <p:spPr bwMode="auto">
              <a:xfrm>
                <a:off x="4971" y="2775"/>
                <a:ext cx="44" cy="44"/>
              </a:xfrm>
              <a:custGeom>
                <a:avLst/>
                <a:gdLst>
                  <a:gd name="T0" fmla="*/ 9 w 55"/>
                  <a:gd name="T1" fmla="*/ 45 h 55"/>
                  <a:gd name="T2" fmla="*/ 10 w 55"/>
                  <a:gd name="T3" fmla="*/ 9 h 55"/>
                  <a:gd name="T4" fmla="*/ 46 w 55"/>
                  <a:gd name="T5" fmla="*/ 10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0"/>
                      <a:pt x="46" y="10"/>
                    </a:cubicBezTo>
                    <a:cubicBezTo>
                      <a:pt x="55" y="21"/>
                      <a:pt x="54" y="36"/>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569"/>
              <p:cNvSpPr>
                <a:spLocks/>
              </p:cNvSpPr>
              <p:nvPr/>
            </p:nvSpPr>
            <p:spPr bwMode="auto">
              <a:xfrm>
                <a:off x="4949" y="2458"/>
                <a:ext cx="44" cy="44"/>
              </a:xfrm>
              <a:custGeom>
                <a:avLst/>
                <a:gdLst>
                  <a:gd name="T0" fmla="*/ 9 w 55"/>
                  <a:gd name="T1" fmla="*/ 45 h 55"/>
                  <a:gd name="T2" fmla="*/ 10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570"/>
              <p:cNvSpPr>
                <a:spLocks/>
              </p:cNvSpPr>
              <p:nvPr/>
            </p:nvSpPr>
            <p:spPr bwMode="auto">
              <a:xfrm>
                <a:off x="4716" y="2393"/>
                <a:ext cx="44" cy="45"/>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571"/>
              <p:cNvSpPr>
                <a:spLocks/>
              </p:cNvSpPr>
              <p:nvPr/>
            </p:nvSpPr>
            <p:spPr bwMode="auto">
              <a:xfrm>
                <a:off x="3571" y="2698"/>
                <a:ext cx="44" cy="44"/>
              </a:xfrm>
              <a:custGeom>
                <a:avLst/>
                <a:gdLst>
                  <a:gd name="T0" fmla="*/ 10 w 55"/>
                  <a:gd name="T1" fmla="*/ 44 h 55"/>
                  <a:gd name="T2" fmla="*/ 11 w 55"/>
                  <a:gd name="T3" fmla="*/ 9 h 55"/>
                  <a:gd name="T4" fmla="*/ 46 w 55"/>
                  <a:gd name="T5" fmla="*/ 10 h 55"/>
                  <a:gd name="T6" fmla="*/ 45 w 55"/>
                  <a:gd name="T7" fmla="*/ 45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9"/>
                      <a:pt x="11" y="9"/>
                    </a:cubicBezTo>
                    <a:cubicBezTo>
                      <a:pt x="21" y="0"/>
                      <a:pt x="36" y="0"/>
                      <a:pt x="46" y="10"/>
                    </a:cubicBezTo>
                    <a:cubicBezTo>
                      <a:pt x="55"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572"/>
              <p:cNvSpPr>
                <a:spLocks/>
              </p:cNvSpPr>
              <p:nvPr/>
            </p:nvSpPr>
            <p:spPr bwMode="auto">
              <a:xfrm>
                <a:off x="3716" y="2485"/>
                <a:ext cx="44" cy="44"/>
              </a:xfrm>
              <a:custGeom>
                <a:avLst/>
                <a:gdLst>
                  <a:gd name="T0" fmla="*/ 9 w 55"/>
                  <a:gd name="T1" fmla="*/ 45 h 55"/>
                  <a:gd name="T2" fmla="*/ 10 w 55"/>
                  <a:gd name="T3" fmla="*/ 10 h 55"/>
                  <a:gd name="T4" fmla="*/ 46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4" y="37"/>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573"/>
              <p:cNvSpPr>
                <a:spLocks/>
              </p:cNvSpPr>
              <p:nvPr/>
            </p:nvSpPr>
            <p:spPr bwMode="auto">
              <a:xfrm>
                <a:off x="3715" y="2279"/>
                <a:ext cx="44" cy="44"/>
              </a:xfrm>
              <a:custGeom>
                <a:avLst/>
                <a:gdLst>
                  <a:gd name="T0" fmla="*/ 9 w 55"/>
                  <a:gd name="T1" fmla="*/ 45 h 55"/>
                  <a:gd name="T2" fmla="*/ 10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1" y="0"/>
                      <a:pt x="36" y="1"/>
                      <a:pt x="46" y="11"/>
                    </a:cubicBezTo>
                    <a:cubicBezTo>
                      <a:pt x="55" y="21"/>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574"/>
              <p:cNvSpPr>
                <a:spLocks/>
              </p:cNvSpPr>
              <p:nvPr/>
            </p:nvSpPr>
            <p:spPr bwMode="auto">
              <a:xfrm>
                <a:off x="3330" y="2513"/>
                <a:ext cx="44" cy="44"/>
              </a:xfrm>
              <a:custGeom>
                <a:avLst/>
                <a:gdLst>
                  <a:gd name="T0" fmla="*/ 9 w 55"/>
                  <a:gd name="T1" fmla="*/ 45 h 55"/>
                  <a:gd name="T2" fmla="*/ 10 w 55"/>
                  <a:gd name="T3" fmla="*/ 9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1"/>
                      <a:pt x="45" y="11"/>
                    </a:cubicBezTo>
                    <a:cubicBezTo>
                      <a:pt x="55" y="21"/>
                      <a:pt x="54" y="36"/>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575"/>
              <p:cNvSpPr>
                <a:spLocks/>
              </p:cNvSpPr>
              <p:nvPr/>
            </p:nvSpPr>
            <p:spPr bwMode="auto">
              <a:xfrm>
                <a:off x="3107" y="2562"/>
                <a:ext cx="44" cy="44"/>
              </a:xfrm>
              <a:custGeom>
                <a:avLst/>
                <a:gdLst>
                  <a:gd name="T0" fmla="*/ 9 w 55"/>
                  <a:gd name="T1" fmla="*/ 45 h 55"/>
                  <a:gd name="T2" fmla="*/ 10 w 55"/>
                  <a:gd name="T3" fmla="*/ 9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1"/>
                      <a:pt x="45" y="11"/>
                    </a:cubicBezTo>
                    <a:cubicBezTo>
                      <a:pt x="55" y="21"/>
                      <a:pt x="54" y="36"/>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576"/>
              <p:cNvSpPr>
                <a:spLocks/>
              </p:cNvSpPr>
              <p:nvPr/>
            </p:nvSpPr>
            <p:spPr bwMode="auto">
              <a:xfrm>
                <a:off x="2955" y="2693"/>
                <a:ext cx="44" cy="44"/>
              </a:xfrm>
              <a:custGeom>
                <a:avLst/>
                <a:gdLst>
                  <a:gd name="T0" fmla="*/ 10 w 56"/>
                  <a:gd name="T1" fmla="*/ 44 h 55"/>
                  <a:gd name="T2" fmla="*/ 11 w 56"/>
                  <a:gd name="T3" fmla="*/ 9 h 55"/>
                  <a:gd name="T4" fmla="*/ 46 w 56"/>
                  <a:gd name="T5" fmla="*/ 10 h 55"/>
                  <a:gd name="T6" fmla="*/ 45 w 56"/>
                  <a:gd name="T7" fmla="*/ 46 h 55"/>
                  <a:gd name="T8" fmla="*/ 10 w 56"/>
                  <a:gd name="T9" fmla="*/ 44 h 55"/>
                </a:gdLst>
                <a:ahLst/>
                <a:cxnLst>
                  <a:cxn ang="0">
                    <a:pos x="T0" y="T1"/>
                  </a:cxn>
                  <a:cxn ang="0">
                    <a:pos x="T2" y="T3"/>
                  </a:cxn>
                  <a:cxn ang="0">
                    <a:pos x="T4" y="T5"/>
                  </a:cxn>
                  <a:cxn ang="0">
                    <a:pos x="T6" y="T7"/>
                  </a:cxn>
                  <a:cxn ang="0">
                    <a:pos x="T8" y="T9"/>
                  </a:cxn>
                </a:cxnLst>
                <a:rect l="0" t="0" r="r" b="b"/>
                <a:pathLst>
                  <a:path w="56" h="55">
                    <a:moveTo>
                      <a:pt x="10" y="44"/>
                    </a:moveTo>
                    <a:cubicBezTo>
                      <a:pt x="0" y="34"/>
                      <a:pt x="1" y="19"/>
                      <a:pt x="11" y="9"/>
                    </a:cubicBezTo>
                    <a:cubicBezTo>
                      <a:pt x="21" y="0"/>
                      <a:pt x="37" y="0"/>
                      <a:pt x="46" y="10"/>
                    </a:cubicBezTo>
                    <a:cubicBezTo>
                      <a:pt x="56" y="20"/>
                      <a:pt x="55" y="36"/>
                      <a:pt x="45" y="46"/>
                    </a:cubicBezTo>
                    <a:cubicBezTo>
                      <a:pt x="35" y="55"/>
                      <a:pt x="19" y="55"/>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577"/>
              <p:cNvSpPr>
                <a:spLocks/>
              </p:cNvSpPr>
              <p:nvPr/>
            </p:nvSpPr>
            <p:spPr bwMode="auto">
              <a:xfrm>
                <a:off x="2841" y="2800"/>
                <a:ext cx="44" cy="45"/>
              </a:xfrm>
              <a:custGeom>
                <a:avLst/>
                <a:gdLst>
                  <a:gd name="T0" fmla="*/ 9 w 55"/>
                  <a:gd name="T1" fmla="*/ 45 h 56"/>
                  <a:gd name="T2" fmla="*/ 11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1" y="19"/>
                      <a:pt x="11" y="10"/>
                    </a:cubicBezTo>
                    <a:cubicBezTo>
                      <a:pt x="21"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578"/>
              <p:cNvSpPr>
                <a:spLocks/>
              </p:cNvSpPr>
              <p:nvPr/>
            </p:nvSpPr>
            <p:spPr bwMode="auto">
              <a:xfrm>
                <a:off x="2939" y="2998"/>
                <a:ext cx="44" cy="45"/>
              </a:xfrm>
              <a:custGeom>
                <a:avLst/>
                <a:gdLst>
                  <a:gd name="T0" fmla="*/ 9 w 55"/>
                  <a:gd name="T1" fmla="*/ 45 h 56"/>
                  <a:gd name="T2" fmla="*/ 10 w 55"/>
                  <a:gd name="T3" fmla="*/ 10 h 56"/>
                  <a:gd name="T4" fmla="*/ 45 w 55"/>
                  <a:gd name="T5" fmla="*/ 11 h 56"/>
                  <a:gd name="T6" fmla="*/ 44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5" y="11"/>
                    </a:cubicBezTo>
                    <a:cubicBezTo>
                      <a:pt x="55" y="21"/>
                      <a:pt x="54" y="37"/>
                      <a:pt x="44" y="46"/>
                    </a:cubicBezTo>
                    <a:cubicBezTo>
                      <a:pt x="34" y="56"/>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579"/>
              <p:cNvSpPr>
                <a:spLocks/>
              </p:cNvSpPr>
              <p:nvPr/>
            </p:nvSpPr>
            <p:spPr bwMode="auto">
              <a:xfrm>
                <a:off x="3159" y="3116"/>
                <a:ext cx="44" cy="44"/>
              </a:xfrm>
              <a:custGeom>
                <a:avLst/>
                <a:gdLst>
                  <a:gd name="T0" fmla="*/ 9 w 55"/>
                  <a:gd name="T1" fmla="*/ 45 h 55"/>
                  <a:gd name="T2" fmla="*/ 10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1" y="0"/>
                      <a:pt x="36" y="1"/>
                      <a:pt x="46" y="11"/>
                    </a:cubicBezTo>
                    <a:cubicBezTo>
                      <a:pt x="55" y="21"/>
                      <a:pt x="55" y="37"/>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580"/>
              <p:cNvSpPr>
                <a:spLocks/>
              </p:cNvSpPr>
              <p:nvPr/>
            </p:nvSpPr>
            <p:spPr bwMode="auto">
              <a:xfrm>
                <a:off x="3087" y="3343"/>
                <a:ext cx="44" cy="44"/>
              </a:xfrm>
              <a:custGeom>
                <a:avLst/>
                <a:gdLst>
                  <a:gd name="T0" fmla="*/ 9 w 55"/>
                  <a:gd name="T1" fmla="*/ 45 h 55"/>
                  <a:gd name="T2" fmla="*/ 10 w 55"/>
                  <a:gd name="T3" fmla="*/ 9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1"/>
                      <a:pt x="45" y="11"/>
                    </a:cubicBezTo>
                    <a:cubicBezTo>
                      <a:pt x="55" y="21"/>
                      <a:pt x="54" y="36"/>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581"/>
              <p:cNvSpPr>
                <a:spLocks/>
              </p:cNvSpPr>
              <p:nvPr/>
            </p:nvSpPr>
            <p:spPr bwMode="auto">
              <a:xfrm>
                <a:off x="3222" y="3529"/>
                <a:ext cx="45" cy="44"/>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582"/>
              <p:cNvSpPr>
                <a:spLocks/>
              </p:cNvSpPr>
              <p:nvPr/>
            </p:nvSpPr>
            <p:spPr bwMode="auto">
              <a:xfrm>
                <a:off x="3237" y="3468"/>
                <a:ext cx="44" cy="44"/>
              </a:xfrm>
              <a:custGeom>
                <a:avLst/>
                <a:gdLst>
                  <a:gd name="T0" fmla="*/ 9 w 55"/>
                  <a:gd name="T1" fmla="*/ 44 h 55"/>
                  <a:gd name="T2" fmla="*/ 11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1" y="19"/>
                      <a:pt x="11" y="9"/>
                    </a:cubicBezTo>
                    <a:cubicBezTo>
                      <a:pt x="21"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583"/>
              <p:cNvSpPr>
                <a:spLocks/>
              </p:cNvSpPr>
              <p:nvPr/>
            </p:nvSpPr>
            <p:spPr bwMode="auto">
              <a:xfrm>
                <a:off x="3344" y="3285"/>
                <a:ext cx="44" cy="44"/>
              </a:xfrm>
              <a:custGeom>
                <a:avLst/>
                <a:gdLst>
                  <a:gd name="T0" fmla="*/ 9 w 55"/>
                  <a:gd name="T1" fmla="*/ 45 h 55"/>
                  <a:gd name="T2" fmla="*/ 10 w 55"/>
                  <a:gd name="T3" fmla="*/ 9 h 55"/>
                  <a:gd name="T4" fmla="*/ 46 w 55"/>
                  <a:gd name="T5" fmla="*/ 10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0"/>
                      <a:pt x="46" y="10"/>
                    </a:cubicBezTo>
                    <a:cubicBezTo>
                      <a:pt x="55" y="20"/>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584"/>
              <p:cNvSpPr>
                <a:spLocks/>
              </p:cNvSpPr>
              <p:nvPr/>
            </p:nvSpPr>
            <p:spPr bwMode="auto">
              <a:xfrm>
                <a:off x="3521" y="3011"/>
                <a:ext cx="44" cy="45"/>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585"/>
              <p:cNvSpPr>
                <a:spLocks/>
              </p:cNvSpPr>
              <p:nvPr/>
            </p:nvSpPr>
            <p:spPr bwMode="auto">
              <a:xfrm>
                <a:off x="3538" y="2882"/>
                <a:ext cx="44" cy="45"/>
              </a:xfrm>
              <a:custGeom>
                <a:avLst/>
                <a:gdLst>
                  <a:gd name="T0" fmla="*/ 9 w 55"/>
                  <a:gd name="T1" fmla="*/ 45 h 56"/>
                  <a:gd name="T2" fmla="*/ 10 w 55"/>
                  <a:gd name="T3" fmla="*/ 10 h 56"/>
                  <a:gd name="T4" fmla="*/ 45 w 55"/>
                  <a:gd name="T5" fmla="*/ 11 h 56"/>
                  <a:gd name="T6" fmla="*/ 44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5" y="11"/>
                    </a:cubicBezTo>
                    <a:cubicBezTo>
                      <a:pt x="55" y="21"/>
                      <a:pt x="54" y="37"/>
                      <a:pt x="44" y="46"/>
                    </a:cubicBezTo>
                    <a:cubicBezTo>
                      <a:pt x="34" y="56"/>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586"/>
              <p:cNvSpPr>
                <a:spLocks/>
              </p:cNvSpPr>
              <p:nvPr/>
            </p:nvSpPr>
            <p:spPr bwMode="auto">
              <a:xfrm>
                <a:off x="3223" y="3744"/>
                <a:ext cx="44" cy="44"/>
              </a:xfrm>
              <a:custGeom>
                <a:avLst/>
                <a:gdLst>
                  <a:gd name="T0" fmla="*/ 10 w 55"/>
                  <a:gd name="T1" fmla="*/ 45 h 55"/>
                  <a:gd name="T2" fmla="*/ 11 w 55"/>
                  <a:gd name="T3" fmla="*/ 10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10"/>
                    </a:cubicBezTo>
                    <a:cubicBezTo>
                      <a:pt x="21" y="0"/>
                      <a:pt x="37" y="1"/>
                      <a:pt x="46" y="11"/>
                    </a:cubicBezTo>
                    <a:cubicBezTo>
                      <a:pt x="55"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587"/>
              <p:cNvSpPr>
                <a:spLocks/>
              </p:cNvSpPr>
              <p:nvPr/>
            </p:nvSpPr>
            <p:spPr bwMode="auto">
              <a:xfrm>
                <a:off x="3095" y="3790"/>
                <a:ext cx="44" cy="44"/>
              </a:xfrm>
              <a:custGeom>
                <a:avLst/>
                <a:gdLst>
                  <a:gd name="T0" fmla="*/ 9 w 55"/>
                  <a:gd name="T1" fmla="*/ 45 h 55"/>
                  <a:gd name="T2" fmla="*/ 10 w 55"/>
                  <a:gd name="T3" fmla="*/ 9 h 55"/>
                  <a:gd name="T4" fmla="*/ 46 w 55"/>
                  <a:gd name="T5" fmla="*/ 10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4"/>
                      <a:pt x="0" y="19"/>
                      <a:pt x="10" y="9"/>
                    </a:cubicBezTo>
                    <a:cubicBezTo>
                      <a:pt x="21" y="0"/>
                      <a:pt x="36" y="0"/>
                      <a:pt x="46" y="10"/>
                    </a:cubicBezTo>
                    <a:cubicBezTo>
                      <a:pt x="55" y="20"/>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588"/>
              <p:cNvSpPr>
                <a:spLocks/>
              </p:cNvSpPr>
              <p:nvPr/>
            </p:nvSpPr>
            <p:spPr bwMode="auto">
              <a:xfrm>
                <a:off x="2897" y="3622"/>
                <a:ext cx="44" cy="44"/>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589"/>
              <p:cNvSpPr>
                <a:spLocks/>
              </p:cNvSpPr>
              <p:nvPr/>
            </p:nvSpPr>
            <p:spPr bwMode="auto">
              <a:xfrm>
                <a:off x="2559" y="3320"/>
                <a:ext cx="44" cy="44"/>
              </a:xfrm>
              <a:custGeom>
                <a:avLst/>
                <a:gdLst>
                  <a:gd name="T0" fmla="*/ 10 w 55"/>
                  <a:gd name="T1" fmla="*/ 44 h 55"/>
                  <a:gd name="T2" fmla="*/ 11 w 55"/>
                  <a:gd name="T3" fmla="*/ 9 h 55"/>
                  <a:gd name="T4" fmla="*/ 46 w 55"/>
                  <a:gd name="T5" fmla="*/ 10 h 55"/>
                  <a:gd name="T6" fmla="*/ 45 w 55"/>
                  <a:gd name="T7" fmla="*/ 46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9"/>
                      <a:pt x="11" y="9"/>
                    </a:cubicBezTo>
                    <a:cubicBezTo>
                      <a:pt x="21" y="0"/>
                      <a:pt x="37" y="0"/>
                      <a:pt x="46" y="10"/>
                    </a:cubicBezTo>
                    <a:cubicBezTo>
                      <a:pt x="55" y="20"/>
                      <a:pt x="55" y="36"/>
                      <a:pt x="45" y="46"/>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590"/>
              <p:cNvSpPr>
                <a:spLocks/>
              </p:cNvSpPr>
              <p:nvPr/>
            </p:nvSpPr>
            <p:spPr bwMode="auto">
              <a:xfrm>
                <a:off x="2328" y="3302"/>
                <a:ext cx="44" cy="45"/>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591"/>
              <p:cNvSpPr>
                <a:spLocks/>
              </p:cNvSpPr>
              <p:nvPr/>
            </p:nvSpPr>
            <p:spPr bwMode="auto">
              <a:xfrm>
                <a:off x="2057" y="3506"/>
                <a:ext cx="44" cy="44"/>
              </a:xfrm>
              <a:custGeom>
                <a:avLst/>
                <a:gdLst>
                  <a:gd name="T0" fmla="*/ 10 w 56"/>
                  <a:gd name="T1" fmla="*/ 45 h 55"/>
                  <a:gd name="T2" fmla="*/ 11 w 56"/>
                  <a:gd name="T3" fmla="*/ 9 h 55"/>
                  <a:gd name="T4" fmla="*/ 46 w 56"/>
                  <a:gd name="T5" fmla="*/ 10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4"/>
                      <a:pt x="1" y="19"/>
                      <a:pt x="11" y="9"/>
                    </a:cubicBezTo>
                    <a:cubicBezTo>
                      <a:pt x="21" y="0"/>
                      <a:pt x="37" y="0"/>
                      <a:pt x="46" y="10"/>
                    </a:cubicBezTo>
                    <a:cubicBezTo>
                      <a:pt x="56" y="20"/>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592"/>
              <p:cNvSpPr>
                <a:spLocks/>
              </p:cNvSpPr>
              <p:nvPr/>
            </p:nvSpPr>
            <p:spPr bwMode="auto">
              <a:xfrm>
                <a:off x="2188" y="2960"/>
                <a:ext cx="44" cy="44"/>
              </a:xfrm>
              <a:custGeom>
                <a:avLst/>
                <a:gdLst>
                  <a:gd name="T0" fmla="*/ 9 w 55"/>
                  <a:gd name="T1" fmla="*/ 45 h 55"/>
                  <a:gd name="T2" fmla="*/ 11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1" y="19"/>
                      <a:pt x="11" y="10"/>
                    </a:cubicBezTo>
                    <a:cubicBezTo>
                      <a:pt x="21" y="0"/>
                      <a:pt x="36" y="1"/>
                      <a:pt x="46" y="11"/>
                    </a:cubicBezTo>
                    <a:cubicBezTo>
                      <a:pt x="55" y="21"/>
                      <a:pt x="55" y="37"/>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593"/>
              <p:cNvSpPr>
                <a:spLocks/>
              </p:cNvSpPr>
              <p:nvPr/>
            </p:nvSpPr>
            <p:spPr bwMode="auto">
              <a:xfrm>
                <a:off x="2249" y="2938"/>
                <a:ext cx="44" cy="44"/>
              </a:xfrm>
              <a:custGeom>
                <a:avLst/>
                <a:gdLst>
                  <a:gd name="T0" fmla="*/ 9 w 55"/>
                  <a:gd name="T1" fmla="*/ 45 h 55"/>
                  <a:gd name="T2" fmla="*/ 10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1" y="0"/>
                      <a:pt x="36" y="1"/>
                      <a:pt x="46" y="11"/>
                    </a:cubicBezTo>
                    <a:cubicBezTo>
                      <a:pt x="55" y="21"/>
                      <a:pt x="55" y="37"/>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594"/>
              <p:cNvSpPr>
                <a:spLocks/>
              </p:cNvSpPr>
              <p:nvPr/>
            </p:nvSpPr>
            <p:spPr bwMode="auto">
              <a:xfrm>
                <a:off x="2288" y="3002"/>
                <a:ext cx="44" cy="44"/>
              </a:xfrm>
              <a:custGeom>
                <a:avLst/>
                <a:gdLst>
                  <a:gd name="T0" fmla="*/ 9 w 55"/>
                  <a:gd name="T1" fmla="*/ 44 h 55"/>
                  <a:gd name="T2" fmla="*/ 10 w 55"/>
                  <a:gd name="T3" fmla="*/ 9 h 55"/>
                  <a:gd name="T4" fmla="*/ 46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4" y="36"/>
                      <a:pt x="44"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595"/>
              <p:cNvSpPr>
                <a:spLocks/>
              </p:cNvSpPr>
              <p:nvPr/>
            </p:nvSpPr>
            <p:spPr bwMode="auto">
              <a:xfrm>
                <a:off x="2565" y="2782"/>
                <a:ext cx="44" cy="44"/>
              </a:xfrm>
              <a:custGeom>
                <a:avLst/>
                <a:gdLst>
                  <a:gd name="T0" fmla="*/ 10 w 55"/>
                  <a:gd name="T1" fmla="*/ 45 h 55"/>
                  <a:gd name="T2" fmla="*/ 11 w 55"/>
                  <a:gd name="T3" fmla="*/ 9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7" y="0"/>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596"/>
              <p:cNvSpPr>
                <a:spLocks/>
              </p:cNvSpPr>
              <p:nvPr/>
            </p:nvSpPr>
            <p:spPr bwMode="auto">
              <a:xfrm>
                <a:off x="2483" y="2600"/>
                <a:ext cx="44" cy="44"/>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597"/>
              <p:cNvSpPr>
                <a:spLocks/>
              </p:cNvSpPr>
              <p:nvPr/>
            </p:nvSpPr>
            <p:spPr bwMode="auto">
              <a:xfrm>
                <a:off x="2503" y="2493"/>
                <a:ext cx="44" cy="44"/>
              </a:xfrm>
              <a:custGeom>
                <a:avLst/>
                <a:gdLst>
                  <a:gd name="T0" fmla="*/ 9 w 55"/>
                  <a:gd name="T1" fmla="*/ 45 h 55"/>
                  <a:gd name="T2" fmla="*/ 10 w 55"/>
                  <a:gd name="T3" fmla="*/ 9 h 55"/>
                  <a:gd name="T4" fmla="*/ 45 w 55"/>
                  <a:gd name="T5" fmla="*/ 10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4"/>
                      <a:pt x="0" y="19"/>
                      <a:pt x="10" y="9"/>
                    </a:cubicBezTo>
                    <a:cubicBezTo>
                      <a:pt x="20" y="0"/>
                      <a:pt x="36" y="0"/>
                      <a:pt x="45" y="10"/>
                    </a:cubicBezTo>
                    <a:cubicBezTo>
                      <a:pt x="55" y="20"/>
                      <a:pt x="54" y="36"/>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598"/>
              <p:cNvSpPr>
                <a:spLocks/>
              </p:cNvSpPr>
              <p:nvPr/>
            </p:nvSpPr>
            <p:spPr bwMode="auto">
              <a:xfrm>
                <a:off x="2234" y="2503"/>
                <a:ext cx="44" cy="44"/>
              </a:xfrm>
              <a:custGeom>
                <a:avLst/>
                <a:gdLst>
                  <a:gd name="T0" fmla="*/ 9 w 55"/>
                  <a:gd name="T1" fmla="*/ 45 h 55"/>
                  <a:gd name="T2" fmla="*/ 10 w 55"/>
                  <a:gd name="T3" fmla="*/ 9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1"/>
                      <a:pt x="46" y="11"/>
                    </a:cubicBezTo>
                    <a:cubicBezTo>
                      <a:pt x="55" y="21"/>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599"/>
              <p:cNvSpPr>
                <a:spLocks/>
              </p:cNvSpPr>
              <p:nvPr/>
            </p:nvSpPr>
            <p:spPr bwMode="auto">
              <a:xfrm>
                <a:off x="2040" y="2355"/>
                <a:ext cx="45" cy="44"/>
              </a:xfrm>
              <a:custGeom>
                <a:avLst/>
                <a:gdLst>
                  <a:gd name="T0" fmla="*/ 10 w 56"/>
                  <a:gd name="T1" fmla="*/ 45 h 55"/>
                  <a:gd name="T2" fmla="*/ 11 w 56"/>
                  <a:gd name="T3" fmla="*/ 9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9"/>
                    </a:cubicBezTo>
                    <a:cubicBezTo>
                      <a:pt x="21" y="0"/>
                      <a:pt x="37" y="1"/>
                      <a:pt x="46" y="11"/>
                    </a:cubicBezTo>
                    <a:cubicBezTo>
                      <a:pt x="56"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600"/>
              <p:cNvSpPr>
                <a:spLocks/>
              </p:cNvSpPr>
              <p:nvPr/>
            </p:nvSpPr>
            <p:spPr bwMode="auto">
              <a:xfrm>
                <a:off x="2251" y="2032"/>
                <a:ext cx="44" cy="45"/>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7"/>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601"/>
              <p:cNvSpPr>
                <a:spLocks/>
              </p:cNvSpPr>
              <p:nvPr/>
            </p:nvSpPr>
            <p:spPr bwMode="auto">
              <a:xfrm>
                <a:off x="2318" y="1999"/>
                <a:ext cx="44" cy="44"/>
              </a:xfrm>
              <a:custGeom>
                <a:avLst/>
                <a:gdLst>
                  <a:gd name="T0" fmla="*/ 10 w 55"/>
                  <a:gd name="T1" fmla="*/ 44 h 55"/>
                  <a:gd name="T2" fmla="*/ 11 w 55"/>
                  <a:gd name="T3" fmla="*/ 9 h 55"/>
                  <a:gd name="T4" fmla="*/ 46 w 55"/>
                  <a:gd name="T5" fmla="*/ 10 h 55"/>
                  <a:gd name="T6" fmla="*/ 45 w 55"/>
                  <a:gd name="T7" fmla="*/ 45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8"/>
                      <a:pt x="11" y="9"/>
                    </a:cubicBezTo>
                    <a:cubicBezTo>
                      <a:pt x="21" y="0"/>
                      <a:pt x="37" y="0"/>
                      <a:pt x="46" y="10"/>
                    </a:cubicBezTo>
                    <a:cubicBezTo>
                      <a:pt x="55"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602"/>
              <p:cNvSpPr>
                <a:spLocks/>
              </p:cNvSpPr>
              <p:nvPr/>
            </p:nvSpPr>
            <p:spPr bwMode="auto">
              <a:xfrm>
                <a:off x="1888" y="1753"/>
                <a:ext cx="45" cy="45"/>
              </a:xfrm>
              <a:custGeom>
                <a:avLst/>
                <a:gdLst>
                  <a:gd name="T0" fmla="*/ 10 w 56"/>
                  <a:gd name="T1" fmla="*/ 45 h 55"/>
                  <a:gd name="T2" fmla="*/ 11 w 56"/>
                  <a:gd name="T3" fmla="*/ 9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9"/>
                    </a:cubicBezTo>
                    <a:cubicBezTo>
                      <a:pt x="21" y="0"/>
                      <a:pt x="37" y="0"/>
                      <a:pt x="46" y="11"/>
                    </a:cubicBezTo>
                    <a:cubicBezTo>
                      <a:pt x="56"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603"/>
              <p:cNvSpPr>
                <a:spLocks/>
              </p:cNvSpPr>
              <p:nvPr/>
            </p:nvSpPr>
            <p:spPr bwMode="auto">
              <a:xfrm>
                <a:off x="1562" y="1653"/>
                <a:ext cx="44" cy="44"/>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604"/>
              <p:cNvSpPr>
                <a:spLocks/>
              </p:cNvSpPr>
              <p:nvPr/>
            </p:nvSpPr>
            <p:spPr bwMode="auto">
              <a:xfrm>
                <a:off x="1566" y="2084"/>
                <a:ext cx="44" cy="44"/>
              </a:xfrm>
              <a:custGeom>
                <a:avLst/>
                <a:gdLst>
                  <a:gd name="T0" fmla="*/ 9 w 55"/>
                  <a:gd name="T1" fmla="*/ 45 h 55"/>
                  <a:gd name="T2" fmla="*/ 10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605"/>
              <p:cNvSpPr>
                <a:spLocks/>
              </p:cNvSpPr>
              <p:nvPr/>
            </p:nvSpPr>
            <p:spPr bwMode="auto">
              <a:xfrm>
                <a:off x="1721" y="1904"/>
                <a:ext cx="44" cy="45"/>
              </a:xfrm>
              <a:custGeom>
                <a:avLst/>
                <a:gdLst>
                  <a:gd name="T0" fmla="*/ 9 w 55"/>
                  <a:gd name="T1" fmla="*/ 45 h 56"/>
                  <a:gd name="T2" fmla="*/ 10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606"/>
              <p:cNvSpPr>
                <a:spLocks/>
              </p:cNvSpPr>
              <p:nvPr/>
            </p:nvSpPr>
            <p:spPr bwMode="auto">
              <a:xfrm>
                <a:off x="1944" y="2245"/>
                <a:ext cx="44" cy="44"/>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1"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 name="Freeform 608"/>
            <p:cNvSpPr>
              <a:spLocks/>
            </p:cNvSpPr>
            <p:nvPr/>
          </p:nvSpPr>
          <p:spPr bwMode="auto">
            <a:xfrm>
              <a:off x="3574310" y="3462153"/>
              <a:ext cx="49450" cy="49450"/>
            </a:xfrm>
            <a:custGeom>
              <a:avLst/>
              <a:gdLst>
                <a:gd name="T0" fmla="*/ 9 w 55"/>
                <a:gd name="T1" fmla="*/ 44 h 55"/>
                <a:gd name="T2" fmla="*/ 10 w 55"/>
                <a:gd name="T3" fmla="*/ 9 h 55"/>
                <a:gd name="T4" fmla="*/ 45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5" y="10"/>
                  </a:cubicBezTo>
                  <a:cubicBezTo>
                    <a:pt x="55" y="20"/>
                    <a:pt x="54" y="36"/>
                    <a:pt x="44" y="46"/>
                  </a:cubicBezTo>
                  <a:cubicBezTo>
                    <a:pt x="34" y="55"/>
                    <a:pt x="18"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09"/>
            <p:cNvSpPr>
              <a:spLocks/>
            </p:cNvSpPr>
            <p:nvPr/>
          </p:nvSpPr>
          <p:spPr bwMode="auto">
            <a:xfrm>
              <a:off x="3239400" y="3211533"/>
              <a:ext cx="49450" cy="49450"/>
            </a:xfrm>
            <a:custGeom>
              <a:avLst/>
              <a:gdLst>
                <a:gd name="T0" fmla="*/ 9 w 55"/>
                <a:gd name="T1" fmla="*/ 45 h 55"/>
                <a:gd name="T2" fmla="*/ 10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5" y="37"/>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10"/>
            <p:cNvSpPr>
              <a:spLocks/>
            </p:cNvSpPr>
            <p:nvPr/>
          </p:nvSpPr>
          <p:spPr bwMode="auto">
            <a:xfrm>
              <a:off x="3591167" y="3740870"/>
              <a:ext cx="49450" cy="49450"/>
            </a:xfrm>
            <a:custGeom>
              <a:avLst/>
              <a:gdLst>
                <a:gd name="T0" fmla="*/ 9 w 55"/>
                <a:gd name="T1" fmla="*/ 44 h 55"/>
                <a:gd name="T2" fmla="*/ 10 w 55"/>
                <a:gd name="T3" fmla="*/ 9 h 55"/>
                <a:gd name="T4" fmla="*/ 45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5" y="10"/>
                  </a:cubicBezTo>
                  <a:cubicBezTo>
                    <a:pt x="55" y="20"/>
                    <a:pt x="54" y="36"/>
                    <a:pt x="44" y="45"/>
                  </a:cubicBezTo>
                  <a:cubicBezTo>
                    <a:pt x="34" y="55"/>
                    <a:pt x="18"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11"/>
            <p:cNvSpPr>
              <a:spLocks/>
            </p:cNvSpPr>
            <p:nvPr/>
          </p:nvSpPr>
          <p:spPr bwMode="auto">
            <a:xfrm>
              <a:off x="3646236" y="3692544"/>
              <a:ext cx="50574" cy="50574"/>
            </a:xfrm>
            <a:custGeom>
              <a:avLst/>
              <a:gdLst>
                <a:gd name="T0" fmla="*/ 10 w 56"/>
                <a:gd name="T1" fmla="*/ 45 h 56"/>
                <a:gd name="T2" fmla="*/ 11 w 56"/>
                <a:gd name="T3" fmla="*/ 10 h 56"/>
                <a:gd name="T4" fmla="*/ 46 w 56"/>
                <a:gd name="T5" fmla="*/ 11 h 56"/>
                <a:gd name="T6" fmla="*/ 45 w 56"/>
                <a:gd name="T7" fmla="*/ 46 h 56"/>
                <a:gd name="T8" fmla="*/ 10 w 56"/>
                <a:gd name="T9" fmla="*/ 45 h 56"/>
              </a:gdLst>
              <a:ahLst/>
              <a:cxnLst>
                <a:cxn ang="0">
                  <a:pos x="T0" y="T1"/>
                </a:cxn>
                <a:cxn ang="0">
                  <a:pos x="T2" y="T3"/>
                </a:cxn>
                <a:cxn ang="0">
                  <a:pos x="T4" y="T5"/>
                </a:cxn>
                <a:cxn ang="0">
                  <a:pos x="T6" y="T7"/>
                </a:cxn>
                <a:cxn ang="0">
                  <a:pos x="T8" y="T9"/>
                </a:cxn>
              </a:cxnLst>
              <a:rect l="0" t="0" r="r" b="b"/>
              <a:pathLst>
                <a:path w="56" h="56">
                  <a:moveTo>
                    <a:pt x="10" y="45"/>
                  </a:moveTo>
                  <a:cubicBezTo>
                    <a:pt x="0" y="35"/>
                    <a:pt x="1" y="19"/>
                    <a:pt x="11" y="10"/>
                  </a:cubicBezTo>
                  <a:cubicBezTo>
                    <a:pt x="21" y="0"/>
                    <a:pt x="37" y="1"/>
                    <a:pt x="46" y="11"/>
                  </a:cubicBezTo>
                  <a:cubicBezTo>
                    <a:pt x="56"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12"/>
            <p:cNvSpPr>
              <a:spLocks/>
            </p:cNvSpPr>
            <p:nvPr/>
          </p:nvSpPr>
          <p:spPr bwMode="auto">
            <a:xfrm>
              <a:off x="3692315" y="3815044"/>
              <a:ext cx="49450" cy="50574"/>
            </a:xfrm>
            <a:custGeom>
              <a:avLst/>
              <a:gdLst>
                <a:gd name="T0" fmla="*/ 10 w 55"/>
                <a:gd name="T1" fmla="*/ 45 h 55"/>
                <a:gd name="T2" fmla="*/ 11 w 55"/>
                <a:gd name="T3" fmla="*/ 9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6" y="1"/>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613"/>
            <p:cNvSpPr>
              <a:spLocks/>
            </p:cNvSpPr>
            <p:nvPr/>
          </p:nvSpPr>
          <p:spPr bwMode="auto">
            <a:xfrm>
              <a:off x="3753003" y="3855503"/>
              <a:ext cx="49450" cy="50574"/>
            </a:xfrm>
            <a:custGeom>
              <a:avLst/>
              <a:gdLst>
                <a:gd name="T0" fmla="*/ 9 w 55"/>
                <a:gd name="T1" fmla="*/ 45 h 56"/>
                <a:gd name="T2" fmla="*/ 10 w 55"/>
                <a:gd name="T3" fmla="*/ 10 h 56"/>
                <a:gd name="T4" fmla="*/ 46 w 55"/>
                <a:gd name="T5" fmla="*/ 11 h 56"/>
                <a:gd name="T6" fmla="*/ 44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6" y="11"/>
                  </a:cubicBezTo>
                  <a:cubicBezTo>
                    <a:pt x="55" y="21"/>
                    <a:pt x="54" y="37"/>
                    <a:pt x="44" y="46"/>
                  </a:cubicBezTo>
                  <a:cubicBezTo>
                    <a:pt x="34"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14"/>
            <p:cNvSpPr>
              <a:spLocks/>
            </p:cNvSpPr>
            <p:nvPr/>
          </p:nvSpPr>
          <p:spPr bwMode="auto">
            <a:xfrm>
              <a:off x="4427318" y="3057564"/>
              <a:ext cx="49450" cy="49450"/>
            </a:xfrm>
            <a:custGeom>
              <a:avLst/>
              <a:gdLst>
                <a:gd name="T0" fmla="*/ 9 w 55"/>
                <a:gd name="T1" fmla="*/ 44 h 55"/>
                <a:gd name="T2" fmla="*/ 10 w 55"/>
                <a:gd name="T3" fmla="*/ 9 h 55"/>
                <a:gd name="T4" fmla="*/ 46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5" y="36"/>
                    <a:pt x="44"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15"/>
            <p:cNvSpPr>
              <a:spLocks/>
            </p:cNvSpPr>
            <p:nvPr/>
          </p:nvSpPr>
          <p:spPr bwMode="auto">
            <a:xfrm>
              <a:off x="4809429" y="2995752"/>
              <a:ext cx="49450" cy="49450"/>
            </a:xfrm>
            <a:custGeom>
              <a:avLst/>
              <a:gdLst>
                <a:gd name="T0" fmla="*/ 9 w 55"/>
                <a:gd name="T1" fmla="*/ 45 h 55"/>
                <a:gd name="T2" fmla="*/ 10 w 55"/>
                <a:gd name="T3" fmla="*/ 10 h 55"/>
                <a:gd name="T4" fmla="*/ 46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5" y="36"/>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16"/>
            <p:cNvSpPr>
              <a:spLocks/>
            </p:cNvSpPr>
            <p:nvPr/>
          </p:nvSpPr>
          <p:spPr bwMode="auto">
            <a:xfrm>
              <a:off x="5245486" y="2950798"/>
              <a:ext cx="49450" cy="49450"/>
            </a:xfrm>
            <a:custGeom>
              <a:avLst/>
              <a:gdLst>
                <a:gd name="T0" fmla="*/ 10 w 55"/>
                <a:gd name="T1" fmla="*/ 44 h 55"/>
                <a:gd name="T2" fmla="*/ 11 w 55"/>
                <a:gd name="T3" fmla="*/ 9 h 55"/>
                <a:gd name="T4" fmla="*/ 46 w 55"/>
                <a:gd name="T5" fmla="*/ 10 h 55"/>
                <a:gd name="T6" fmla="*/ 45 w 55"/>
                <a:gd name="T7" fmla="*/ 45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8"/>
                    <a:pt x="11" y="9"/>
                  </a:cubicBezTo>
                  <a:cubicBezTo>
                    <a:pt x="21" y="0"/>
                    <a:pt x="37" y="0"/>
                    <a:pt x="46" y="10"/>
                  </a:cubicBezTo>
                  <a:cubicBezTo>
                    <a:pt x="55"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17"/>
            <p:cNvSpPr>
              <a:spLocks/>
            </p:cNvSpPr>
            <p:nvPr/>
          </p:nvSpPr>
          <p:spPr bwMode="auto">
            <a:xfrm>
              <a:off x="5099385" y="3247496"/>
              <a:ext cx="49450" cy="49450"/>
            </a:xfrm>
            <a:custGeom>
              <a:avLst/>
              <a:gdLst>
                <a:gd name="T0" fmla="*/ 10 w 55"/>
                <a:gd name="T1" fmla="*/ 44 h 55"/>
                <a:gd name="T2" fmla="*/ 11 w 55"/>
                <a:gd name="T3" fmla="*/ 9 h 55"/>
                <a:gd name="T4" fmla="*/ 46 w 55"/>
                <a:gd name="T5" fmla="*/ 10 h 55"/>
                <a:gd name="T6" fmla="*/ 45 w 55"/>
                <a:gd name="T7" fmla="*/ 45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8"/>
                    <a:pt x="11" y="9"/>
                  </a:cubicBezTo>
                  <a:cubicBezTo>
                    <a:pt x="21" y="0"/>
                    <a:pt x="37" y="0"/>
                    <a:pt x="46" y="10"/>
                  </a:cubicBezTo>
                  <a:cubicBezTo>
                    <a:pt x="55"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18"/>
            <p:cNvSpPr>
              <a:spLocks/>
            </p:cNvSpPr>
            <p:nvPr/>
          </p:nvSpPr>
          <p:spPr bwMode="auto">
            <a:xfrm>
              <a:off x="5737736" y="2905844"/>
              <a:ext cx="49450" cy="50574"/>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19"/>
            <p:cNvSpPr>
              <a:spLocks/>
            </p:cNvSpPr>
            <p:nvPr/>
          </p:nvSpPr>
          <p:spPr bwMode="auto">
            <a:xfrm>
              <a:off x="5648951" y="2811440"/>
              <a:ext cx="49450" cy="49450"/>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20"/>
            <p:cNvSpPr>
              <a:spLocks/>
            </p:cNvSpPr>
            <p:nvPr/>
          </p:nvSpPr>
          <p:spPr bwMode="auto">
            <a:xfrm>
              <a:off x="5527574" y="2738389"/>
              <a:ext cx="49450" cy="50574"/>
            </a:xfrm>
            <a:custGeom>
              <a:avLst/>
              <a:gdLst>
                <a:gd name="T0" fmla="*/ 10 w 55"/>
                <a:gd name="T1" fmla="*/ 44 h 55"/>
                <a:gd name="T2" fmla="*/ 11 w 55"/>
                <a:gd name="T3" fmla="*/ 9 h 55"/>
                <a:gd name="T4" fmla="*/ 46 w 55"/>
                <a:gd name="T5" fmla="*/ 10 h 55"/>
                <a:gd name="T6" fmla="*/ 45 w 55"/>
                <a:gd name="T7" fmla="*/ 45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9"/>
                    <a:pt x="11" y="9"/>
                  </a:cubicBezTo>
                  <a:cubicBezTo>
                    <a:pt x="21" y="0"/>
                    <a:pt x="37" y="0"/>
                    <a:pt x="46" y="10"/>
                  </a:cubicBezTo>
                  <a:cubicBezTo>
                    <a:pt x="55"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21"/>
            <p:cNvSpPr>
              <a:spLocks/>
            </p:cNvSpPr>
            <p:nvPr/>
          </p:nvSpPr>
          <p:spPr bwMode="auto">
            <a:xfrm>
              <a:off x="5038696" y="2547333"/>
              <a:ext cx="49450" cy="50574"/>
            </a:xfrm>
            <a:custGeom>
              <a:avLst/>
              <a:gdLst>
                <a:gd name="T0" fmla="*/ 9 w 55"/>
                <a:gd name="T1" fmla="*/ 44 h 55"/>
                <a:gd name="T2" fmla="*/ 10 w 55"/>
                <a:gd name="T3" fmla="*/ 9 h 55"/>
                <a:gd name="T4" fmla="*/ 46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4" y="36"/>
                    <a:pt x="44" y="46"/>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22"/>
            <p:cNvSpPr>
              <a:spLocks/>
            </p:cNvSpPr>
            <p:nvPr/>
          </p:nvSpPr>
          <p:spPr bwMode="auto">
            <a:xfrm>
              <a:off x="4753236" y="2630499"/>
              <a:ext cx="49450" cy="49450"/>
            </a:xfrm>
            <a:custGeom>
              <a:avLst/>
              <a:gdLst>
                <a:gd name="T0" fmla="*/ 10 w 55"/>
                <a:gd name="T1" fmla="*/ 44 h 55"/>
                <a:gd name="T2" fmla="*/ 11 w 55"/>
                <a:gd name="T3" fmla="*/ 9 h 55"/>
                <a:gd name="T4" fmla="*/ 46 w 55"/>
                <a:gd name="T5" fmla="*/ 10 h 55"/>
                <a:gd name="T6" fmla="*/ 45 w 55"/>
                <a:gd name="T7" fmla="*/ 46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9"/>
                    <a:pt x="11" y="9"/>
                  </a:cubicBezTo>
                  <a:cubicBezTo>
                    <a:pt x="21" y="0"/>
                    <a:pt x="36" y="0"/>
                    <a:pt x="46" y="10"/>
                  </a:cubicBezTo>
                  <a:cubicBezTo>
                    <a:pt x="55" y="20"/>
                    <a:pt x="55" y="36"/>
                    <a:pt x="45" y="46"/>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23"/>
            <p:cNvSpPr>
              <a:spLocks/>
            </p:cNvSpPr>
            <p:nvPr/>
          </p:nvSpPr>
          <p:spPr bwMode="auto">
            <a:xfrm>
              <a:off x="4773466" y="1975290"/>
              <a:ext cx="49450" cy="49450"/>
            </a:xfrm>
            <a:custGeom>
              <a:avLst/>
              <a:gdLst>
                <a:gd name="T0" fmla="*/ 9 w 55"/>
                <a:gd name="T1" fmla="*/ 45 h 55"/>
                <a:gd name="T2" fmla="*/ 10 w 55"/>
                <a:gd name="T3" fmla="*/ 9 h 55"/>
                <a:gd name="T4" fmla="*/ 46 w 55"/>
                <a:gd name="T5" fmla="*/ 10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0"/>
                    <a:pt x="46" y="10"/>
                  </a:cubicBezTo>
                  <a:cubicBezTo>
                    <a:pt x="55" y="20"/>
                    <a:pt x="55" y="36"/>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24"/>
            <p:cNvSpPr>
              <a:spLocks/>
            </p:cNvSpPr>
            <p:nvPr/>
          </p:nvSpPr>
          <p:spPr bwMode="auto">
            <a:xfrm>
              <a:off x="5099385" y="1667353"/>
              <a:ext cx="49450" cy="49450"/>
            </a:xfrm>
            <a:custGeom>
              <a:avLst/>
              <a:gdLst>
                <a:gd name="T0" fmla="*/ 9 w 55"/>
                <a:gd name="T1" fmla="*/ 45 h 55"/>
                <a:gd name="T2" fmla="*/ 10 w 55"/>
                <a:gd name="T3" fmla="*/ 9 h 55"/>
                <a:gd name="T4" fmla="*/ 46 w 55"/>
                <a:gd name="T5" fmla="*/ 10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0"/>
                    <a:pt x="46" y="10"/>
                  </a:cubicBezTo>
                  <a:cubicBezTo>
                    <a:pt x="55" y="20"/>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25"/>
            <p:cNvSpPr>
              <a:spLocks/>
            </p:cNvSpPr>
            <p:nvPr/>
          </p:nvSpPr>
          <p:spPr bwMode="auto">
            <a:xfrm>
              <a:off x="4886975" y="1362787"/>
              <a:ext cx="49450" cy="49450"/>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5" y="36"/>
                    <a:pt x="45"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26"/>
            <p:cNvSpPr>
              <a:spLocks/>
            </p:cNvSpPr>
            <p:nvPr/>
          </p:nvSpPr>
          <p:spPr bwMode="auto">
            <a:xfrm>
              <a:off x="5348881" y="881776"/>
              <a:ext cx="49450" cy="49450"/>
            </a:xfrm>
            <a:custGeom>
              <a:avLst/>
              <a:gdLst>
                <a:gd name="T0" fmla="*/ 10 w 55"/>
                <a:gd name="T1" fmla="*/ 45 h 55"/>
                <a:gd name="T2" fmla="*/ 11 w 55"/>
                <a:gd name="T3" fmla="*/ 9 h 55"/>
                <a:gd name="T4" fmla="*/ 46 w 55"/>
                <a:gd name="T5" fmla="*/ 10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7" y="0"/>
                    <a:pt x="46" y="10"/>
                  </a:cubicBezTo>
                  <a:cubicBezTo>
                    <a:pt x="55" y="20"/>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627"/>
            <p:cNvSpPr>
              <a:spLocks/>
            </p:cNvSpPr>
            <p:nvPr/>
          </p:nvSpPr>
          <p:spPr bwMode="auto">
            <a:xfrm>
              <a:off x="4668947" y="1774119"/>
              <a:ext cx="50574" cy="49450"/>
            </a:xfrm>
            <a:custGeom>
              <a:avLst/>
              <a:gdLst>
                <a:gd name="T0" fmla="*/ 10 w 56"/>
                <a:gd name="T1" fmla="*/ 44 h 55"/>
                <a:gd name="T2" fmla="*/ 11 w 56"/>
                <a:gd name="T3" fmla="*/ 9 h 55"/>
                <a:gd name="T4" fmla="*/ 46 w 56"/>
                <a:gd name="T5" fmla="*/ 10 h 55"/>
                <a:gd name="T6" fmla="*/ 45 w 56"/>
                <a:gd name="T7" fmla="*/ 45 h 55"/>
                <a:gd name="T8" fmla="*/ 10 w 56"/>
                <a:gd name="T9" fmla="*/ 44 h 55"/>
              </a:gdLst>
              <a:ahLst/>
              <a:cxnLst>
                <a:cxn ang="0">
                  <a:pos x="T0" y="T1"/>
                </a:cxn>
                <a:cxn ang="0">
                  <a:pos x="T2" y="T3"/>
                </a:cxn>
                <a:cxn ang="0">
                  <a:pos x="T4" y="T5"/>
                </a:cxn>
                <a:cxn ang="0">
                  <a:pos x="T6" y="T7"/>
                </a:cxn>
                <a:cxn ang="0">
                  <a:pos x="T8" y="T9"/>
                </a:cxn>
              </a:cxnLst>
              <a:rect l="0" t="0" r="r" b="b"/>
              <a:pathLst>
                <a:path w="56" h="55">
                  <a:moveTo>
                    <a:pt x="10" y="44"/>
                  </a:moveTo>
                  <a:cubicBezTo>
                    <a:pt x="0" y="34"/>
                    <a:pt x="1" y="18"/>
                    <a:pt x="11" y="9"/>
                  </a:cubicBezTo>
                  <a:cubicBezTo>
                    <a:pt x="21" y="0"/>
                    <a:pt x="37" y="0"/>
                    <a:pt x="46" y="10"/>
                  </a:cubicBezTo>
                  <a:cubicBezTo>
                    <a:pt x="56"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28"/>
            <p:cNvSpPr>
              <a:spLocks/>
            </p:cNvSpPr>
            <p:nvPr/>
          </p:nvSpPr>
          <p:spPr bwMode="auto">
            <a:xfrm>
              <a:off x="4413831" y="1987652"/>
              <a:ext cx="49450" cy="49450"/>
            </a:xfrm>
            <a:custGeom>
              <a:avLst/>
              <a:gdLst>
                <a:gd name="T0" fmla="*/ 10 w 55"/>
                <a:gd name="T1" fmla="*/ 45 h 55"/>
                <a:gd name="T2" fmla="*/ 11 w 55"/>
                <a:gd name="T3" fmla="*/ 9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7" y="1"/>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29"/>
            <p:cNvSpPr>
              <a:spLocks/>
            </p:cNvSpPr>
            <p:nvPr/>
          </p:nvSpPr>
          <p:spPr bwMode="auto">
            <a:xfrm>
              <a:off x="5175807" y="1974166"/>
              <a:ext cx="49450" cy="49450"/>
            </a:xfrm>
            <a:custGeom>
              <a:avLst/>
              <a:gdLst>
                <a:gd name="T0" fmla="*/ 9 w 55"/>
                <a:gd name="T1" fmla="*/ 45 h 55"/>
                <a:gd name="T2" fmla="*/ 11 w 55"/>
                <a:gd name="T3" fmla="*/ 9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1" y="19"/>
                    <a:pt x="11" y="9"/>
                  </a:cubicBezTo>
                  <a:cubicBezTo>
                    <a:pt x="21" y="0"/>
                    <a:pt x="36" y="1"/>
                    <a:pt x="46" y="11"/>
                  </a:cubicBezTo>
                  <a:cubicBezTo>
                    <a:pt x="55" y="21"/>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30"/>
            <p:cNvSpPr>
              <a:spLocks/>
            </p:cNvSpPr>
            <p:nvPr/>
          </p:nvSpPr>
          <p:spPr bwMode="auto">
            <a:xfrm>
              <a:off x="5581520" y="2103409"/>
              <a:ext cx="49450" cy="49450"/>
            </a:xfrm>
            <a:custGeom>
              <a:avLst/>
              <a:gdLst>
                <a:gd name="T0" fmla="*/ 10 w 55"/>
                <a:gd name="T1" fmla="*/ 45 h 55"/>
                <a:gd name="T2" fmla="*/ 11 w 55"/>
                <a:gd name="T3" fmla="*/ 9 h 55"/>
                <a:gd name="T4" fmla="*/ 46 w 55"/>
                <a:gd name="T5" fmla="*/ 10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6" y="0"/>
                    <a:pt x="46" y="10"/>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631"/>
            <p:cNvSpPr>
              <a:spLocks/>
            </p:cNvSpPr>
            <p:nvPr/>
          </p:nvSpPr>
          <p:spPr bwMode="auto">
            <a:xfrm>
              <a:off x="5682667" y="2055083"/>
              <a:ext cx="49450" cy="49450"/>
            </a:xfrm>
            <a:custGeom>
              <a:avLst/>
              <a:gdLst>
                <a:gd name="T0" fmla="*/ 9 w 55"/>
                <a:gd name="T1" fmla="*/ 45 h 55"/>
                <a:gd name="T2" fmla="*/ 10 w 55"/>
                <a:gd name="T3" fmla="*/ 9 h 55"/>
                <a:gd name="T4" fmla="*/ 45 w 55"/>
                <a:gd name="T5" fmla="*/ 10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4"/>
                    <a:pt x="0" y="19"/>
                    <a:pt x="10" y="9"/>
                  </a:cubicBezTo>
                  <a:cubicBezTo>
                    <a:pt x="20" y="0"/>
                    <a:pt x="36" y="0"/>
                    <a:pt x="45" y="10"/>
                  </a:cubicBezTo>
                  <a:cubicBezTo>
                    <a:pt x="55" y="20"/>
                    <a:pt x="54" y="36"/>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32"/>
            <p:cNvSpPr>
              <a:spLocks/>
            </p:cNvSpPr>
            <p:nvPr/>
          </p:nvSpPr>
          <p:spPr bwMode="auto">
            <a:xfrm>
              <a:off x="5342138" y="1690954"/>
              <a:ext cx="49450" cy="50574"/>
            </a:xfrm>
            <a:custGeom>
              <a:avLst/>
              <a:gdLst>
                <a:gd name="T0" fmla="*/ 9 w 55"/>
                <a:gd name="T1" fmla="*/ 45 h 56"/>
                <a:gd name="T2" fmla="*/ 10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633"/>
            <p:cNvSpPr>
              <a:spLocks/>
            </p:cNvSpPr>
            <p:nvPr/>
          </p:nvSpPr>
          <p:spPr bwMode="auto">
            <a:xfrm>
              <a:off x="5552299" y="1421228"/>
              <a:ext cx="49450" cy="49450"/>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6"/>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634"/>
            <p:cNvSpPr>
              <a:spLocks/>
            </p:cNvSpPr>
            <p:nvPr/>
          </p:nvSpPr>
          <p:spPr bwMode="auto">
            <a:xfrm>
              <a:off x="5774823" y="1469554"/>
              <a:ext cx="49450" cy="49450"/>
            </a:xfrm>
            <a:custGeom>
              <a:avLst/>
              <a:gdLst>
                <a:gd name="T0" fmla="*/ 9 w 55"/>
                <a:gd name="T1" fmla="*/ 45 h 55"/>
                <a:gd name="T2" fmla="*/ 11 w 55"/>
                <a:gd name="T3" fmla="*/ 9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1" y="19"/>
                    <a:pt x="11" y="9"/>
                  </a:cubicBezTo>
                  <a:cubicBezTo>
                    <a:pt x="21" y="0"/>
                    <a:pt x="36" y="1"/>
                    <a:pt x="46" y="11"/>
                  </a:cubicBezTo>
                  <a:cubicBezTo>
                    <a:pt x="55" y="21"/>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35"/>
            <p:cNvSpPr>
              <a:spLocks/>
            </p:cNvSpPr>
            <p:nvPr/>
          </p:nvSpPr>
          <p:spPr bwMode="auto">
            <a:xfrm>
              <a:off x="5828768" y="1170608"/>
              <a:ext cx="49450" cy="50574"/>
            </a:xfrm>
            <a:custGeom>
              <a:avLst/>
              <a:gdLst>
                <a:gd name="T0" fmla="*/ 9 w 55"/>
                <a:gd name="T1" fmla="*/ 44 h 55"/>
                <a:gd name="T2" fmla="*/ 10 w 55"/>
                <a:gd name="T3" fmla="*/ 9 h 55"/>
                <a:gd name="T4" fmla="*/ 45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5" y="10"/>
                  </a:cubicBezTo>
                  <a:cubicBezTo>
                    <a:pt x="55" y="20"/>
                    <a:pt x="54" y="36"/>
                    <a:pt x="44" y="45"/>
                  </a:cubicBezTo>
                  <a:cubicBezTo>
                    <a:pt x="34" y="55"/>
                    <a:pt x="18"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36"/>
            <p:cNvSpPr>
              <a:spLocks/>
            </p:cNvSpPr>
            <p:nvPr/>
          </p:nvSpPr>
          <p:spPr bwMode="auto">
            <a:xfrm>
              <a:off x="5714135" y="984047"/>
              <a:ext cx="49450" cy="49450"/>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637"/>
            <p:cNvSpPr>
              <a:spLocks/>
            </p:cNvSpPr>
            <p:nvPr/>
          </p:nvSpPr>
          <p:spPr bwMode="auto">
            <a:xfrm>
              <a:off x="5614111" y="1222305"/>
              <a:ext cx="49450" cy="50574"/>
            </a:xfrm>
            <a:custGeom>
              <a:avLst/>
              <a:gdLst>
                <a:gd name="T0" fmla="*/ 9 w 55"/>
                <a:gd name="T1" fmla="*/ 45 h 56"/>
                <a:gd name="T2" fmla="*/ 10 w 55"/>
                <a:gd name="T3" fmla="*/ 10 h 56"/>
                <a:gd name="T4" fmla="*/ 45 w 55"/>
                <a:gd name="T5" fmla="*/ 11 h 56"/>
                <a:gd name="T6" fmla="*/ 44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5" y="11"/>
                  </a:cubicBezTo>
                  <a:cubicBezTo>
                    <a:pt x="55" y="21"/>
                    <a:pt x="54" y="37"/>
                    <a:pt x="44" y="46"/>
                  </a:cubicBezTo>
                  <a:cubicBezTo>
                    <a:pt x="34" y="56"/>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638"/>
            <p:cNvSpPr>
              <a:spLocks/>
            </p:cNvSpPr>
            <p:nvPr/>
          </p:nvSpPr>
          <p:spPr bwMode="auto">
            <a:xfrm>
              <a:off x="5792805" y="761523"/>
              <a:ext cx="49450" cy="50574"/>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7"/>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639"/>
            <p:cNvSpPr>
              <a:spLocks/>
            </p:cNvSpPr>
            <p:nvPr/>
          </p:nvSpPr>
          <p:spPr bwMode="auto">
            <a:xfrm>
              <a:off x="5936659" y="552486"/>
              <a:ext cx="49450" cy="50574"/>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40"/>
            <p:cNvSpPr>
              <a:spLocks/>
            </p:cNvSpPr>
            <p:nvPr/>
          </p:nvSpPr>
          <p:spPr bwMode="auto">
            <a:xfrm>
              <a:off x="6218747" y="935721"/>
              <a:ext cx="49450" cy="49450"/>
            </a:xfrm>
            <a:custGeom>
              <a:avLst/>
              <a:gdLst>
                <a:gd name="T0" fmla="*/ 9 w 55"/>
                <a:gd name="T1" fmla="*/ 44 h 55"/>
                <a:gd name="T2" fmla="*/ 10 w 55"/>
                <a:gd name="T3" fmla="*/ 9 h 55"/>
                <a:gd name="T4" fmla="*/ 45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5" y="10"/>
                  </a:cubicBezTo>
                  <a:cubicBezTo>
                    <a:pt x="55" y="20"/>
                    <a:pt x="54" y="36"/>
                    <a:pt x="44" y="45"/>
                  </a:cubicBezTo>
                  <a:cubicBezTo>
                    <a:pt x="34" y="55"/>
                    <a:pt x="18"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41"/>
            <p:cNvSpPr>
              <a:spLocks/>
            </p:cNvSpPr>
            <p:nvPr/>
          </p:nvSpPr>
          <p:spPr bwMode="auto">
            <a:xfrm>
              <a:off x="6489597" y="862671"/>
              <a:ext cx="49450" cy="49450"/>
            </a:xfrm>
            <a:custGeom>
              <a:avLst/>
              <a:gdLst>
                <a:gd name="T0" fmla="*/ 10 w 55"/>
                <a:gd name="T1" fmla="*/ 45 h 55"/>
                <a:gd name="T2" fmla="*/ 11 w 55"/>
                <a:gd name="T3" fmla="*/ 9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7" y="1"/>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642"/>
            <p:cNvSpPr>
              <a:spLocks/>
            </p:cNvSpPr>
            <p:nvPr/>
          </p:nvSpPr>
          <p:spPr bwMode="auto">
            <a:xfrm>
              <a:off x="6370468" y="1254897"/>
              <a:ext cx="49450" cy="49450"/>
            </a:xfrm>
            <a:custGeom>
              <a:avLst/>
              <a:gdLst>
                <a:gd name="T0" fmla="*/ 9 w 55"/>
                <a:gd name="T1" fmla="*/ 44 h 55"/>
                <a:gd name="T2" fmla="*/ 10 w 55"/>
                <a:gd name="T3" fmla="*/ 9 h 55"/>
                <a:gd name="T4" fmla="*/ 46 w 55"/>
                <a:gd name="T5" fmla="*/ 10 h 55"/>
                <a:gd name="T6" fmla="*/ 45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5" y="36"/>
                    <a:pt x="45" y="46"/>
                  </a:cubicBezTo>
                  <a:cubicBezTo>
                    <a:pt x="34" y="55"/>
                    <a:pt x="19" y="55"/>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43"/>
            <p:cNvSpPr>
              <a:spLocks/>
            </p:cNvSpPr>
            <p:nvPr/>
          </p:nvSpPr>
          <p:spPr bwMode="auto">
            <a:xfrm>
              <a:off x="6497464" y="1267259"/>
              <a:ext cx="49450" cy="49450"/>
            </a:xfrm>
            <a:custGeom>
              <a:avLst/>
              <a:gdLst>
                <a:gd name="T0" fmla="*/ 9 w 55"/>
                <a:gd name="T1" fmla="*/ 44 h 55"/>
                <a:gd name="T2" fmla="*/ 11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1" y="19"/>
                    <a:pt x="11" y="9"/>
                  </a:cubicBezTo>
                  <a:cubicBezTo>
                    <a:pt x="21"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644"/>
            <p:cNvSpPr>
              <a:spLocks/>
            </p:cNvSpPr>
            <p:nvPr/>
          </p:nvSpPr>
          <p:spPr bwMode="auto">
            <a:xfrm>
              <a:off x="6578381" y="1683087"/>
              <a:ext cx="49450" cy="49450"/>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45"/>
            <p:cNvSpPr>
              <a:spLocks/>
            </p:cNvSpPr>
            <p:nvPr/>
          </p:nvSpPr>
          <p:spPr bwMode="auto">
            <a:xfrm>
              <a:off x="6400812" y="1988776"/>
              <a:ext cx="50574" cy="49450"/>
            </a:xfrm>
            <a:custGeom>
              <a:avLst/>
              <a:gdLst>
                <a:gd name="T0" fmla="*/ 10 w 56"/>
                <a:gd name="T1" fmla="*/ 45 h 55"/>
                <a:gd name="T2" fmla="*/ 11 w 56"/>
                <a:gd name="T3" fmla="*/ 9 h 55"/>
                <a:gd name="T4" fmla="*/ 46 w 56"/>
                <a:gd name="T5" fmla="*/ 10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4"/>
                    <a:pt x="1" y="19"/>
                    <a:pt x="11" y="9"/>
                  </a:cubicBezTo>
                  <a:cubicBezTo>
                    <a:pt x="21" y="0"/>
                    <a:pt x="37" y="0"/>
                    <a:pt x="46" y="10"/>
                  </a:cubicBezTo>
                  <a:cubicBezTo>
                    <a:pt x="56" y="20"/>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46"/>
            <p:cNvSpPr>
              <a:spLocks/>
            </p:cNvSpPr>
            <p:nvPr/>
          </p:nvSpPr>
          <p:spPr bwMode="auto">
            <a:xfrm>
              <a:off x="6671662" y="2120267"/>
              <a:ext cx="49450" cy="50574"/>
            </a:xfrm>
            <a:custGeom>
              <a:avLst/>
              <a:gdLst>
                <a:gd name="T0" fmla="*/ 9 w 55"/>
                <a:gd name="T1" fmla="*/ 45 h 56"/>
                <a:gd name="T2" fmla="*/ 10 w 55"/>
                <a:gd name="T3" fmla="*/ 10 h 56"/>
                <a:gd name="T4" fmla="*/ 45 w 55"/>
                <a:gd name="T5" fmla="*/ 11 h 56"/>
                <a:gd name="T6" fmla="*/ 44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5" y="11"/>
                  </a:cubicBezTo>
                  <a:cubicBezTo>
                    <a:pt x="55" y="21"/>
                    <a:pt x="54" y="37"/>
                    <a:pt x="44" y="46"/>
                  </a:cubicBezTo>
                  <a:cubicBezTo>
                    <a:pt x="34" y="56"/>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47"/>
            <p:cNvSpPr>
              <a:spLocks/>
            </p:cNvSpPr>
            <p:nvPr/>
          </p:nvSpPr>
          <p:spPr bwMode="auto">
            <a:xfrm>
              <a:off x="6767189" y="2302332"/>
              <a:ext cx="49450" cy="49450"/>
            </a:xfrm>
            <a:custGeom>
              <a:avLst/>
              <a:gdLst>
                <a:gd name="T0" fmla="*/ 9 w 55"/>
                <a:gd name="T1" fmla="*/ 44 h 55"/>
                <a:gd name="T2" fmla="*/ 10 w 55"/>
                <a:gd name="T3" fmla="*/ 9 h 55"/>
                <a:gd name="T4" fmla="*/ 46 w 55"/>
                <a:gd name="T5" fmla="*/ 10 h 55"/>
                <a:gd name="T6" fmla="*/ 45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5" y="36"/>
                    <a:pt x="45" y="46"/>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48"/>
            <p:cNvSpPr>
              <a:spLocks/>
            </p:cNvSpPr>
            <p:nvPr/>
          </p:nvSpPr>
          <p:spPr bwMode="auto">
            <a:xfrm>
              <a:off x="6558152" y="2167469"/>
              <a:ext cx="49450" cy="49450"/>
            </a:xfrm>
            <a:custGeom>
              <a:avLst/>
              <a:gdLst>
                <a:gd name="T0" fmla="*/ 9 w 55"/>
                <a:gd name="T1" fmla="*/ 44 h 55"/>
                <a:gd name="T2" fmla="*/ 11 w 55"/>
                <a:gd name="T3" fmla="*/ 9 h 55"/>
                <a:gd name="T4" fmla="*/ 46 w 55"/>
                <a:gd name="T5" fmla="*/ 10 h 55"/>
                <a:gd name="T6" fmla="*/ 45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1" y="19"/>
                    <a:pt x="11" y="9"/>
                  </a:cubicBezTo>
                  <a:cubicBezTo>
                    <a:pt x="21" y="0"/>
                    <a:pt x="36" y="0"/>
                    <a:pt x="46" y="10"/>
                  </a:cubicBezTo>
                  <a:cubicBezTo>
                    <a:pt x="55" y="20"/>
                    <a:pt x="55" y="36"/>
                    <a:pt x="45" y="46"/>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49"/>
            <p:cNvSpPr>
              <a:spLocks/>
            </p:cNvSpPr>
            <p:nvPr/>
          </p:nvSpPr>
          <p:spPr bwMode="auto">
            <a:xfrm>
              <a:off x="7170654" y="1896620"/>
              <a:ext cx="49450" cy="49450"/>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50"/>
            <p:cNvSpPr>
              <a:spLocks/>
            </p:cNvSpPr>
            <p:nvPr/>
          </p:nvSpPr>
          <p:spPr bwMode="auto">
            <a:xfrm>
              <a:off x="7564005" y="1996643"/>
              <a:ext cx="49450" cy="50574"/>
            </a:xfrm>
            <a:custGeom>
              <a:avLst/>
              <a:gdLst>
                <a:gd name="T0" fmla="*/ 9 w 55"/>
                <a:gd name="T1" fmla="*/ 45 h 56"/>
                <a:gd name="T2" fmla="*/ 11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1" y="19"/>
                    <a:pt x="11" y="10"/>
                  </a:cubicBezTo>
                  <a:cubicBezTo>
                    <a:pt x="21"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651"/>
            <p:cNvSpPr>
              <a:spLocks/>
            </p:cNvSpPr>
            <p:nvPr/>
          </p:nvSpPr>
          <p:spPr bwMode="auto">
            <a:xfrm>
              <a:off x="7510059" y="2240520"/>
              <a:ext cx="49450" cy="49450"/>
            </a:xfrm>
            <a:custGeom>
              <a:avLst/>
              <a:gdLst>
                <a:gd name="T0" fmla="*/ 9 w 55"/>
                <a:gd name="T1" fmla="*/ 44 h 55"/>
                <a:gd name="T2" fmla="*/ 10 w 55"/>
                <a:gd name="T3" fmla="*/ 9 h 55"/>
                <a:gd name="T4" fmla="*/ 46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4" y="36"/>
                    <a:pt x="44"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52"/>
            <p:cNvSpPr>
              <a:spLocks/>
            </p:cNvSpPr>
            <p:nvPr/>
          </p:nvSpPr>
          <p:spPr bwMode="auto">
            <a:xfrm>
              <a:off x="7665152" y="2570934"/>
              <a:ext cx="49450" cy="50574"/>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53"/>
            <p:cNvSpPr>
              <a:spLocks/>
            </p:cNvSpPr>
            <p:nvPr/>
          </p:nvSpPr>
          <p:spPr bwMode="auto">
            <a:xfrm>
              <a:off x="7979832" y="2256254"/>
              <a:ext cx="49450" cy="49450"/>
            </a:xfrm>
            <a:custGeom>
              <a:avLst/>
              <a:gdLst>
                <a:gd name="T0" fmla="*/ 10 w 55"/>
                <a:gd name="T1" fmla="*/ 44 h 55"/>
                <a:gd name="T2" fmla="*/ 11 w 55"/>
                <a:gd name="T3" fmla="*/ 9 h 55"/>
                <a:gd name="T4" fmla="*/ 46 w 55"/>
                <a:gd name="T5" fmla="*/ 10 h 55"/>
                <a:gd name="T6" fmla="*/ 45 w 55"/>
                <a:gd name="T7" fmla="*/ 46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9"/>
                    <a:pt x="11" y="9"/>
                  </a:cubicBezTo>
                  <a:cubicBezTo>
                    <a:pt x="21" y="0"/>
                    <a:pt x="36" y="0"/>
                    <a:pt x="46" y="10"/>
                  </a:cubicBezTo>
                  <a:cubicBezTo>
                    <a:pt x="55" y="20"/>
                    <a:pt x="55" y="36"/>
                    <a:pt x="45" y="46"/>
                  </a:cubicBezTo>
                  <a:cubicBezTo>
                    <a:pt x="35" y="55"/>
                    <a:pt x="19" y="55"/>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54"/>
            <p:cNvSpPr>
              <a:spLocks/>
            </p:cNvSpPr>
            <p:nvPr/>
          </p:nvSpPr>
          <p:spPr bwMode="auto">
            <a:xfrm>
              <a:off x="7893295" y="2575430"/>
              <a:ext cx="49450" cy="49450"/>
            </a:xfrm>
            <a:custGeom>
              <a:avLst/>
              <a:gdLst>
                <a:gd name="T0" fmla="*/ 10 w 55"/>
                <a:gd name="T1" fmla="*/ 45 h 55"/>
                <a:gd name="T2" fmla="*/ 11 w 55"/>
                <a:gd name="T3" fmla="*/ 10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10"/>
                  </a:cubicBezTo>
                  <a:cubicBezTo>
                    <a:pt x="21" y="0"/>
                    <a:pt x="36" y="1"/>
                    <a:pt x="46" y="11"/>
                  </a:cubicBezTo>
                  <a:cubicBezTo>
                    <a:pt x="55"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55"/>
            <p:cNvSpPr>
              <a:spLocks/>
            </p:cNvSpPr>
            <p:nvPr/>
          </p:nvSpPr>
          <p:spPr bwMode="auto">
            <a:xfrm>
              <a:off x="7923639" y="2912587"/>
              <a:ext cx="50574" cy="49450"/>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56"/>
            <p:cNvSpPr>
              <a:spLocks/>
            </p:cNvSpPr>
            <p:nvPr/>
          </p:nvSpPr>
          <p:spPr bwMode="auto">
            <a:xfrm>
              <a:off x="8186622" y="3069927"/>
              <a:ext cx="49450" cy="50574"/>
            </a:xfrm>
            <a:custGeom>
              <a:avLst/>
              <a:gdLst>
                <a:gd name="T0" fmla="*/ 10 w 55"/>
                <a:gd name="T1" fmla="*/ 45 h 55"/>
                <a:gd name="T2" fmla="*/ 11 w 55"/>
                <a:gd name="T3" fmla="*/ 9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6" y="0"/>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57"/>
            <p:cNvSpPr>
              <a:spLocks/>
            </p:cNvSpPr>
            <p:nvPr/>
          </p:nvSpPr>
          <p:spPr bwMode="auto">
            <a:xfrm>
              <a:off x="8472082" y="3366625"/>
              <a:ext cx="49450" cy="49450"/>
            </a:xfrm>
            <a:custGeom>
              <a:avLst/>
              <a:gdLst>
                <a:gd name="T0" fmla="*/ 10 w 55"/>
                <a:gd name="T1" fmla="*/ 44 h 55"/>
                <a:gd name="T2" fmla="*/ 11 w 55"/>
                <a:gd name="T3" fmla="*/ 9 h 55"/>
                <a:gd name="T4" fmla="*/ 46 w 55"/>
                <a:gd name="T5" fmla="*/ 10 h 55"/>
                <a:gd name="T6" fmla="*/ 45 w 55"/>
                <a:gd name="T7" fmla="*/ 45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8"/>
                    <a:pt x="11" y="9"/>
                  </a:cubicBezTo>
                  <a:cubicBezTo>
                    <a:pt x="21" y="0"/>
                    <a:pt x="37" y="0"/>
                    <a:pt x="46" y="10"/>
                  </a:cubicBezTo>
                  <a:cubicBezTo>
                    <a:pt x="55"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58"/>
            <p:cNvSpPr>
              <a:spLocks/>
            </p:cNvSpPr>
            <p:nvPr/>
          </p:nvSpPr>
          <p:spPr bwMode="auto">
            <a:xfrm>
              <a:off x="8347333" y="3093528"/>
              <a:ext cx="49450" cy="49450"/>
            </a:xfrm>
            <a:custGeom>
              <a:avLst/>
              <a:gdLst>
                <a:gd name="T0" fmla="*/ 10 w 55"/>
                <a:gd name="T1" fmla="*/ 45 h 55"/>
                <a:gd name="T2" fmla="*/ 11 w 55"/>
                <a:gd name="T3" fmla="*/ 9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7" y="0"/>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59"/>
            <p:cNvSpPr>
              <a:spLocks/>
            </p:cNvSpPr>
            <p:nvPr/>
          </p:nvSpPr>
          <p:spPr bwMode="auto">
            <a:xfrm>
              <a:off x="8409146" y="3067679"/>
              <a:ext cx="49450" cy="49450"/>
            </a:xfrm>
            <a:custGeom>
              <a:avLst/>
              <a:gdLst>
                <a:gd name="T0" fmla="*/ 9 w 55"/>
                <a:gd name="T1" fmla="*/ 45 h 55"/>
                <a:gd name="T2" fmla="*/ 10 w 55"/>
                <a:gd name="T3" fmla="*/ 9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9"/>
                  </a:cubicBezTo>
                  <a:cubicBezTo>
                    <a:pt x="20" y="0"/>
                    <a:pt x="36" y="0"/>
                    <a:pt x="45" y="11"/>
                  </a:cubicBezTo>
                  <a:cubicBezTo>
                    <a:pt x="55" y="21"/>
                    <a:pt x="54" y="36"/>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60"/>
            <p:cNvSpPr>
              <a:spLocks/>
            </p:cNvSpPr>
            <p:nvPr/>
          </p:nvSpPr>
          <p:spPr bwMode="auto">
            <a:xfrm>
              <a:off x="8472082" y="2641737"/>
              <a:ext cx="50574" cy="49450"/>
            </a:xfrm>
            <a:custGeom>
              <a:avLst/>
              <a:gdLst>
                <a:gd name="T0" fmla="*/ 10 w 56"/>
                <a:gd name="T1" fmla="*/ 45 h 55"/>
                <a:gd name="T2" fmla="*/ 11 w 56"/>
                <a:gd name="T3" fmla="*/ 10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10"/>
                  </a:cubicBezTo>
                  <a:cubicBezTo>
                    <a:pt x="21" y="0"/>
                    <a:pt x="37" y="1"/>
                    <a:pt x="46" y="11"/>
                  </a:cubicBezTo>
                  <a:cubicBezTo>
                    <a:pt x="56"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61"/>
            <p:cNvSpPr>
              <a:spLocks/>
            </p:cNvSpPr>
            <p:nvPr/>
          </p:nvSpPr>
          <p:spPr bwMode="auto">
            <a:xfrm>
              <a:off x="8522655" y="2760866"/>
              <a:ext cx="49450" cy="49450"/>
            </a:xfrm>
            <a:custGeom>
              <a:avLst/>
              <a:gdLst>
                <a:gd name="T0" fmla="*/ 9 w 55"/>
                <a:gd name="T1" fmla="*/ 45 h 55"/>
                <a:gd name="T2" fmla="*/ 11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1" y="19"/>
                    <a:pt x="11" y="10"/>
                  </a:cubicBezTo>
                  <a:cubicBezTo>
                    <a:pt x="21" y="0"/>
                    <a:pt x="36" y="1"/>
                    <a:pt x="46" y="11"/>
                  </a:cubicBezTo>
                  <a:cubicBezTo>
                    <a:pt x="55" y="21"/>
                    <a:pt x="55" y="37"/>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662"/>
            <p:cNvSpPr>
              <a:spLocks/>
            </p:cNvSpPr>
            <p:nvPr/>
          </p:nvSpPr>
          <p:spPr bwMode="auto">
            <a:xfrm>
              <a:off x="8886785" y="3074422"/>
              <a:ext cx="49450" cy="50574"/>
            </a:xfrm>
            <a:custGeom>
              <a:avLst/>
              <a:gdLst>
                <a:gd name="T0" fmla="*/ 9 w 55"/>
                <a:gd name="T1" fmla="*/ 45 h 56"/>
                <a:gd name="T2" fmla="*/ 10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0"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63"/>
            <p:cNvSpPr>
              <a:spLocks/>
            </p:cNvSpPr>
            <p:nvPr/>
          </p:nvSpPr>
          <p:spPr bwMode="auto">
            <a:xfrm>
              <a:off x="8103456" y="3699287"/>
              <a:ext cx="49450" cy="49450"/>
            </a:xfrm>
            <a:custGeom>
              <a:avLst/>
              <a:gdLst>
                <a:gd name="T0" fmla="*/ 9 w 55"/>
                <a:gd name="T1" fmla="*/ 45 h 55"/>
                <a:gd name="T2" fmla="*/ 10 w 55"/>
                <a:gd name="T3" fmla="*/ 10 h 55"/>
                <a:gd name="T4" fmla="*/ 46 w 55"/>
                <a:gd name="T5" fmla="*/ 11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5" y="37"/>
                    <a:pt x="45"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64"/>
            <p:cNvSpPr>
              <a:spLocks/>
            </p:cNvSpPr>
            <p:nvPr/>
          </p:nvSpPr>
          <p:spPr bwMode="auto">
            <a:xfrm>
              <a:off x="8301255" y="4074655"/>
              <a:ext cx="49450" cy="50574"/>
            </a:xfrm>
            <a:custGeom>
              <a:avLst/>
              <a:gdLst>
                <a:gd name="T0" fmla="*/ 9 w 55"/>
                <a:gd name="T1" fmla="*/ 45 h 56"/>
                <a:gd name="T2" fmla="*/ 11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1" y="10"/>
                  </a:cubicBezTo>
                  <a:cubicBezTo>
                    <a:pt x="21"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665"/>
            <p:cNvSpPr>
              <a:spLocks/>
            </p:cNvSpPr>
            <p:nvPr/>
          </p:nvSpPr>
          <p:spPr bwMode="auto">
            <a:xfrm>
              <a:off x="8917129" y="3305937"/>
              <a:ext cx="49450" cy="49450"/>
            </a:xfrm>
            <a:custGeom>
              <a:avLst/>
              <a:gdLst>
                <a:gd name="T0" fmla="*/ 9 w 55"/>
                <a:gd name="T1" fmla="*/ 45 h 55"/>
                <a:gd name="T2" fmla="*/ 10 w 55"/>
                <a:gd name="T3" fmla="*/ 10 h 55"/>
                <a:gd name="T4" fmla="*/ 46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5" y="37"/>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66"/>
            <p:cNvSpPr>
              <a:spLocks/>
            </p:cNvSpPr>
            <p:nvPr/>
          </p:nvSpPr>
          <p:spPr bwMode="auto">
            <a:xfrm>
              <a:off x="8811487" y="3438552"/>
              <a:ext cx="49450" cy="49450"/>
            </a:xfrm>
            <a:custGeom>
              <a:avLst/>
              <a:gdLst>
                <a:gd name="T0" fmla="*/ 9 w 55"/>
                <a:gd name="T1" fmla="*/ 44 h 55"/>
                <a:gd name="T2" fmla="*/ 10 w 55"/>
                <a:gd name="T3" fmla="*/ 9 h 55"/>
                <a:gd name="T4" fmla="*/ 45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5" y="10"/>
                  </a:cubicBezTo>
                  <a:cubicBezTo>
                    <a:pt x="55" y="20"/>
                    <a:pt x="54" y="36"/>
                    <a:pt x="44" y="46"/>
                  </a:cubicBezTo>
                  <a:cubicBezTo>
                    <a:pt x="34" y="55"/>
                    <a:pt x="18"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667"/>
            <p:cNvSpPr>
              <a:spLocks/>
            </p:cNvSpPr>
            <p:nvPr/>
          </p:nvSpPr>
          <p:spPr bwMode="auto">
            <a:xfrm>
              <a:off x="8297884" y="4015091"/>
              <a:ext cx="49450" cy="49450"/>
            </a:xfrm>
            <a:custGeom>
              <a:avLst/>
              <a:gdLst>
                <a:gd name="T0" fmla="*/ 10 w 55"/>
                <a:gd name="T1" fmla="*/ 44 h 55"/>
                <a:gd name="T2" fmla="*/ 11 w 55"/>
                <a:gd name="T3" fmla="*/ 9 h 55"/>
                <a:gd name="T4" fmla="*/ 46 w 55"/>
                <a:gd name="T5" fmla="*/ 10 h 55"/>
                <a:gd name="T6" fmla="*/ 45 w 55"/>
                <a:gd name="T7" fmla="*/ 46 h 55"/>
                <a:gd name="T8" fmla="*/ 10 w 55"/>
                <a:gd name="T9" fmla="*/ 44 h 55"/>
              </a:gdLst>
              <a:ahLst/>
              <a:cxnLst>
                <a:cxn ang="0">
                  <a:pos x="T0" y="T1"/>
                </a:cxn>
                <a:cxn ang="0">
                  <a:pos x="T2" y="T3"/>
                </a:cxn>
                <a:cxn ang="0">
                  <a:pos x="T4" y="T5"/>
                </a:cxn>
                <a:cxn ang="0">
                  <a:pos x="T6" y="T7"/>
                </a:cxn>
                <a:cxn ang="0">
                  <a:pos x="T8" y="T9"/>
                </a:cxn>
              </a:cxnLst>
              <a:rect l="0" t="0" r="r" b="b"/>
              <a:pathLst>
                <a:path w="55" h="55">
                  <a:moveTo>
                    <a:pt x="10" y="44"/>
                  </a:moveTo>
                  <a:cubicBezTo>
                    <a:pt x="0" y="34"/>
                    <a:pt x="1" y="19"/>
                    <a:pt x="11" y="9"/>
                  </a:cubicBezTo>
                  <a:cubicBezTo>
                    <a:pt x="21" y="0"/>
                    <a:pt x="37" y="0"/>
                    <a:pt x="46" y="10"/>
                  </a:cubicBezTo>
                  <a:cubicBezTo>
                    <a:pt x="55" y="20"/>
                    <a:pt x="55" y="36"/>
                    <a:pt x="45" y="46"/>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668"/>
            <p:cNvSpPr>
              <a:spLocks/>
            </p:cNvSpPr>
            <p:nvPr/>
          </p:nvSpPr>
          <p:spPr bwMode="auto">
            <a:xfrm>
              <a:off x="8539513" y="3766718"/>
              <a:ext cx="49450" cy="49450"/>
            </a:xfrm>
            <a:custGeom>
              <a:avLst/>
              <a:gdLst>
                <a:gd name="T0" fmla="*/ 10 w 55"/>
                <a:gd name="T1" fmla="*/ 45 h 55"/>
                <a:gd name="T2" fmla="*/ 11 w 55"/>
                <a:gd name="T3" fmla="*/ 9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9"/>
                  </a:cubicBezTo>
                  <a:cubicBezTo>
                    <a:pt x="21" y="0"/>
                    <a:pt x="37" y="1"/>
                    <a:pt x="46" y="11"/>
                  </a:cubicBezTo>
                  <a:cubicBezTo>
                    <a:pt x="55"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69"/>
            <p:cNvSpPr>
              <a:spLocks/>
            </p:cNvSpPr>
            <p:nvPr/>
          </p:nvSpPr>
          <p:spPr bwMode="auto">
            <a:xfrm>
              <a:off x="8660890" y="3428437"/>
              <a:ext cx="49450" cy="49450"/>
            </a:xfrm>
            <a:custGeom>
              <a:avLst/>
              <a:gdLst>
                <a:gd name="T0" fmla="*/ 10 w 56"/>
                <a:gd name="T1" fmla="*/ 44 h 55"/>
                <a:gd name="T2" fmla="*/ 11 w 56"/>
                <a:gd name="T3" fmla="*/ 9 h 55"/>
                <a:gd name="T4" fmla="*/ 46 w 56"/>
                <a:gd name="T5" fmla="*/ 10 h 55"/>
                <a:gd name="T6" fmla="*/ 45 w 56"/>
                <a:gd name="T7" fmla="*/ 45 h 55"/>
                <a:gd name="T8" fmla="*/ 10 w 56"/>
                <a:gd name="T9" fmla="*/ 44 h 55"/>
              </a:gdLst>
              <a:ahLst/>
              <a:cxnLst>
                <a:cxn ang="0">
                  <a:pos x="T0" y="T1"/>
                </a:cxn>
                <a:cxn ang="0">
                  <a:pos x="T2" y="T3"/>
                </a:cxn>
                <a:cxn ang="0">
                  <a:pos x="T4" y="T5"/>
                </a:cxn>
                <a:cxn ang="0">
                  <a:pos x="T6" y="T7"/>
                </a:cxn>
                <a:cxn ang="0">
                  <a:pos x="T8" y="T9"/>
                </a:cxn>
              </a:cxnLst>
              <a:rect l="0" t="0" r="r" b="b"/>
              <a:pathLst>
                <a:path w="56" h="55">
                  <a:moveTo>
                    <a:pt x="10" y="44"/>
                  </a:moveTo>
                  <a:cubicBezTo>
                    <a:pt x="0" y="34"/>
                    <a:pt x="1" y="18"/>
                    <a:pt x="11" y="9"/>
                  </a:cubicBezTo>
                  <a:cubicBezTo>
                    <a:pt x="21" y="0"/>
                    <a:pt x="37" y="0"/>
                    <a:pt x="46" y="10"/>
                  </a:cubicBezTo>
                  <a:cubicBezTo>
                    <a:pt x="56"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670"/>
            <p:cNvSpPr>
              <a:spLocks/>
            </p:cNvSpPr>
            <p:nvPr/>
          </p:nvSpPr>
          <p:spPr bwMode="auto">
            <a:xfrm>
              <a:off x="7610083" y="2812563"/>
              <a:ext cx="49450" cy="49450"/>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6"/>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671"/>
            <p:cNvSpPr>
              <a:spLocks/>
            </p:cNvSpPr>
            <p:nvPr/>
          </p:nvSpPr>
          <p:spPr bwMode="auto">
            <a:xfrm>
              <a:off x="7448247" y="2776600"/>
              <a:ext cx="49450" cy="49450"/>
            </a:xfrm>
            <a:custGeom>
              <a:avLst/>
              <a:gdLst>
                <a:gd name="T0" fmla="*/ 9 w 55"/>
                <a:gd name="T1" fmla="*/ 45 h 55"/>
                <a:gd name="T2" fmla="*/ 11 w 55"/>
                <a:gd name="T3" fmla="*/ 9 h 55"/>
                <a:gd name="T4" fmla="*/ 46 w 55"/>
                <a:gd name="T5" fmla="*/ 10 h 55"/>
                <a:gd name="T6" fmla="*/ 45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1" y="19"/>
                    <a:pt x="11" y="9"/>
                  </a:cubicBezTo>
                  <a:cubicBezTo>
                    <a:pt x="21" y="0"/>
                    <a:pt x="36" y="0"/>
                    <a:pt x="46" y="10"/>
                  </a:cubicBezTo>
                  <a:cubicBezTo>
                    <a:pt x="55" y="20"/>
                    <a:pt x="55" y="36"/>
                    <a:pt x="45" y="46"/>
                  </a:cubicBezTo>
                  <a:cubicBezTo>
                    <a:pt x="35"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672"/>
            <p:cNvSpPr>
              <a:spLocks/>
            </p:cNvSpPr>
            <p:nvPr/>
          </p:nvSpPr>
          <p:spPr bwMode="auto">
            <a:xfrm>
              <a:off x="7312260" y="2854146"/>
              <a:ext cx="49450" cy="49450"/>
            </a:xfrm>
            <a:custGeom>
              <a:avLst/>
              <a:gdLst>
                <a:gd name="T0" fmla="*/ 9 w 55"/>
                <a:gd name="T1" fmla="*/ 44 h 55"/>
                <a:gd name="T2" fmla="*/ 10 w 55"/>
                <a:gd name="T3" fmla="*/ 9 h 55"/>
                <a:gd name="T4" fmla="*/ 45 w 55"/>
                <a:gd name="T5" fmla="*/ 10 h 55"/>
                <a:gd name="T6" fmla="*/ 44 w 55"/>
                <a:gd name="T7" fmla="*/ 46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5" y="10"/>
                  </a:cubicBezTo>
                  <a:cubicBezTo>
                    <a:pt x="55" y="20"/>
                    <a:pt x="54" y="36"/>
                    <a:pt x="44" y="46"/>
                  </a:cubicBezTo>
                  <a:cubicBezTo>
                    <a:pt x="34" y="55"/>
                    <a:pt x="18"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673"/>
            <p:cNvSpPr>
              <a:spLocks/>
            </p:cNvSpPr>
            <p:nvPr/>
          </p:nvSpPr>
          <p:spPr bwMode="auto">
            <a:xfrm>
              <a:off x="7170654" y="2991257"/>
              <a:ext cx="49450" cy="50574"/>
            </a:xfrm>
            <a:custGeom>
              <a:avLst/>
              <a:gdLst>
                <a:gd name="T0" fmla="*/ 9 w 55"/>
                <a:gd name="T1" fmla="*/ 45 h 56"/>
                <a:gd name="T2" fmla="*/ 11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1" y="19"/>
                    <a:pt x="11" y="10"/>
                  </a:cubicBezTo>
                  <a:cubicBezTo>
                    <a:pt x="21"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74"/>
            <p:cNvSpPr>
              <a:spLocks/>
            </p:cNvSpPr>
            <p:nvPr/>
          </p:nvSpPr>
          <p:spPr bwMode="auto">
            <a:xfrm>
              <a:off x="6909919" y="2486645"/>
              <a:ext cx="49450" cy="49450"/>
            </a:xfrm>
            <a:custGeom>
              <a:avLst/>
              <a:gdLst>
                <a:gd name="T0" fmla="*/ 10 w 55"/>
                <a:gd name="T1" fmla="*/ 45 h 55"/>
                <a:gd name="T2" fmla="*/ 11 w 55"/>
                <a:gd name="T3" fmla="*/ 9 h 55"/>
                <a:gd name="T4" fmla="*/ 46 w 55"/>
                <a:gd name="T5" fmla="*/ 10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4"/>
                    <a:pt x="1" y="19"/>
                    <a:pt x="11" y="9"/>
                  </a:cubicBezTo>
                  <a:cubicBezTo>
                    <a:pt x="21" y="0"/>
                    <a:pt x="37" y="0"/>
                    <a:pt x="46" y="10"/>
                  </a:cubicBezTo>
                  <a:cubicBezTo>
                    <a:pt x="55" y="20"/>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675"/>
            <p:cNvSpPr>
              <a:spLocks/>
            </p:cNvSpPr>
            <p:nvPr/>
          </p:nvSpPr>
          <p:spPr bwMode="auto">
            <a:xfrm>
              <a:off x="7054897" y="2468663"/>
              <a:ext cx="49450" cy="50574"/>
            </a:xfrm>
            <a:custGeom>
              <a:avLst/>
              <a:gdLst>
                <a:gd name="T0" fmla="*/ 10 w 55"/>
                <a:gd name="T1" fmla="*/ 45 h 56"/>
                <a:gd name="T2" fmla="*/ 11 w 55"/>
                <a:gd name="T3" fmla="*/ 10 h 56"/>
                <a:gd name="T4" fmla="*/ 46 w 55"/>
                <a:gd name="T5" fmla="*/ 11 h 56"/>
                <a:gd name="T6" fmla="*/ 45 w 55"/>
                <a:gd name="T7" fmla="*/ 46 h 56"/>
                <a:gd name="T8" fmla="*/ 10 w 55"/>
                <a:gd name="T9" fmla="*/ 45 h 56"/>
              </a:gdLst>
              <a:ahLst/>
              <a:cxnLst>
                <a:cxn ang="0">
                  <a:pos x="T0" y="T1"/>
                </a:cxn>
                <a:cxn ang="0">
                  <a:pos x="T2" y="T3"/>
                </a:cxn>
                <a:cxn ang="0">
                  <a:pos x="T4" y="T5"/>
                </a:cxn>
                <a:cxn ang="0">
                  <a:pos x="T6" y="T7"/>
                </a:cxn>
                <a:cxn ang="0">
                  <a:pos x="T8" y="T9"/>
                </a:cxn>
              </a:cxnLst>
              <a:rect l="0" t="0" r="r" b="b"/>
              <a:pathLst>
                <a:path w="55" h="56">
                  <a:moveTo>
                    <a:pt x="10" y="45"/>
                  </a:moveTo>
                  <a:cubicBezTo>
                    <a:pt x="0" y="35"/>
                    <a:pt x="1" y="19"/>
                    <a:pt x="11" y="10"/>
                  </a:cubicBezTo>
                  <a:cubicBezTo>
                    <a:pt x="21" y="0"/>
                    <a:pt x="37" y="1"/>
                    <a:pt x="46" y="11"/>
                  </a:cubicBezTo>
                  <a:cubicBezTo>
                    <a:pt x="55" y="21"/>
                    <a:pt x="55" y="37"/>
                    <a:pt x="45" y="46"/>
                  </a:cubicBezTo>
                  <a:cubicBezTo>
                    <a:pt x="35" y="56"/>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676"/>
            <p:cNvSpPr>
              <a:spLocks/>
            </p:cNvSpPr>
            <p:nvPr/>
          </p:nvSpPr>
          <p:spPr bwMode="auto">
            <a:xfrm>
              <a:off x="6836869" y="2668710"/>
              <a:ext cx="49450" cy="49450"/>
            </a:xfrm>
            <a:custGeom>
              <a:avLst/>
              <a:gdLst>
                <a:gd name="T0" fmla="*/ 9 w 55"/>
                <a:gd name="T1" fmla="*/ 44 h 55"/>
                <a:gd name="T2" fmla="*/ 10 w 55"/>
                <a:gd name="T3" fmla="*/ 9 h 55"/>
                <a:gd name="T4" fmla="*/ 46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4" y="36"/>
                    <a:pt x="44"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677"/>
            <p:cNvSpPr>
              <a:spLocks/>
            </p:cNvSpPr>
            <p:nvPr/>
          </p:nvSpPr>
          <p:spPr bwMode="auto">
            <a:xfrm>
              <a:off x="6676157" y="2620384"/>
              <a:ext cx="49450" cy="49450"/>
            </a:xfrm>
            <a:custGeom>
              <a:avLst/>
              <a:gdLst>
                <a:gd name="T0" fmla="*/ 9 w 55"/>
                <a:gd name="T1" fmla="*/ 44 h 55"/>
                <a:gd name="T2" fmla="*/ 10 w 55"/>
                <a:gd name="T3" fmla="*/ 9 h 55"/>
                <a:gd name="T4" fmla="*/ 46 w 55"/>
                <a:gd name="T5" fmla="*/ 10 h 55"/>
                <a:gd name="T6" fmla="*/ 45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8"/>
                    <a:pt x="10" y="9"/>
                  </a:cubicBezTo>
                  <a:cubicBezTo>
                    <a:pt x="20" y="0"/>
                    <a:pt x="36" y="0"/>
                    <a:pt x="46" y="10"/>
                  </a:cubicBezTo>
                  <a:cubicBezTo>
                    <a:pt x="55" y="20"/>
                    <a:pt x="55" y="36"/>
                    <a:pt x="45" y="45"/>
                  </a:cubicBezTo>
                  <a:cubicBezTo>
                    <a:pt x="35"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78"/>
            <p:cNvSpPr>
              <a:spLocks/>
            </p:cNvSpPr>
            <p:nvPr/>
          </p:nvSpPr>
          <p:spPr bwMode="auto">
            <a:xfrm>
              <a:off x="6604230" y="2856394"/>
              <a:ext cx="49450" cy="50574"/>
            </a:xfrm>
            <a:custGeom>
              <a:avLst/>
              <a:gdLst>
                <a:gd name="T0" fmla="*/ 9 w 55"/>
                <a:gd name="T1" fmla="*/ 45 h 55"/>
                <a:gd name="T2" fmla="*/ 10 w 55"/>
                <a:gd name="T3" fmla="*/ 9 h 55"/>
                <a:gd name="T4" fmla="*/ 45 w 55"/>
                <a:gd name="T5" fmla="*/ 10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4"/>
                    <a:pt x="0" y="19"/>
                    <a:pt x="10" y="9"/>
                  </a:cubicBezTo>
                  <a:cubicBezTo>
                    <a:pt x="20" y="0"/>
                    <a:pt x="36" y="0"/>
                    <a:pt x="45" y="10"/>
                  </a:cubicBezTo>
                  <a:cubicBezTo>
                    <a:pt x="55" y="20"/>
                    <a:pt x="54" y="36"/>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79"/>
            <p:cNvSpPr>
              <a:spLocks/>
            </p:cNvSpPr>
            <p:nvPr/>
          </p:nvSpPr>
          <p:spPr bwMode="auto">
            <a:xfrm>
              <a:off x="6682900" y="2958665"/>
              <a:ext cx="49450" cy="49450"/>
            </a:xfrm>
            <a:custGeom>
              <a:avLst/>
              <a:gdLst>
                <a:gd name="T0" fmla="*/ 9 w 55"/>
                <a:gd name="T1" fmla="*/ 45 h 55"/>
                <a:gd name="T2" fmla="*/ 10 w 55"/>
                <a:gd name="T3" fmla="*/ 10 h 55"/>
                <a:gd name="T4" fmla="*/ 46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6" y="11"/>
                  </a:cubicBezTo>
                  <a:cubicBezTo>
                    <a:pt x="55" y="21"/>
                    <a:pt x="55" y="37"/>
                    <a:pt x="44" y="46"/>
                  </a:cubicBezTo>
                  <a:cubicBezTo>
                    <a:pt x="34" y="55"/>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680"/>
            <p:cNvSpPr>
              <a:spLocks/>
            </p:cNvSpPr>
            <p:nvPr/>
          </p:nvSpPr>
          <p:spPr bwMode="auto">
            <a:xfrm>
              <a:off x="7243705" y="2055083"/>
              <a:ext cx="49450" cy="49450"/>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6"/>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81"/>
            <p:cNvSpPr>
              <a:spLocks/>
            </p:cNvSpPr>
            <p:nvPr/>
          </p:nvSpPr>
          <p:spPr bwMode="auto">
            <a:xfrm>
              <a:off x="6351362" y="2275360"/>
              <a:ext cx="50574" cy="49450"/>
            </a:xfrm>
            <a:custGeom>
              <a:avLst/>
              <a:gdLst>
                <a:gd name="T0" fmla="*/ 10 w 56"/>
                <a:gd name="T1" fmla="*/ 44 h 55"/>
                <a:gd name="T2" fmla="*/ 11 w 56"/>
                <a:gd name="T3" fmla="*/ 9 h 55"/>
                <a:gd name="T4" fmla="*/ 46 w 56"/>
                <a:gd name="T5" fmla="*/ 10 h 55"/>
                <a:gd name="T6" fmla="*/ 45 w 56"/>
                <a:gd name="T7" fmla="*/ 45 h 55"/>
                <a:gd name="T8" fmla="*/ 10 w 56"/>
                <a:gd name="T9" fmla="*/ 44 h 55"/>
              </a:gdLst>
              <a:ahLst/>
              <a:cxnLst>
                <a:cxn ang="0">
                  <a:pos x="T0" y="T1"/>
                </a:cxn>
                <a:cxn ang="0">
                  <a:pos x="T2" y="T3"/>
                </a:cxn>
                <a:cxn ang="0">
                  <a:pos x="T4" y="T5"/>
                </a:cxn>
                <a:cxn ang="0">
                  <a:pos x="T6" y="T7"/>
                </a:cxn>
                <a:cxn ang="0">
                  <a:pos x="T8" y="T9"/>
                </a:cxn>
              </a:cxnLst>
              <a:rect l="0" t="0" r="r" b="b"/>
              <a:pathLst>
                <a:path w="56" h="55">
                  <a:moveTo>
                    <a:pt x="10" y="44"/>
                  </a:moveTo>
                  <a:cubicBezTo>
                    <a:pt x="0" y="34"/>
                    <a:pt x="1" y="19"/>
                    <a:pt x="11" y="9"/>
                  </a:cubicBezTo>
                  <a:cubicBezTo>
                    <a:pt x="21" y="0"/>
                    <a:pt x="37" y="0"/>
                    <a:pt x="46" y="10"/>
                  </a:cubicBezTo>
                  <a:cubicBezTo>
                    <a:pt x="56" y="20"/>
                    <a:pt x="55" y="36"/>
                    <a:pt x="45" y="45"/>
                  </a:cubicBezTo>
                  <a:cubicBezTo>
                    <a:pt x="35" y="55"/>
                    <a:pt x="19" y="54"/>
                    <a:pt x="10"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682"/>
            <p:cNvSpPr>
              <a:spLocks/>
            </p:cNvSpPr>
            <p:nvPr/>
          </p:nvSpPr>
          <p:spPr bwMode="auto">
            <a:xfrm>
              <a:off x="6824506" y="1309966"/>
              <a:ext cx="49450" cy="49450"/>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7"/>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83"/>
            <p:cNvSpPr>
              <a:spLocks/>
            </p:cNvSpPr>
            <p:nvPr/>
          </p:nvSpPr>
          <p:spPr bwMode="auto">
            <a:xfrm>
              <a:off x="7072879" y="846937"/>
              <a:ext cx="50574" cy="49450"/>
            </a:xfrm>
            <a:custGeom>
              <a:avLst/>
              <a:gdLst>
                <a:gd name="T0" fmla="*/ 10 w 56"/>
                <a:gd name="T1" fmla="*/ 45 h 55"/>
                <a:gd name="T2" fmla="*/ 11 w 56"/>
                <a:gd name="T3" fmla="*/ 9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9"/>
                  </a:cubicBezTo>
                  <a:cubicBezTo>
                    <a:pt x="21" y="0"/>
                    <a:pt x="37" y="0"/>
                    <a:pt x="46" y="11"/>
                  </a:cubicBezTo>
                  <a:cubicBezTo>
                    <a:pt x="56"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84"/>
            <p:cNvSpPr>
              <a:spLocks/>
            </p:cNvSpPr>
            <p:nvPr/>
          </p:nvSpPr>
          <p:spPr bwMode="auto">
            <a:xfrm>
              <a:off x="4718397" y="2749627"/>
              <a:ext cx="49450" cy="49450"/>
            </a:xfrm>
            <a:custGeom>
              <a:avLst/>
              <a:gdLst>
                <a:gd name="T0" fmla="*/ 10 w 55"/>
                <a:gd name="T1" fmla="*/ 45 h 55"/>
                <a:gd name="T2" fmla="*/ 11 w 55"/>
                <a:gd name="T3" fmla="*/ 10 h 55"/>
                <a:gd name="T4" fmla="*/ 46 w 55"/>
                <a:gd name="T5" fmla="*/ 11 h 55"/>
                <a:gd name="T6" fmla="*/ 45 w 55"/>
                <a:gd name="T7" fmla="*/ 46 h 55"/>
                <a:gd name="T8" fmla="*/ 10 w 55"/>
                <a:gd name="T9" fmla="*/ 45 h 55"/>
              </a:gdLst>
              <a:ahLst/>
              <a:cxnLst>
                <a:cxn ang="0">
                  <a:pos x="T0" y="T1"/>
                </a:cxn>
                <a:cxn ang="0">
                  <a:pos x="T2" y="T3"/>
                </a:cxn>
                <a:cxn ang="0">
                  <a:pos x="T4" y="T5"/>
                </a:cxn>
                <a:cxn ang="0">
                  <a:pos x="T6" y="T7"/>
                </a:cxn>
                <a:cxn ang="0">
                  <a:pos x="T8" y="T9"/>
                </a:cxn>
              </a:cxnLst>
              <a:rect l="0" t="0" r="r" b="b"/>
              <a:pathLst>
                <a:path w="55" h="55">
                  <a:moveTo>
                    <a:pt x="10" y="45"/>
                  </a:moveTo>
                  <a:cubicBezTo>
                    <a:pt x="0" y="35"/>
                    <a:pt x="1" y="19"/>
                    <a:pt x="11" y="10"/>
                  </a:cubicBezTo>
                  <a:cubicBezTo>
                    <a:pt x="21" y="0"/>
                    <a:pt x="36" y="1"/>
                    <a:pt x="46" y="11"/>
                  </a:cubicBezTo>
                  <a:cubicBezTo>
                    <a:pt x="55" y="21"/>
                    <a:pt x="55" y="37"/>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85"/>
            <p:cNvSpPr>
              <a:spLocks/>
            </p:cNvSpPr>
            <p:nvPr/>
          </p:nvSpPr>
          <p:spPr bwMode="auto">
            <a:xfrm>
              <a:off x="5902943" y="2660843"/>
              <a:ext cx="49450" cy="50574"/>
            </a:xfrm>
            <a:custGeom>
              <a:avLst/>
              <a:gdLst>
                <a:gd name="T0" fmla="*/ 9 w 55"/>
                <a:gd name="T1" fmla="*/ 44 h 55"/>
                <a:gd name="T2" fmla="*/ 10 w 55"/>
                <a:gd name="T3" fmla="*/ 9 h 55"/>
                <a:gd name="T4" fmla="*/ 45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5" y="10"/>
                  </a:cubicBezTo>
                  <a:cubicBezTo>
                    <a:pt x="55" y="20"/>
                    <a:pt x="54" y="36"/>
                    <a:pt x="44" y="45"/>
                  </a:cubicBezTo>
                  <a:cubicBezTo>
                    <a:pt x="34" y="55"/>
                    <a:pt x="18"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86"/>
            <p:cNvSpPr>
              <a:spLocks/>
            </p:cNvSpPr>
            <p:nvPr/>
          </p:nvSpPr>
          <p:spPr bwMode="auto">
            <a:xfrm>
              <a:off x="5016219" y="5397436"/>
              <a:ext cx="50574" cy="49450"/>
            </a:xfrm>
            <a:custGeom>
              <a:avLst/>
              <a:gdLst>
                <a:gd name="T0" fmla="*/ 10 w 56"/>
                <a:gd name="T1" fmla="*/ 45 h 55"/>
                <a:gd name="T2" fmla="*/ 11 w 56"/>
                <a:gd name="T3" fmla="*/ 9 h 55"/>
                <a:gd name="T4" fmla="*/ 46 w 56"/>
                <a:gd name="T5" fmla="*/ 11 h 55"/>
                <a:gd name="T6" fmla="*/ 45 w 56"/>
                <a:gd name="T7" fmla="*/ 46 h 55"/>
                <a:gd name="T8" fmla="*/ 10 w 56"/>
                <a:gd name="T9" fmla="*/ 45 h 55"/>
              </a:gdLst>
              <a:ahLst/>
              <a:cxnLst>
                <a:cxn ang="0">
                  <a:pos x="T0" y="T1"/>
                </a:cxn>
                <a:cxn ang="0">
                  <a:pos x="T2" y="T3"/>
                </a:cxn>
                <a:cxn ang="0">
                  <a:pos x="T4" y="T5"/>
                </a:cxn>
                <a:cxn ang="0">
                  <a:pos x="T6" y="T7"/>
                </a:cxn>
                <a:cxn ang="0">
                  <a:pos x="T8" y="T9"/>
                </a:cxn>
              </a:cxnLst>
              <a:rect l="0" t="0" r="r" b="b"/>
              <a:pathLst>
                <a:path w="56" h="55">
                  <a:moveTo>
                    <a:pt x="10" y="45"/>
                  </a:moveTo>
                  <a:cubicBezTo>
                    <a:pt x="0" y="35"/>
                    <a:pt x="1" y="19"/>
                    <a:pt x="11" y="9"/>
                  </a:cubicBezTo>
                  <a:cubicBezTo>
                    <a:pt x="21" y="0"/>
                    <a:pt x="37" y="0"/>
                    <a:pt x="46" y="11"/>
                  </a:cubicBezTo>
                  <a:cubicBezTo>
                    <a:pt x="56" y="21"/>
                    <a:pt x="55" y="36"/>
                    <a:pt x="45" y="46"/>
                  </a:cubicBezTo>
                  <a:cubicBezTo>
                    <a:pt x="35" y="55"/>
                    <a:pt x="19" y="55"/>
                    <a:pt x="10"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87"/>
            <p:cNvSpPr>
              <a:spLocks/>
            </p:cNvSpPr>
            <p:nvPr/>
          </p:nvSpPr>
          <p:spPr bwMode="auto">
            <a:xfrm>
              <a:off x="5169064" y="5506450"/>
              <a:ext cx="49450" cy="49450"/>
            </a:xfrm>
            <a:custGeom>
              <a:avLst/>
              <a:gdLst>
                <a:gd name="T0" fmla="*/ 9 w 55"/>
                <a:gd name="T1" fmla="*/ 45 h 55"/>
                <a:gd name="T2" fmla="*/ 10 w 55"/>
                <a:gd name="T3" fmla="*/ 10 h 55"/>
                <a:gd name="T4" fmla="*/ 45 w 55"/>
                <a:gd name="T5" fmla="*/ 11 h 55"/>
                <a:gd name="T6" fmla="*/ 44 w 55"/>
                <a:gd name="T7" fmla="*/ 46 h 55"/>
                <a:gd name="T8" fmla="*/ 9 w 55"/>
                <a:gd name="T9" fmla="*/ 45 h 55"/>
              </a:gdLst>
              <a:ahLst/>
              <a:cxnLst>
                <a:cxn ang="0">
                  <a:pos x="T0" y="T1"/>
                </a:cxn>
                <a:cxn ang="0">
                  <a:pos x="T2" y="T3"/>
                </a:cxn>
                <a:cxn ang="0">
                  <a:pos x="T4" y="T5"/>
                </a:cxn>
                <a:cxn ang="0">
                  <a:pos x="T6" y="T7"/>
                </a:cxn>
                <a:cxn ang="0">
                  <a:pos x="T8" y="T9"/>
                </a:cxn>
              </a:cxnLst>
              <a:rect l="0" t="0" r="r" b="b"/>
              <a:pathLst>
                <a:path w="55" h="55">
                  <a:moveTo>
                    <a:pt x="9" y="45"/>
                  </a:moveTo>
                  <a:cubicBezTo>
                    <a:pt x="0" y="35"/>
                    <a:pt x="0" y="19"/>
                    <a:pt x="10" y="10"/>
                  </a:cubicBezTo>
                  <a:cubicBezTo>
                    <a:pt x="20" y="0"/>
                    <a:pt x="36" y="1"/>
                    <a:pt x="45" y="11"/>
                  </a:cubicBezTo>
                  <a:cubicBezTo>
                    <a:pt x="55" y="21"/>
                    <a:pt x="54" y="37"/>
                    <a:pt x="44" y="46"/>
                  </a:cubicBezTo>
                  <a:cubicBezTo>
                    <a:pt x="34" y="55"/>
                    <a:pt x="18"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88"/>
            <p:cNvSpPr>
              <a:spLocks/>
            </p:cNvSpPr>
            <p:nvPr/>
          </p:nvSpPr>
          <p:spPr bwMode="auto">
            <a:xfrm>
              <a:off x="5262344" y="5425532"/>
              <a:ext cx="49450" cy="49450"/>
            </a:xfrm>
            <a:custGeom>
              <a:avLst/>
              <a:gdLst>
                <a:gd name="T0" fmla="*/ 9 w 55"/>
                <a:gd name="T1" fmla="*/ 44 h 55"/>
                <a:gd name="T2" fmla="*/ 10 w 55"/>
                <a:gd name="T3" fmla="*/ 9 h 55"/>
                <a:gd name="T4" fmla="*/ 46 w 55"/>
                <a:gd name="T5" fmla="*/ 10 h 55"/>
                <a:gd name="T6" fmla="*/ 44 w 55"/>
                <a:gd name="T7" fmla="*/ 45 h 55"/>
                <a:gd name="T8" fmla="*/ 9 w 55"/>
                <a:gd name="T9" fmla="*/ 44 h 55"/>
              </a:gdLst>
              <a:ahLst/>
              <a:cxnLst>
                <a:cxn ang="0">
                  <a:pos x="T0" y="T1"/>
                </a:cxn>
                <a:cxn ang="0">
                  <a:pos x="T2" y="T3"/>
                </a:cxn>
                <a:cxn ang="0">
                  <a:pos x="T4" y="T5"/>
                </a:cxn>
                <a:cxn ang="0">
                  <a:pos x="T6" y="T7"/>
                </a:cxn>
                <a:cxn ang="0">
                  <a:pos x="T8" y="T9"/>
                </a:cxn>
              </a:cxnLst>
              <a:rect l="0" t="0" r="r" b="b"/>
              <a:pathLst>
                <a:path w="55" h="55">
                  <a:moveTo>
                    <a:pt x="9" y="44"/>
                  </a:moveTo>
                  <a:cubicBezTo>
                    <a:pt x="0" y="34"/>
                    <a:pt x="0" y="19"/>
                    <a:pt x="10" y="9"/>
                  </a:cubicBezTo>
                  <a:cubicBezTo>
                    <a:pt x="20" y="0"/>
                    <a:pt x="36" y="0"/>
                    <a:pt x="46" y="10"/>
                  </a:cubicBezTo>
                  <a:cubicBezTo>
                    <a:pt x="55" y="20"/>
                    <a:pt x="54" y="36"/>
                    <a:pt x="44" y="45"/>
                  </a:cubicBezTo>
                  <a:cubicBezTo>
                    <a:pt x="34" y="55"/>
                    <a:pt x="19" y="54"/>
                    <a:pt x="9" y="4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89"/>
            <p:cNvSpPr>
              <a:spLocks/>
            </p:cNvSpPr>
            <p:nvPr/>
          </p:nvSpPr>
          <p:spPr bwMode="auto">
            <a:xfrm>
              <a:off x="5122986" y="5742460"/>
              <a:ext cx="49450" cy="49450"/>
            </a:xfrm>
            <a:custGeom>
              <a:avLst/>
              <a:gdLst>
                <a:gd name="T0" fmla="*/ 9 w 55"/>
                <a:gd name="T1" fmla="*/ 45 h 56"/>
                <a:gd name="T2" fmla="*/ 10 w 55"/>
                <a:gd name="T3" fmla="*/ 10 h 56"/>
                <a:gd name="T4" fmla="*/ 46 w 55"/>
                <a:gd name="T5" fmla="*/ 11 h 56"/>
                <a:gd name="T6" fmla="*/ 45 w 55"/>
                <a:gd name="T7" fmla="*/ 46 h 56"/>
                <a:gd name="T8" fmla="*/ 9 w 55"/>
                <a:gd name="T9" fmla="*/ 45 h 56"/>
              </a:gdLst>
              <a:ahLst/>
              <a:cxnLst>
                <a:cxn ang="0">
                  <a:pos x="T0" y="T1"/>
                </a:cxn>
                <a:cxn ang="0">
                  <a:pos x="T2" y="T3"/>
                </a:cxn>
                <a:cxn ang="0">
                  <a:pos x="T4" y="T5"/>
                </a:cxn>
                <a:cxn ang="0">
                  <a:pos x="T6" y="T7"/>
                </a:cxn>
                <a:cxn ang="0">
                  <a:pos x="T8" y="T9"/>
                </a:cxn>
              </a:cxnLst>
              <a:rect l="0" t="0" r="r" b="b"/>
              <a:pathLst>
                <a:path w="55" h="56">
                  <a:moveTo>
                    <a:pt x="9" y="45"/>
                  </a:moveTo>
                  <a:cubicBezTo>
                    <a:pt x="0" y="35"/>
                    <a:pt x="0" y="19"/>
                    <a:pt x="10" y="10"/>
                  </a:cubicBezTo>
                  <a:cubicBezTo>
                    <a:pt x="21" y="0"/>
                    <a:pt x="36" y="1"/>
                    <a:pt x="46" y="11"/>
                  </a:cubicBezTo>
                  <a:cubicBezTo>
                    <a:pt x="55" y="21"/>
                    <a:pt x="55" y="37"/>
                    <a:pt x="45" y="46"/>
                  </a:cubicBezTo>
                  <a:cubicBezTo>
                    <a:pt x="35" y="56"/>
                    <a:pt x="19" y="55"/>
                    <a:pt x="9" y="4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690"/>
            <p:cNvSpPr>
              <a:spLocks/>
            </p:cNvSpPr>
            <p:nvPr/>
          </p:nvSpPr>
          <p:spPr bwMode="auto">
            <a:xfrm>
              <a:off x="6500835" y="870538"/>
              <a:ext cx="604635" cy="459658"/>
            </a:xfrm>
            <a:custGeom>
              <a:avLst/>
              <a:gdLst>
                <a:gd name="T0" fmla="*/ 306 w 538"/>
                <a:gd name="T1" fmla="*/ 409 h 409"/>
                <a:gd name="T2" fmla="*/ 538 w 538"/>
                <a:gd name="T3" fmla="*/ 0 h 409"/>
                <a:gd name="T4" fmla="*/ 0 w 538"/>
                <a:gd name="T5" fmla="*/ 11 h 409"/>
                <a:gd name="T6" fmla="*/ 0 w 538"/>
                <a:gd name="T7" fmla="*/ 14 h 409"/>
                <a:gd name="T8" fmla="*/ 532 w 538"/>
                <a:gd name="T9" fmla="*/ 3 h 409"/>
                <a:gd name="T10" fmla="*/ 303 w 538"/>
                <a:gd name="T11" fmla="*/ 407 h 409"/>
                <a:gd name="T12" fmla="*/ 306 w 538"/>
                <a:gd name="T13" fmla="*/ 409 h 409"/>
              </a:gdLst>
              <a:ahLst/>
              <a:cxnLst>
                <a:cxn ang="0">
                  <a:pos x="T0" y="T1"/>
                </a:cxn>
                <a:cxn ang="0">
                  <a:pos x="T2" y="T3"/>
                </a:cxn>
                <a:cxn ang="0">
                  <a:pos x="T4" y="T5"/>
                </a:cxn>
                <a:cxn ang="0">
                  <a:pos x="T6" y="T7"/>
                </a:cxn>
                <a:cxn ang="0">
                  <a:pos x="T8" y="T9"/>
                </a:cxn>
                <a:cxn ang="0">
                  <a:pos x="T10" y="T11"/>
                </a:cxn>
                <a:cxn ang="0">
                  <a:pos x="T12" y="T13"/>
                </a:cxn>
              </a:cxnLst>
              <a:rect l="0" t="0" r="r" b="b"/>
              <a:pathLst>
                <a:path w="538" h="409">
                  <a:moveTo>
                    <a:pt x="306" y="409"/>
                  </a:moveTo>
                  <a:lnTo>
                    <a:pt x="538" y="0"/>
                  </a:lnTo>
                  <a:lnTo>
                    <a:pt x="0" y="11"/>
                  </a:lnTo>
                  <a:lnTo>
                    <a:pt x="0" y="14"/>
                  </a:lnTo>
                  <a:lnTo>
                    <a:pt x="532" y="3"/>
                  </a:lnTo>
                  <a:lnTo>
                    <a:pt x="303" y="407"/>
                  </a:lnTo>
                  <a:lnTo>
                    <a:pt x="306" y="4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94202327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370331553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123448684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206FCC-0CBB-4DF4-89C1-3C9DB4B6E776}" type="slidenum">
              <a:rPr lang="zh-CN" altLang="en-US" smtClean="0"/>
              <a:t>‹#›</a:t>
            </a:fld>
            <a:endParaRPr lang="zh-CN" altLang="en-US"/>
          </a:p>
        </p:txBody>
      </p:sp>
      <p:sp>
        <p:nvSpPr>
          <p:cNvPr id="11" name="矩形 10"/>
          <p:cNvSpPr/>
          <p:nvPr userDrawn="1"/>
        </p:nvSpPr>
        <p:spPr>
          <a:xfrm>
            <a:off x="8877678" y="64311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866970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243090962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51300" y="-3587750"/>
            <a:ext cx="20294600" cy="140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128304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目录列表">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22987" y="-806450"/>
            <a:ext cx="11406187" cy="1159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24857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目录">
    <p:spTree>
      <p:nvGrpSpPr>
        <p:cNvPr id="1" name=""/>
        <p:cNvGrpSpPr/>
        <p:nvPr/>
      </p:nvGrpSpPr>
      <p:grpSpPr>
        <a:xfrm>
          <a:off x="0" y="0"/>
          <a:ext cx="0" cy="0"/>
          <a:chOff x="0" y="0"/>
          <a:chExt cx="0" cy="0"/>
        </a:xfrm>
      </p:grpSpPr>
      <p:pic>
        <p:nvPicPr>
          <p:cNvPr id="206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8950" y="336550"/>
            <a:ext cx="6132513" cy="626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7"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51300" y="-3587750"/>
            <a:ext cx="20294600" cy="140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134772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317038" y="-2679700"/>
            <a:ext cx="5291137" cy="535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184838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6428191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211745434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25022618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C25E51-1960-4E23-ABDF-9994049D7C68}" type="datetimeFigureOut">
              <a:rPr lang="zh-CN" altLang="en-US" smtClean="0"/>
              <a:t>2019/12/9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314044852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25E51-1960-4E23-ABDF-9994049D7C68}" type="datetimeFigureOut">
              <a:rPr lang="zh-CN" altLang="en-US" smtClean="0"/>
              <a:t>2019/12/9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06FCC-0CBB-4DF4-89C1-3C9DB4B6E776}" type="slidenum">
              <a:rPr lang="zh-CN" altLang="en-US" smtClean="0"/>
              <a:t>‹#›</a:t>
            </a:fld>
            <a:endParaRPr lang="zh-CN" altLang="en-US"/>
          </a:p>
        </p:txBody>
      </p:sp>
    </p:spTree>
    <p:extLst>
      <p:ext uri="{BB962C8B-B14F-4D97-AF65-F5344CB8AC3E}">
        <p14:creationId xmlns:p14="http://schemas.microsoft.com/office/powerpoint/2010/main" val="139482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60" r:id="rId8"/>
    <p:sldLayoutId id="2147483655" r:id="rId9"/>
    <p:sldLayoutId id="2147483661"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7.xml"/><Relationship Id="rId7" Type="http://schemas.openxmlformats.org/officeDocument/2006/relationships/image" Target="../media/image6.svg"/><Relationship Id="rId2" Type="http://schemas.openxmlformats.org/officeDocument/2006/relationships/slideLayout" Target="../slideLayouts/slideLayout10.xml"/><Relationship Id="rId1" Type="http://schemas.openxmlformats.org/officeDocument/2006/relationships/tags" Target="../tags/tag5.xml"/><Relationship Id="rId6" Type="http://schemas.openxmlformats.org/officeDocument/2006/relationships/image" Target="../media/image7.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8.xml"/><Relationship Id="rId7" Type="http://schemas.openxmlformats.org/officeDocument/2006/relationships/image" Target="../media/image14.svg"/><Relationship Id="rId2" Type="http://schemas.openxmlformats.org/officeDocument/2006/relationships/slideLayout" Target="../slideLayouts/slideLayout10.xml"/><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image" Target="../media/image12.svg"/><Relationship Id="rId4" Type="http://schemas.openxmlformats.org/officeDocument/2006/relationships/image" Target="../media/image10.png"/><Relationship Id="rId9" Type="http://schemas.openxmlformats.org/officeDocument/2006/relationships/image" Target="../media/image1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tags" Target="../tags/tag8.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9.xml"/><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6.xml"/><Relationship Id="rId7" Type="http://schemas.openxmlformats.org/officeDocument/2006/relationships/diagramColors" Target="../diagrams/colors1.xml"/><Relationship Id="rId2" Type="http://schemas.openxmlformats.org/officeDocument/2006/relationships/slideLayout" Target="../slideLayouts/slideLayout10.xml"/><Relationship Id="rId1" Type="http://schemas.openxmlformats.org/officeDocument/2006/relationships/tags" Target="../tags/tag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13.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tags" Target="../tags/tag15.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0.xml"/><Relationship Id="rId1" Type="http://schemas.openxmlformats.org/officeDocument/2006/relationships/tags" Target="../tags/tag16.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1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tags" Target="../tags/tag18.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84339" y="2844580"/>
            <a:ext cx="6800259" cy="830997"/>
          </a:xfrm>
          <a:prstGeom prst="rect">
            <a:avLst/>
          </a:prstGeom>
          <a:noFill/>
        </p:spPr>
        <p:txBody>
          <a:bodyPr wrap="none" rtlCol="0">
            <a:spAutoFit/>
          </a:bodyPr>
          <a:lstStyle/>
          <a:p>
            <a:pPr algn="ctr"/>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餐厅服务员培训</a:t>
            </a:r>
            <a:r>
              <a:rPr lang="en-US" altLang="zh-CN" sz="4800" b="1"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2" name="文本框 1381"/>
          <p:cNvSpPr txBox="1"/>
          <p:nvPr/>
        </p:nvSpPr>
        <p:spPr>
          <a:xfrm>
            <a:off x="463685" y="423819"/>
            <a:ext cx="1083374"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LOGO</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472253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9" name="八边形 1378"/>
          <p:cNvSpPr/>
          <p:nvPr/>
        </p:nvSpPr>
        <p:spPr>
          <a:xfrm>
            <a:off x="1704297" y="2040232"/>
            <a:ext cx="2356234" cy="2356234"/>
          </a:xfrm>
          <a:prstGeom prst="octag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3600" dirty="0">
                <a:latin typeface="Impact" panose="020B0806030902050204" pitchFamily="34" charset="0"/>
                <a:ea typeface="黑体" panose="02010609060101010101" pitchFamily="49" charset="-122"/>
              </a:rPr>
              <a:t>content</a:t>
            </a:r>
            <a:endParaRPr lang="zh-CN" altLang="en-US" sz="3600" dirty="0">
              <a:latin typeface="Impact" panose="020B0806030902050204" pitchFamily="34" charset="0"/>
              <a:ea typeface="黑体" panose="02010609060101010101" pitchFamily="49" charset="-122"/>
            </a:endParaRPr>
          </a:p>
        </p:txBody>
      </p:sp>
      <p:sp>
        <p:nvSpPr>
          <p:cNvPr id="1380" name="八边形 1379"/>
          <p:cNvSpPr/>
          <p:nvPr/>
        </p:nvSpPr>
        <p:spPr>
          <a:xfrm>
            <a:off x="5734431" y="1369360"/>
            <a:ext cx="705477" cy="705477"/>
          </a:xfrm>
          <a:prstGeom prst="octag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400" dirty="0">
                <a:latin typeface="Impact" panose="020B0806030902050204" pitchFamily="34" charset="0"/>
                <a:ea typeface="黑体" panose="02010609060101010101" pitchFamily="49" charset="-122"/>
              </a:rPr>
              <a:t>01</a:t>
            </a:r>
            <a:endParaRPr lang="zh-CN" altLang="en-US" sz="2400" dirty="0">
              <a:latin typeface="Impact" panose="020B0806030902050204" pitchFamily="34" charset="0"/>
              <a:ea typeface="黑体" panose="02010609060101010101" pitchFamily="49" charset="-122"/>
            </a:endParaRPr>
          </a:p>
        </p:txBody>
      </p:sp>
      <p:sp>
        <p:nvSpPr>
          <p:cNvPr id="1381" name="八边形 1380"/>
          <p:cNvSpPr/>
          <p:nvPr/>
        </p:nvSpPr>
        <p:spPr>
          <a:xfrm>
            <a:off x="5734431" y="2592009"/>
            <a:ext cx="705477" cy="705477"/>
          </a:xfrm>
          <a:prstGeom prst="octag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400" dirty="0">
                <a:latin typeface="Impact" panose="020B0806030902050204" pitchFamily="34" charset="0"/>
                <a:ea typeface="黑体" panose="02010609060101010101" pitchFamily="49" charset="-122"/>
              </a:rPr>
              <a:t>02</a:t>
            </a:r>
            <a:endParaRPr lang="zh-CN" altLang="en-US" sz="2400" dirty="0">
              <a:latin typeface="Impact" panose="020B0806030902050204" pitchFamily="34" charset="0"/>
              <a:ea typeface="黑体" panose="02010609060101010101" pitchFamily="49" charset="-122"/>
            </a:endParaRPr>
          </a:p>
        </p:txBody>
      </p:sp>
      <p:sp>
        <p:nvSpPr>
          <p:cNvPr id="1382" name="八边形 1381"/>
          <p:cNvSpPr/>
          <p:nvPr/>
        </p:nvSpPr>
        <p:spPr>
          <a:xfrm>
            <a:off x="5734431" y="3814658"/>
            <a:ext cx="705477" cy="705477"/>
          </a:xfrm>
          <a:prstGeom prst="octag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dirty="0">
              <a:latin typeface="Impact" panose="020B0806030902050204" pitchFamily="34" charset="0"/>
              <a:ea typeface="黑体" panose="02010609060101010101" pitchFamily="49" charset="-122"/>
            </a:endParaRPr>
          </a:p>
        </p:txBody>
      </p:sp>
      <p:sp>
        <p:nvSpPr>
          <p:cNvPr id="1383" name="八边形 1382"/>
          <p:cNvSpPr/>
          <p:nvPr/>
        </p:nvSpPr>
        <p:spPr>
          <a:xfrm>
            <a:off x="5734431" y="5037306"/>
            <a:ext cx="705477" cy="705477"/>
          </a:xfrm>
          <a:prstGeom prst="octag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400" dirty="0">
                <a:latin typeface="Impact" panose="020B0806030902050204" pitchFamily="34" charset="0"/>
                <a:ea typeface="黑体" panose="02010609060101010101" pitchFamily="49" charset="-122"/>
              </a:rPr>
              <a:t>04</a:t>
            </a:r>
            <a:endParaRPr lang="zh-CN" altLang="en-US" sz="2400" dirty="0">
              <a:latin typeface="Impact" panose="020B0806030902050204" pitchFamily="34" charset="0"/>
              <a:ea typeface="黑体" panose="02010609060101010101" pitchFamily="49" charset="-122"/>
            </a:endParaRPr>
          </a:p>
        </p:txBody>
      </p:sp>
      <p:sp>
        <p:nvSpPr>
          <p:cNvPr id="1386" name="矩形 1385"/>
          <p:cNvSpPr/>
          <p:nvPr/>
        </p:nvSpPr>
        <p:spPr>
          <a:xfrm>
            <a:off x="5839359" y="3963043"/>
            <a:ext cx="513281" cy="461665"/>
          </a:xfrm>
          <a:prstGeom prst="rect">
            <a:avLst/>
          </a:prstGeom>
        </p:spPr>
        <p:txBody>
          <a:bodyPr wrap="none">
            <a:spAutoFit/>
          </a:bodyPr>
          <a:lstStyle/>
          <a:p>
            <a:pPr lvl="0" algn="ctr"/>
            <a:r>
              <a:rPr lang="en-US" altLang="zh-CN" sz="2400" dirty="0">
                <a:solidFill>
                  <a:prstClr val="white"/>
                </a:solidFill>
                <a:latin typeface="Impact" panose="020B0806030902050204" pitchFamily="34" charset="0"/>
                <a:ea typeface="黑体" panose="02010609060101010101" pitchFamily="49" charset="-122"/>
              </a:rPr>
              <a:t>03</a:t>
            </a:r>
            <a:endParaRPr lang="zh-CN" altLang="en-US" sz="2400" dirty="0">
              <a:solidFill>
                <a:prstClr val="white"/>
              </a:solidFill>
              <a:latin typeface="Impact" panose="020B0806030902050204" pitchFamily="34" charset="0"/>
              <a:ea typeface="黑体" panose="02010609060101010101" pitchFamily="49" charset="-122"/>
            </a:endParaRPr>
          </a:p>
        </p:txBody>
      </p:sp>
      <p:grpSp>
        <p:nvGrpSpPr>
          <p:cNvPr id="1389" name="组合 1388"/>
          <p:cNvGrpSpPr/>
          <p:nvPr/>
        </p:nvGrpSpPr>
        <p:grpSpPr>
          <a:xfrm>
            <a:off x="6739830" y="1335306"/>
            <a:ext cx="4134465" cy="844029"/>
            <a:chOff x="6739830" y="1335306"/>
            <a:chExt cx="4134465" cy="844029"/>
          </a:xfrm>
        </p:grpSpPr>
        <p:sp>
          <p:nvSpPr>
            <p:cNvPr id="1387" name="文本框 1386"/>
            <p:cNvSpPr txBox="1"/>
            <p:nvPr/>
          </p:nvSpPr>
          <p:spPr>
            <a:xfrm>
              <a:off x="6739830" y="1335306"/>
              <a:ext cx="4134465"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请插入您的标题文本内容</a:t>
              </a:r>
            </a:p>
          </p:txBody>
        </p:sp>
        <p:sp>
          <p:nvSpPr>
            <p:cNvPr id="1388" name="文本框 1387"/>
            <p:cNvSpPr txBox="1"/>
            <p:nvPr/>
          </p:nvSpPr>
          <p:spPr>
            <a:xfrm>
              <a:off x="8333759" y="1840781"/>
              <a:ext cx="2478564" cy="338554"/>
            </a:xfrm>
            <a:prstGeom prst="rect">
              <a:avLst/>
            </a:prstGeom>
            <a:noFill/>
          </p:spPr>
          <p:txBody>
            <a:bodyPr wrap="none" rtlCol="0">
              <a:spAutoFit/>
            </a:bodyPr>
            <a:lstStyle/>
            <a:p>
              <a:r>
                <a:rPr lang="zh-CN" altLang="en-US" sz="1600" i="1" dirty="0">
                  <a:solidFill>
                    <a:schemeClr val="tx1">
                      <a:lumMod val="65000"/>
                      <a:lumOff val="35000"/>
                    </a:schemeClr>
                  </a:solidFill>
                  <a:latin typeface="微软雅黑" panose="020B0503020204020204" pitchFamily="34" charset="-122"/>
                  <a:ea typeface="微软雅黑" panose="020B0503020204020204" pitchFamily="34" charset="-122"/>
                </a:rPr>
                <a:t>请插入您 的小标题贩内容</a:t>
              </a:r>
            </a:p>
          </p:txBody>
        </p:sp>
      </p:grpSp>
      <p:grpSp>
        <p:nvGrpSpPr>
          <p:cNvPr id="1390" name="组合 1389"/>
          <p:cNvGrpSpPr/>
          <p:nvPr/>
        </p:nvGrpSpPr>
        <p:grpSpPr>
          <a:xfrm>
            <a:off x="6739830" y="2537644"/>
            <a:ext cx="4134465" cy="844029"/>
            <a:chOff x="6739830" y="1335306"/>
            <a:chExt cx="4134465" cy="844029"/>
          </a:xfrm>
        </p:grpSpPr>
        <p:sp>
          <p:nvSpPr>
            <p:cNvPr id="1391" name="文本框 1390"/>
            <p:cNvSpPr txBox="1"/>
            <p:nvPr/>
          </p:nvSpPr>
          <p:spPr>
            <a:xfrm>
              <a:off x="6739830" y="1335306"/>
              <a:ext cx="4134465"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请插入您的标题文本内容</a:t>
              </a:r>
            </a:p>
          </p:txBody>
        </p:sp>
        <p:sp>
          <p:nvSpPr>
            <p:cNvPr id="1392" name="文本框 1391"/>
            <p:cNvSpPr txBox="1"/>
            <p:nvPr/>
          </p:nvSpPr>
          <p:spPr>
            <a:xfrm>
              <a:off x="8333759" y="1840781"/>
              <a:ext cx="2478564" cy="338554"/>
            </a:xfrm>
            <a:prstGeom prst="rect">
              <a:avLst/>
            </a:prstGeom>
            <a:noFill/>
          </p:spPr>
          <p:txBody>
            <a:bodyPr wrap="none" rtlCol="0">
              <a:spAutoFit/>
            </a:bodyPr>
            <a:lstStyle/>
            <a:p>
              <a:r>
                <a:rPr lang="zh-CN" altLang="en-US" sz="1600" i="1" dirty="0">
                  <a:solidFill>
                    <a:schemeClr val="tx1">
                      <a:lumMod val="65000"/>
                      <a:lumOff val="35000"/>
                    </a:schemeClr>
                  </a:solidFill>
                  <a:latin typeface="微软雅黑" panose="020B0503020204020204" pitchFamily="34" charset="-122"/>
                  <a:ea typeface="微软雅黑" panose="020B0503020204020204" pitchFamily="34" charset="-122"/>
                </a:rPr>
                <a:t>请插入您 的小标题贩内容</a:t>
              </a:r>
            </a:p>
          </p:txBody>
        </p:sp>
      </p:grpSp>
      <p:grpSp>
        <p:nvGrpSpPr>
          <p:cNvPr id="1393" name="组合 1392"/>
          <p:cNvGrpSpPr/>
          <p:nvPr/>
        </p:nvGrpSpPr>
        <p:grpSpPr>
          <a:xfrm>
            <a:off x="6739830" y="3739982"/>
            <a:ext cx="4134465" cy="844029"/>
            <a:chOff x="6739830" y="1335306"/>
            <a:chExt cx="4134465" cy="844029"/>
          </a:xfrm>
        </p:grpSpPr>
        <p:sp>
          <p:nvSpPr>
            <p:cNvPr id="1394" name="文本框 1393"/>
            <p:cNvSpPr txBox="1"/>
            <p:nvPr/>
          </p:nvSpPr>
          <p:spPr>
            <a:xfrm>
              <a:off x="6739830" y="1335306"/>
              <a:ext cx="4134465"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请插入您的标题文本内容</a:t>
              </a:r>
            </a:p>
          </p:txBody>
        </p:sp>
        <p:sp>
          <p:nvSpPr>
            <p:cNvPr id="1395" name="文本框 1394"/>
            <p:cNvSpPr txBox="1"/>
            <p:nvPr/>
          </p:nvSpPr>
          <p:spPr>
            <a:xfrm>
              <a:off x="8333759" y="1840781"/>
              <a:ext cx="2478564" cy="338554"/>
            </a:xfrm>
            <a:prstGeom prst="rect">
              <a:avLst/>
            </a:prstGeom>
            <a:noFill/>
          </p:spPr>
          <p:txBody>
            <a:bodyPr wrap="none" rtlCol="0">
              <a:spAutoFit/>
            </a:bodyPr>
            <a:lstStyle/>
            <a:p>
              <a:r>
                <a:rPr lang="zh-CN" altLang="en-US" sz="1600" i="1" dirty="0">
                  <a:solidFill>
                    <a:schemeClr val="tx1">
                      <a:lumMod val="65000"/>
                      <a:lumOff val="35000"/>
                    </a:schemeClr>
                  </a:solidFill>
                  <a:latin typeface="微软雅黑" panose="020B0503020204020204" pitchFamily="34" charset="-122"/>
                  <a:ea typeface="微软雅黑" panose="020B0503020204020204" pitchFamily="34" charset="-122"/>
                </a:rPr>
                <a:t>请插入您 的小标题贩内容</a:t>
              </a:r>
            </a:p>
          </p:txBody>
        </p:sp>
      </p:grpSp>
      <p:grpSp>
        <p:nvGrpSpPr>
          <p:cNvPr id="1396" name="组合 1395"/>
          <p:cNvGrpSpPr/>
          <p:nvPr/>
        </p:nvGrpSpPr>
        <p:grpSpPr>
          <a:xfrm>
            <a:off x="6739830" y="4942321"/>
            <a:ext cx="4134465" cy="844029"/>
            <a:chOff x="6739830" y="1335306"/>
            <a:chExt cx="4134465" cy="844029"/>
          </a:xfrm>
        </p:grpSpPr>
        <p:sp>
          <p:nvSpPr>
            <p:cNvPr id="1397" name="文本框 1396"/>
            <p:cNvSpPr txBox="1"/>
            <p:nvPr/>
          </p:nvSpPr>
          <p:spPr>
            <a:xfrm>
              <a:off x="6739830" y="1335306"/>
              <a:ext cx="4134465"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请插入您的标题文本内容</a:t>
              </a:r>
            </a:p>
          </p:txBody>
        </p:sp>
        <p:sp>
          <p:nvSpPr>
            <p:cNvPr id="1398" name="文本框 1397"/>
            <p:cNvSpPr txBox="1"/>
            <p:nvPr/>
          </p:nvSpPr>
          <p:spPr>
            <a:xfrm>
              <a:off x="8333759" y="1840781"/>
              <a:ext cx="2478564" cy="338554"/>
            </a:xfrm>
            <a:prstGeom prst="rect">
              <a:avLst/>
            </a:prstGeom>
            <a:noFill/>
          </p:spPr>
          <p:txBody>
            <a:bodyPr wrap="none" rtlCol="0">
              <a:spAutoFit/>
            </a:bodyPr>
            <a:lstStyle/>
            <a:p>
              <a:r>
                <a:rPr lang="zh-CN" altLang="en-US" sz="1600" i="1" dirty="0">
                  <a:solidFill>
                    <a:schemeClr val="tx1">
                      <a:lumMod val="65000"/>
                      <a:lumOff val="35000"/>
                    </a:schemeClr>
                  </a:solidFill>
                  <a:latin typeface="微软雅黑" panose="020B0503020204020204" pitchFamily="34" charset="-122"/>
                  <a:ea typeface="微软雅黑" panose="020B0503020204020204" pitchFamily="34" charset="-122"/>
                </a:rPr>
                <a:t>请插入您 的小标题贩内容</a:t>
              </a:r>
            </a:p>
          </p:txBody>
        </p:sp>
      </p:grpSp>
      <p:sp>
        <p:nvSpPr>
          <p:cNvPr id="1399" name="文本框 1398"/>
          <p:cNvSpPr txBox="1"/>
          <p:nvPr/>
        </p:nvSpPr>
        <p:spPr>
          <a:xfrm>
            <a:off x="463685" y="423819"/>
            <a:ext cx="1083374"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LOGO</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221603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80"/>
                                        </p:tgtEl>
                                        <p:attrNameLst>
                                          <p:attrName>style.visibility</p:attrName>
                                        </p:attrNameLst>
                                      </p:cBhvr>
                                      <p:to>
                                        <p:strVal val="visible"/>
                                      </p:to>
                                    </p:set>
                                    <p:anim calcmode="lin" valueType="num">
                                      <p:cBhvr>
                                        <p:cTn id="7" dur="500" fill="hold"/>
                                        <p:tgtEl>
                                          <p:spTgt spid="1380"/>
                                        </p:tgtEl>
                                        <p:attrNameLst>
                                          <p:attrName>ppt_w</p:attrName>
                                        </p:attrNameLst>
                                      </p:cBhvr>
                                      <p:tavLst>
                                        <p:tav tm="0">
                                          <p:val>
                                            <p:fltVal val="0"/>
                                          </p:val>
                                        </p:tav>
                                        <p:tav tm="100000">
                                          <p:val>
                                            <p:strVal val="#ppt_w"/>
                                          </p:val>
                                        </p:tav>
                                      </p:tavLst>
                                    </p:anim>
                                    <p:anim calcmode="lin" valueType="num">
                                      <p:cBhvr>
                                        <p:cTn id="8" dur="500" fill="hold"/>
                                        <p:tgtEl>
                                          <p:spTgt spid="1380"/>
                                        </p:tgtEl>
                                        <p:attrNameLst>
                                          <p:attrName>ppt_h</p:attrName>
                                        </p:attrNameLst>
                                      </p:cBhvr>
                                      <p:tavLst>
                                        <p:tav tm="0">
                                          <p:val>
                                            <p:fltVal val="0"/>
                                          </p:val>
                                        </p:tav>
                                        <p:tav tm="100000">
                                          <p:val>
                                            <p:strVal val="#ppt_h"/>
                                          </p:val>
                                        </p:tav>
                                      </p:tavLst>
                                    </p:anim>
                                    <p:animEffect transition="in" filter="fade">
                                      <p:cBhvr>
                                        <p:cTn id="9" dur="500"/>
                                        <p:tgtEl>
                                          <p:spTgt spid="138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86"/>
                                        </p:tgtEl>
                                        <p:attrNameLst>
                                          <p:attrName>style.visibility</p:attrName>
                                        </p:attrNameLst>
                                      </p:cBhvr>
                                      <p:to>
                                        <p:strVal val="visible"/>
                                      </p:to>
                                    </p:set>
                                    <p:anim calcmode="lin" valueType="num">
                                      <p:cBhvr>
                                        <p:cTn id="12" dur="500" fill="hold"/>
                                        <p:tgtEl>
                                          <p:spTgt spid="1386"/>
                                        </p:tgtEl>
                                        <p:attrNameLst>
                                          <p:attrName>ppt_w</p:attrName>
                                        </p:attrNameLst>
                                      </p:cBhvr>
                                      <p:tavLst>
                                        <p:tav tm="0">
                                          <p:val>
                                            <p:fltVal val="0"/>
                                          </p:val>
                                        </p:tav>
                                        <p:tav tm="100000">
                                          <p:val>
                                            <p:strVal val="#ppt_w"/>
                                          </p:val>
                                        </p:tav>
                                      </p:tavLst>
                                    </p:anim>
                                    <p:anim calcmode="lin" valueType="num">
                                      <p:cBhvr>
                                        <p:cTn id="13" dur="500" fill="hold"/>
                                        <p:tgtEl>
                                          <p:spTgt spid="1386"/>
                                        </p:tgtEl>
                                        <p:attrNameLst>
                                          <p:attrName>ppt_h</p:attrName>
                                        </p:attrNameLst>
                                      </p:cBhvr>
                                      <p:tavLst>
                                        <p:tav tm="0">
                                          <p:val>
                                            <p:fltVal val="0"/>
                                          </p:val>
                                        </p:tav>
                                        <p:tav tm="100000">
                                          <p:val>
                                            <p:strVal val="#ppt_h"/>
                                          </p:val>
                                        </p:tav>
                                      </p:tavLst>
                                    </p:anim>
                                    <p:animEffect transition="in" filter="fade">
                                      <p:cBhvr>
                                        <p:cTn id="14" dur="500"/>
                                        <p:tgtEl>
                                          <p:spTgt spid="138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81"/>
                                        </p:tgtEl>
                                        <p:attrNameLst>
                                          <p:attrName>style.visibility</p:attrName>
                                        </p:attrNameLst>
                                      </p:cBhvr>
                                      <p:to>
                                        <p:strVal val="visible"/>
                                      </p:to>
                                    </p:set>
                                    <p:anim calcmode="lin" valueType="num">
                                      <p:cBhvr>
                                        <p:cTn id="17" dur="500" fill="hold"/>
                                        <p:tgtEl>
                                          <p:spTgt spid="1381"/>
                                        </p:tgtEl>
                                        <p:attrNameLst>
                                          <p:attrName>ppt_w</p:attrName>
                                        </p:attrNameLst>
                                      </p:cBhvr>
                                      <p:tavLst>
                                        <p:tav tm="0">
                                          <p:val>
                                            <p:fltVal val="0"/>
                                          </p:val>
                                        </p:tav>
                                        <p:tav tm="100000">
                                          <p:val>
                                            <p:strVal val="#ppt_w"/>
                                          </p:val>
                                        </p:tav>
                                      </p:tavLst>
                                    </p:anim>
                                    <p:anim calcmode="lin" valueType="num">
                                      <p:cBhvr>
                                        <p:cTn id="18" dur="500" fill="hold"/>
                                        <p:tgtEl>
                                          <p:spTgt spid="1381"/>
                                        </p:tgtEl>
                                        <p:attrNameLst>
                                          <p:attrName>ppt_h</p:attrName>
                                        </p:attrNameLst>
                                      </p:cBhvr>
                                      <p:tavLst>
                                        <p:tav tm="0">
                                          <p:val>
                                            <p:fltVal val="0"/>
                                          </p:val>
                                        </p:tav>
                                        <p:tav tm="100000">
                                          <p:val>
                                            <p:strVal val="#ppt_h"/>
                                          </p:val>
                                        </p:tav>
                                      </p:tavLst>
                                    </p:anim>
                                    <p:animEffect transition="in" filter="fade">
                                      <p:cBhvr>
                                        <p:cTn id="19" dur="500"/>
                                        <p:tgtEl>
                                          <p:spTgt spid="1381"/>
                                        </p:tgtEl>
                                      </p:cBhvr>
                                    </p:animEffect>
                                  </p:childTnLst>
                                </p:cTn>
                              </p:par>
                              <p:par>
                                <p:cTn id="20" presetID="2" presetClass="entr" presetSubtype="2" fill="hold" nodeType="withEffect">
                                  <p:stCondLst>
                                    <p:cond delay="0"/>
                                  </p:stCondLst>
                                  <p:childTnLst>
                                    <p:set>
                                      <p:cBhvr>
                                        <p:cTn id="21" dur="1" fill="hold">
                                          <p:stCondLst>
                                            <p:cond delay="0"/>
                                          </p:stCondLst>
                                        </p:cTn>
                                        <p:tgtEl>
                                          <p:spTgt spid="1389"/>
                                        </p:tgtEl>
                                        <p:attrNameLst>
                                          <p:attrName>style.visibility</p:attrName>
                                        </p:attrNameLst>
                                      </p:cBhvr>
                                      <p:to>
                                        <p:strVal val="visible"/>
                                      </p:to>
                                    </p:set>
                                    <p:anim calcmode="lin" valueType="num">
                                      <p:cBhvr additive="base">
                                        <p:cTn id="22" dur="500" fill="hold"/>
                                        <p:tgtEl>
                                          <p:spTgt spid="1389"/>
                                        </p:tgtEl>
                                        <p:attrNameLst>
                                          <p:attrName>ppt_x</p:attrName>
                                        </p:attrNameLst>
                                      </p:cBhvr>
                                      <p:tavLst>
                                        <p:tav tm="0">
                                          <p:val>
                                            <p:strVal val="1+#ppt_w/2"/>
                                          </p:val>
                                        </p:tav>
                                        <p:tav tm="100000">
                                          <p:val>
                                            <p:strVal val="#ppt_x"/>
                                          </p:val>
                                        </p:tav>
                                      </p:tavLst>
                                    </p:anim>
                                    <p:anim calcmode="lin" valueType="num">
                                      <p:cBhvr additive="base">
                                        <p:cTn id="23" dur="500" fill="hold"/>
                                        <p:tgtEl>
                                          <p:spTgt spid="1389"/>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0"/>
                                  </p:stCondLst>
                                  <p:childTnLst>
                                    <p:set>
                                      <p:cBhvr>
                                        <p:cTn id="25" dur="1" fill="hold">
                                          <p:stCondLst>
                                            <p:cond delay="0"/>
                                          </p:stCondLst>
                                        </p:cTn>
                                        <p:tgtEl>
                                          <p:spTgt spid="1382"/>
                                        </p:tgtEl>
                                        <p:attrNameLst>
                                          <p:attrName>style.visibility</p:attrName>
                                        </p:attrNameLst>
                                      </p:cBhvr>
                                      <p:to>
                                        <p:strVal val="visible"/>
                                      </p:to>
                                    </p:set>
                                    <p:anim calcmode="lin" valueType="num">
                                      <p:cBhvr>
                                        <p:cTn id="26" dur="500" fill="hold"/>
                                        <p:tgtEl>
                                          <p:spTgt spid="1382"/>
                                        </p:tgtEl>
                                        <p:attrNameLst>
                                          <p:attrName>ppt_w</p:attrName>
                                        </p:attrNameLst>
                                      </p:cBhvr>
                                      <p:tavLst>
                                        <p:tav tm="0">
                                          <p:val>
                                            <p:fltVal val="0"/>
                                          </p:val>
                                        </p:tav>
                                        <p:tav tm="100000">
                                          <p:val>
                                            <p:strVal val="#ppt_w"/>
                                          </p:val>
                                        </p:tav>
                                      </p:tavLst>
                                    </p:anim>
                                    <p:anim calcmode="lin" valueType="num">
                                      <p:cBhvr>
                                        <p:cTn id="27" dur="500" fill="hold"/>
                                        <p:tgtEl>
                                          <p:spTgt spid="1382"/>
                                        </p:tgtEl>
                                        <p:attrNameLst>
                                          <p:attrName>ppt_h</p:attrName>
                                        </p:attrNameLst>
                                      </p:cBhvr>
                                      <p:tavLst>
                                        <p:tav tm="0">
                                          <p:val>
                                            <p:fltVal val="0"/>
                                          </p:val>
                                        </p:tav>
                                        <p:tav tm="100000">
                                          <p:val>
                                            <p:strVal val="#ppt_h"/>
                                          </p:val>
                                        </p:tav>
                                      </p:tavLst>
                                    </p:anim>
                                    <p:animEffect transition="in" filter="fade">
                                      <p:cBhvr>
                                        <p:cTn id="28" dur="500"/>
                                        <p:tgtEl>
                                          <p:spTgt spid="1382"/>
                                        </p:tgtEl>
                                      </p:cBhvr>
                                    </p:animEffect>
                                  </p:childTnLst>
                                </p:cTn>
                              </p:par>
                              <p:par>
                                <p:cTn id="29" presetID="2" presetClass="entr" presetSubtype="2" fill="hold" nodeType="withEffect">
                                  <p:stCondLst>
                                    <p:cond delay="0"/>
                                  </p:stCondLst>
                                  <p:childTnLst>
                                    <p:set>
                                      <p:cBhvr>
                                        <p:cTn id="30" dur="1" fill="hold">
                                          <p:stCondLst>
                                            <p:cond delay="0"/>
                                          </p:stCondLst>
                                        </p:cTn>
                                        <p:tgtEl>
                                          <p:spTgt spid="1390"/>
                                        </p:tgtEl>
                                        <p:attrNameLst>
                                          <p:attrName>style.visibility</p:attrName>
                                        </p:attrNameLst>
                                      </p:cBhvr>
                                      <p:to>
                                        <p:strVal val="visible"/>
                                      </p:to>
                                    </p:set>
                                    <p:anim calcmode="lin" valueType="num">
                                      <p:cBhvr additive="base">
                                        <p:cTn id="31" dur="500" fill="hold"/>
                                        <p:tgtEl>
                                          <p:spTgt spid="1390"/>
                                        </p:tgtEl>
                                        <p:attrNameLst>
                                          <p:attrName>ppt_x</p:attrName>
                                        </p:attrNameLst>
                                      </p:cBhvr>
                                      <p:tavLst>
                                        <p:tav tm="0">
                                          <p:val>
                                            <p:strVal val="1+#ppt_w/2"/>
                                          </p:val>
                                        </p:tav>
                                        <p:tav tm="100000">
                                          <p:val>
                                            <p:strVal val="#ppt_x"/>
                                          </p:val>
                                        </p:tav>
                                      </p:tavLst>
                                    </p:anim>
                                    <p:anim calcmode="lin" valueType="num">
                                      <p:cBhvr additive="base">
                                        <p:cTn id="32" dur="500" fill="hold"/>
                                        <p:tgtEl>
                                          <p:spTgt spid="139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393"/>
                                        </p:tgtEl>
                                        <p:attrNameLst>
                                          <p:attrName>style.visibility</p:attrName>
                                        </p:attrNameLst>
                                      </p:cBhvr>
                                      <p:to>
                                        <p:strVal val="visible"/>
                                      </p:to>
                                    </p:set>
                                    <p:anim calcmode="lin" valueType="num">
                                      <p:cBhvr additive="base">
                                        <p:cTn id="35" dur="500" fill="hold"/>
                                        <p:tgtEl>
                                          <p:spTgt spid="1393"/>
                                        </p:tgtEl>
                                        <p:attrNameLst>
                                          <p:attrName>ppt_x</p:attrName>
                                        </p:attrNameLst>
                                      </p:cBhvr>
                                      <p:tavLst>
                                        <p:tav tm="0">
                                          <p:val>
                                            <p:strVal val="1+#ppt_w/2"/>
                                          </p:val>
                                        </p:tav>
                                        <p:tav tm="100000">
                                          <p:val>
                                            <p:strVal val="#ppt_x"/>
                                          </p:val>
                                        </p:tav>
                                      </p:tavLst>
                                    </p:anim>
                                    <p:anim calcmode="lin" valueType="num">
                                      <p:cBhvr additive="base">
                                        <p:cTn id="36" dur="500" fill="hold"/>
                                        <p:tgtEl>
                                          <p:spTgt spid="1393"/>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1383"/>
                                        </p:tgtEl>
                                        <p:attrNameLst>
                                          <p:attrName>style.visibility</p:attrName>
                                        </p:attrNameLst>
                                      </p:cBhvr>
                                      <p:to>
                                        <p:strVal val="visible"/>
                                      </p:to>
                                    </p:set>
                                    <p:anim calcmode="lin" valueType="num">
                                      <p:cBhvr>
                                        <p:cTn id="39" dur="500" fill="hold"/>
                                        <p:tgtEl>
                                          <p:spTgt spid="1383"/>
                                        </p:tgtEl>
                                        <p:attrNameLst>
                                          <p:attrName>ppt_w</p:attrName>
                                        </p:attrNameLst>
                                      </p:cBhvr>
                                      <p:tavLst>
                                        <p:tav tm="0">
                                          <p:val>
                                            <p:fltVal val="0"/>
                                          </p:val>
                                        </p:tav>
                                        <p:tav tm="100000">
                                          <p:val>
                                            <p:strVal val="#ppt_w"/>
                                          </p:val>
                                        </p:tav>
                                      </p:tavLst>
                                    </p:anim>
                                    <p:anim calcmode="lin" valueType="num">
                                      <p:cBhvr>
                                        <p:cTn id="40" dur="500" fill="hold"/>
                                        <p:tgtEl>
                                          <p:spTgt spid="1383"/>
                                        </p:tgtEl>
                                        <p:attrNameLst>
                                          <p:attrName>ppt_h</p:attrName>
                                        </p:attrNameLst>
                                      </p:cBhvr>
                                      <p:tavLst>
                                        <p:tav tm="0">
                                          <p:val>
                                            <p:fltVal val="0"/>
                                          </p:val>
                                        </p:tav>
                                        <p:tav tm="100000">
                                          <p:val>
                                            <p:strVal val="#ppt_h"/>
                                          </p:val>
                                        </p:tav>
                                      </p:tavLst>
                                    </p:anim>
                                    <p:animEffect transition="in" filter="fade">
                                      <p:cBhvr>
                                        <p:cTn id="41" dur="500"/>
                                        <p:tgtEl>
                                          <p:spTgt spid="1383"/>
                                        </p:tgtEl>
                                      </p:cBhvr>
                                    </p:animEffect>
                                  </p:childTnLst>
                                </p:cTn>
                              </p:par>
                              <p:par>
                                <p:cTn id="42" presetID="2" presetClass="entr" presetSubtype="2" fill="hold" nodeType="withEffect">
                                  <p:stCondLst>
                                    <p:cond delay="0"/>
                                  </p:stCondLst>
                                  <p:childTnLst>
                                    <p:set>
                                      <p:cBhvr>
                                        <p:cTn id="43" dur="1" fill="hold">
                                          <p:stCondLst>
                                            <p:cond delay="0"/>
                                          </p:stCondLst>
                                        </p:cTn>
                                        <p:tgtEl>
                                          <p:spTgt spid="1396"/>
                                        </p:tgtEl>
                                        <p:attrNameLst>
                                          <p:attrName>style.visibility</p:attrName>
                                        </p:attrNameLst>
                                      </p:cBhvr>
                                      <p:to>
                                        <p:strVal val="visible"/>
                                      </p:to>
                                    </p:set>
                                    <p:anim calcmode="lin" valueType="num">
                                      <p:cBhvr additive="base">
                                        <p:cTn id="44" dur="500" fill="hold"/>
                                        <p:tgtEl>
                                          <p:spTgt spid="1396"/>
                                        </p:tgtEl>
                                        <p:attrNameLst>
                                          <p:attrName>ppt_x</p:attrName>
                                        </p:attrNameLst>
                                      </p:cBhvr>
                                      <p:tavLst>
                                        <p:tav tm="0">
                                          <p:val>
                                            <p:strVal val="1+#ppt_w/2"/>
                                          </p:val>
                                        </p:tav>
                                        <p:tav tm="100000">
                                          <p:val>
                                            <p:strVal val="#ppt_x"/>
                                          </p:val>
                                        </p:tav>
                                      </p:tavLst>
                                    </p:anim>
                                    <p:anim calcmode="lin" valueType="num">
                                      <p:cBhvr additive="base">
                                        <p:cTn id="45" dur="500" fill="hold"/>
                                        <p:tgtEl>
                                          <p:spTgt spid="13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0" grpId="0" animBg="1"/>
      <p:bldP spid="1381" grpId="0" animBg="1"/>
      <p:bldP spid="1382" grpId="0" animBg="1"/>
      <p:bldP spid="1383" grpId="0" animBg="1"/>
      <p:bldP spid="138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221605" y="3545066"/>
            <a:ext cx="3775393" cy="707886"/>
          </a:xfrm>
          <a:prstGeom prst="rect">
            <a:avLst/>
          </a:prstGeom>
          <a:noFill/>
        </p:spPr>
        <p:txBody>
          <a:bodyPr wrap="none" rtlCol="0">
            <a:spAutoFit/>
          </a:bodyPr>
          <a:lstStyle/>
          <a:p>
            <a:r>
              <a:rPr lang="zh-CN" altLang="en-US" sz="4000" dirty="0">
                <a:latin typeface="微软雅黑" panose="020B0503020204020204" pitchFamily="34" charset="-122"/>
                <a:ea typeface="微软雅黑" panose="020B0503020204020204" pitchFamily="34" charset="-122"/>
              </a:rPr>
              <a:t>请插入标题内容</a:t>
            </a:r>
          </a:p>
        </p:txBody>
      </p:sp>
      <p:sp>
        <p:nvSpPr>
          <p:cNvPr id="1381" name="文本框 1380"/>
          <p:cNvSpPr txBox="1"/>
          <p:nvPr/>
        </p:nvSpPr>
        <p:spPr>
          <a:xfrm>
            <a:off x="4955256" y="4321310"/>
            <a:ext cx="2236510" cy="400110"/>
          </a:xfrm>
          <a:prstGeom prst="rect">
            <a:avLst/>
          </a:prstGeom>
          <a:noFill/>
        </p:spPr>
        <p:txBody>
          <a:bodyPr wrap="non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请插入小标题内容</a:t>
            </a:r>
          </a:p>
        </p:txBody>
      </p:sp>
      <p:sp>
        <p:nvSpPr>
          <p:cNvPr id="2069" name="八边形 2068"/>
          <p:cNvSpPr/>
          <p:nvPr/>
        </p:nvSpPr>
        <p:spPr>
          <a:xfrm>
            <a:off x="5231420" y="1565333"/>
            <a:ext cx="1663976" cy="1663976"/>
          </a:xfrm>
          <a:prstGeom prst="octagon">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3600" dirty="0">
                <a:latin typeface="微软雅黑" panose="020B0503020204020204" pitchFamily="34" charset="-122"/>
                <a:ea typeface="微软雅黑" panose="020B0503020204020204" pitchFamily="34" charset="-122"/>
              </a:rPr>
              <a:t>Part one</a:t>
            </a:r>
          </a:p>
        </p:txBody>
      </p:sp>
    </p:spTree>
    <p:extLst>
      <p:ext uri="{BB962C8B-B14F-4D97-AF65-F5344CB8AC3E}">
        <p14:creationId xmlns:p14="http://schemas.microsoft.com/office/powerpoint/2010/main" val="384536513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458736" y="4604918"/>
            <a:ext cx="7056784" cy="0"/>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sp>
        <p:nvSpPr>
          <p:cNvPr id="3" name="TextBox 7"/>
          <p:cNvSpPr txBox="1"/>
          <p:nvPr/>
        </p:nvSpPr>
        <p:spPr>
          <a:xfrm>
            <a:off x="1464199" y="1886385"/>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sp>
        <p:nvSpPr>
          <p:cNvPr id="4" name="椭圆 3"/>
          <p:cNvSpPr/>
          <p:nvPr/>
        </p:nvSpPr>
        <p:spPr>
          <a:xfrm>
            <a:off x="2530744" y="2317815"/>
            <a:ext cx="432048" cy="432048"/>
          </a:xfrm>
          <a:prstGeom prst="ellipse">
            <a:avLst/>
          </a:prstGeom>
          <a:noFill/>
          <a:ln w="1270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5" name="椭圆 4"/>
          <p:cNvSpPr/>
          <p:nvPr/>
        </p:nvSpPr>
        <p:spPr>
          <a:xfrm>
            <a:off x="3497709" y="2860890"/>
            <a:ext cx="432048" cy="432048"/>
          </a:xfrm>
          <a:prstGeom prst="ellipse">
            <a:avLst/>
          </a:prstGeom>
          <a:noFill/>
          <a:ln>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6" name="椭圆 5"/>
          <p:cNvSpPr/>
          <p:nvPr/>
        </p:nvSpPr>
        <p:spPr>
          <a:xfrm>
            <a:off x="4464674" y="2533839"/>
            <a:ext cx="432048" cy="432048"/>
          </a:xfrm>
          <a:prstGeom prst="ellipse">
            <a:avLst/>
          </a:prstGeom>
          <a:noFill/>
          <a:ln w="1270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7" name="椭圆 6"/>
          <p:cNvSpPr/>
          <p:nvPr/>
        </p:nvSpPr>
        <p:spPr>
          <a:xfrm>
            <a:off x="5431639" y="3044614"/>
            <a:ext cx="432048" cy="432048"/>
          </a:xfrm>
          <a:prstGeom prst="ellipse">
            <a:avLst/>
          </a:prstGeom>
          <a:noFill/>
          <a:ln w="1270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8" name="椭圆 7"/>
          <p:cNvSpPr/>
          <p:nvPr/>
        </p:nvSpPr>
        <p:spPr>
          <a:xfrm>
            <a:off x="6388748" y="2644866"/>
            <a:ext cx="432048" cy="432048"/>
          </a:xfrm>
          <a:prstGeom prst="ellipse">
            <a:avLst/>
          </a:prstGeom>
          <a:noFill/>
          <a:ln w="1270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9" name="椭圆 8"/>
          <p:cNvSpPr/>
          <p:nvPr/>
        </p:nvSpPr>
        <p:spPr>
          <a:xfrm>
            <a:off x="7365569" y="2428842"/>
            <a:ext cx="432048" cy="432048"/>
          </a:xfrm>
          <a:prstGeom prst="ellipse">
            <a:avLst/>
          </a:prstGeom>
          <a:noFill/>
          <a:ln w="1270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10" name="椭圆 9"/>
          <p:cNvSpPr/>
          <p:nvPr/>
        </p:nvSpPr>
        <p:spPr>
          <a:xfrm>
            <a:off x="8310850" y="2122003"/>
            <a:ext cx="432048" cy="432048"/>
          </a:xfrm>
          <a:prstGeom prst="ellipse">
            <a:avLst/>
          </a:prstGeom>
          <a:noFill/>
          <a:ln w="1270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11" name="椭圆 10"/>
          <p:cNvSpPr/>
          <p:nvPr/>
        </p:nvSpPr>
        <p:spPr>
          <a:xfrm>
            <a:off x="9299496" y="2647562"/>
            <a:ext cx="432048" cy="432048"/>
          </a:xfrm>
          <a:prstGeom prst="ellipse">
            <a:avLst/>
          </a:prstGeom>
          <a:noFill/>
          <a:ln w="1270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12" name="TextBox 23"/>
          <p:cNvSpPr txBox="1"/>
          <p:nvPr/>
        </p:nvSpPr>
        <p:spPr>
          <a:xfrm>
            <a:off x="2602752" y="2342930"/>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1</a:t>
            </a:r>
            <a:endParaRPr lang="zh-CN" altLang="en-US" dirty="0">
              <a:latin typeface="等线" panose="02010600030101010101" pitchFamily="2" charset="-122"/>
              <a:ea typeface="等线" panose="02010600030101010101" pitchFamily="2" charset="-122"/>
            </a:endParaRPr>
          </a:p>
        </p:txBody>
      </p:sp>
      <p:sp>
        <p:nvSpPr>
          <p:cNvPr id="13" name="TextBox 24"/>
          <p:cNvSpPr txBox="1"/>
          <p:nvPr/>
        </p:nvSpPr>
        <p:spPr>
          <a:xfrm>
            <a:off x="3567083" y="2911019"/>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a:t>
            </a:r>
            <a:endParaRPr lang="zh-CN" altLang="en-US" dirty="0">
              <a:latin typeface="等线" panose="02010600030101010101" pitchFamily="2" charset="-122"/>
              <a:ea typeface="等线" panose="02010600030101010101" pitchFamily="2" charset="-122"/>
            </a:endParaRPr>
          </a:p>
        </p:txBody>
      </p:sp>
      <p:sp>
        <p:nvSpPr>
          <p:cNvPr id="14" name="TextBox 25"/>
          <p:cNvSpPr txBox="1"/>
          <p:nvPr/>
        </p:nvSpPr>
        <p:spPr>
          <a:xfrm>
            <a:off x="4548689" y="2590825"/>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3</a:t>
            </a:r>
            <a:endParaRPr lang="zh-CN" altLang="en-US" dirty="0">
              <a:latin typeface="等线" panose="02010600030101010101" pitchFamily="2" charset="-122"/>
              <a:ea typeface="等线" panose="02010600030101010101" pitchFamily="2" charset="-122"/>
            </a:endParaRPr>
          </a:p>
        </p:txBody>
      </p:sp>
      <p:sp>
        <p:nvSpPr>
          <p:cNvPr id="15" name="TextBox 26"/>
          <p:cNvSpPr txBox="1"/>
          <p:nvPr/>
        </p:nvSpPr>
        <p:spPr>
          <a:xfrm>
            <a:off x="5493791" y="3066530"/>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4</a:t>
            </a:r>
            <a:endParaRPr lang="zh-CN" altLang="en-US" dirty="0">
              <a:latin typeface="等线" panose="02010600030101010101" pitchFamily="2" charset="-122"/>
              <a:ea typeface="等线" panose="02010600030101010101" pitchFamily="2" charset="-122"/>
            </a:endParaRPr>
          </a:p>
        </p:txBody>
      </p:sp>
      <p:sp>
        <p:nvSpPr>
          <p:cNvPr id="16" name="TextBox 27"/>
          <p:cNvSpPr txBox="1"/>
          <p:nvPr/>
        </p:nvSpPr>
        <p:spPr>
          <a:xfrm>
            <a:off x="6470612" y="2678920"/>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5</a:t>
            </a:r>
            <a:endParaRPr lang="zh-CN" altLang="en-US" dirty="0">
              <a:latin typeface="等线" panose="02010600030101010101" pitchFamily="2" charset="-122"/>
              <a:ea typeface="等线" panose="02010600030101010101" pitchFamily="2" charset="-122"/>
            </a:endParaRPr>
          </a:p>
        </p:txBody>
      </p:sp>
      <p:sp>
        <p:nvSpPr>
          <p:cNvPr id="17" name="TextBox 28"/>
          <p:cNvSpPr txBox="1"/>
          <p:nvPr/>
        </p:nvSpPr>
        <p:spPr>
          <a:xfrm>
            <a:off x="7437577" y="2462896"/>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6</a:t>
            </a:r>
            <a:endParaRPr lang="zh-CN" altLang="en-US" dirty="0">
              <a:latin typeface="等线" panose="02010600030101010101" pitchFamily="2" charset="-122"/>
              <a:ea typeface="等线" panose="02010600030101010101" pitchFamily="2" charset="-122"/>
            </a:endParaRPr>
          </a:p>
        </p:txBody>
      </p:sp>
      <p:sp>
        <p:nvSpPr>
          <p:cNvPr id="18" name="TextBox 29"/>
          <p:cNvSpPr txBox="1"/>
          <p:nvPr/>
        </p:nvSpPr>
        <p:spPr>
          <a:xfrm>
            <a:off x="8382858" y="2125689"/>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7</a:t>
            </a:r>
            <a:endParaRPr lang="zh-CN" altLang="en-US" dirty="0">
              <a:latin typeface="等线" panose="02010600030101010101" pitchFamily="2" charset="-122"/>
              <a:ea typeface="等线" panose="02010600030101010101" pitchFamily="2" charset="-122"/>
            </a:endParaRPr>
          </a:p>
        </p:txBody>
      </p:sp>
      <p:sp>
        <p:nvSpPr>
          <p:cNvPr id="19" name="TextBox 30"/>
          <p:cNvSpPr txBox="1"/>
          <p:nvPr/>
        </p:nvSpPr>
        <p:spPr>
          <a:xfrm>
            <a:off x="9371504" y="2702931"/>
            <a:ext cx="288032"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8</a:t>
            </a:r>
            <a:endParaRPr lang="zh-CN" altLang="en-US" dirty="0">
              <a:latin typeface="等线" panose="02010600030101010101" pitchFamily="2" charset="-122"/>
              <a:ea typeface="等线" panose="02010600030101010101" pitchFamily="2" charset="-122"/>
            </a:endParaRPr>
          </a:p>
        </p:txBody>
      </p:sp>
      <p:cxnSp>
        <p:nvCxnSpPr>
          <p:cNvPr id="20" name="直接连接符 19"/>
          <p:cNvCxnSpPr>
            <a:stCxn id="4" idx="5"/>
            <a:endCxn id="5" idx="2"/>
          </p:cNvCxnSpPr>
          <p:nvPr/>
        </p:nvCxnSpPr>
        <p:spPr>
          <a:xfrm>
            <a:off x="2899520" y="2686591"/>
            <a:ext cx="598189" cy="390323"/>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6" idx="2"/>
          </p:cNvCxnSpPr>
          <p:nvPr/>
        </p:nvCxnSpPr>
        <p:spPr>
          <a:xfrm flipV="1">
            <a:off x="3929757" y="2749863"/>
            <a:ext cx="534917" cy="216024"/>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6" idx="6"/>
            <a:endCxn id="7" idx="2"/>
          </p:cNvCxnSpPr>
          <p:nvPr/>
        </p:nvCxnSpPr>
        <p:spPr>
          <a:xfrm>
            <a:off x="4896722" y="2749863"/>
            <a:ext cx="534917" cy="510775"/>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7" idx="6"/>
            <a:endCxn id="8" idx="2"/>
          </p:cNvCxnSpPr>
          <p:nvPr/>
        </p:nvCxnSpPr>
        <p:spPr>
          <a:xfrm flipV="1">
            <a:off x="5863687" y="2860890"/>
            <a:ext cx="525061" cy="399748"/>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8" idx="7"/>
            <a:endCxn id="9" idx="2"/>
          </p:cNvCxnSpPr>
          <p:nvPr/>
        </p:nvCxnSpPr>
        <p:spPr>
          <a:xfrm flipV="1">
            <a:off x="6757524" y="2644866"/>
            <a:ext cx="608045" cy="63272"/>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endCxn id="10" idx="2"/>
          </p:cNvCxnSpPr>
          <p:nvPr/>
        </p:nvCxnSpPr>
        <p:spPr>
          <a:xfrm flipV="1">
            <a:off x="7797617" y="2338027"/>
            <a:ext cx="513233" cy="216025"/>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0" idx="6"/>
          </p:cNvCxnSpPr>
          <p:nvPr/>
        </p:nvCxnSpPr>
        <p:spPr>
          <a:xfrm>
            <a:off x="8742898" y="2338027"/>
            <a:ext cx="556598" cy="411836"/>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sp>
        <p:nvSpPr>
          <p:cNvPr id="27" name="TextBox 7"/>
          <p:cNvSpPr txBox="1"/>
          <p:nvPr/>
        </p:nvSpPr>
        <p:spPr>
          <a:xfrm>
            <a:off x="2648387" y="3320462"/>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sp>
        <p:nvSpPr>
          <p:cNvPr id="28" name="TextBox 7"/>
          <p:cNvSpPr txBox="1"/>
          <p:nvPr/>
        </p:nvSpPr>
        <p:spPr>
          <a:xfrm>
            <a:off x="3533675" y="2152040"/>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sp>
        <p:nvSpPr>
          <p:cNvPr id="29" name="TextBox 7"/>
          <p:cNvSpPr txBox="1"/>
          <p:nvPr/>
        </p:nvSpPr>
        <p:spPr>
          <a:xfrm>
            <a:off x="4887268" y="3565449"/>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sp>
        <p:nvSpPr>
          <p:cNvPr id="30" name="TextBox 7"/>
          <p:cNvSpPr txBox="1"/>
          <p:nvPr/>
        </p:nvSpPr>
        <p:spPr>
          <a:xfrm>
            <a:off x="5360818" y="2266478"/>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sp>
        <p:nvSpPr>
          <p:cNvPr id="31" name="TextBox 7"/>
          <p:cNvSpPr txBox="1"/>
          <p:nvPr/>
        </p:nvSpPr>
        <p:spPr>
          <a:xfrm>
            <a:off x="7108467" y="2912579"/>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sp>
        <p:nvSpPr>
          <p:cNvPr id="32" name="TextBox 7"/>
          <p:cNvSpPr txBox="1"/>
          <p:nvPr/>
        </p:nvSpPr>
        <p:spPr>
          <a:xfrm>
            <a:off x="8059570" y="1662863"/>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sp>
        <p:nvSpPr>
          <p:cNvPr id="33" name="TextBox 7"/>
          <p:cNvSpPr txBox="1"/>
          <p:nvPr/>
        </p:nvSpPr>
        <p:spPr>
          <a:xfrm>
            <a:off x="9515520" y="3163609"/>
            <a:ext cx="1480517" cy="400110"/>
          </a:xfrm>
          <a:prstGeom prst="rect">
            <a:avLst/>
          </a:prstGeom>
          <a:noFill/>
        </p:spPr>
        <p:txBody>
          <a:bodyPr wrap="square" rtlCol="0">
            <a:spAutoFit/>
          </a:bodyPr>
          <a:lstStyle/>
          <a:p>
            <a:r>
              <a:rPr lang="zh-CN" altLang="en-US" sz="2000" b="1" dirty="0">
                <a:latin typeface="等线" panose="02010600030101010101" pitchFamily="2" charset="-122"/>
                <a:ea typeface="等线" panose="02010600030101010101" pitchFamily="2" charset="-122"/>
              </a:rPr>
              <a:t>文字描述</a:t>
            </a:r>
          </a:p>
        </p:txBody>
      </p:sp>
      <p:grpSp>
        <p:nvGrpSpPr>
          <p:cNvPr id="38" name="组合 37">
            <a:extLst>
              <a:ext uri="{FF2B5EF4-FFF2-40B4-BE49-F238E27FC236}">
                <a16:creationId xmlns="" xmlns:a16="http://schemas.microsoft.com/office/drawing/2014/main" id="{3E9B3F58-5D35-423A-AE81-338DB6A3F7B9}"/>
              </a:ext>
            </a:extLst>
          </p:cNvPr>
          <p:cNvGrpSpPr/>
          <p:nvPr/>
        </p:nvGrpSpPr>
        <p:grpSpPr>
          <a:xfrm>
            <a:off x="143922" y="223365"/>
            <a:ext cx="11887200" cy="307777"/>
            <a:chOff x="143922" y="775815"/>
            <a:chExt cx="11887200" cy="307777"/>
          </a:xfrm>
        </p:grpSpPr>
        <p:sp>
          <p:nvSpPr>
            <p:cNvPr id="39" name="MH_Entry_1">
              <a:extLst>
                <a:ext uri="{FF2B5EF4-FFF2-40B4-BE49-F238E27FC236}">
                  <a16:creationId xmlns="" xmlns:a16="http://schemas.microsoft.com/office/drawing/2014/main" id="{0DD9D032-160B-42DF-9F3D-1A5D9FCC264F}"/>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40" name="直接连接符 3">
              <a:extLst>
                <a:ext uri="{FF2B5EF4-FFF2-40B4-BE49-F238E27FC236}">
                  <a16:creationId xmlns="" xmlns:a16="http://schemas.microsoft.com/office/drawing/2014/main" id="{8F04B22D-D315-477D-8C35-C835A287BADF}"/>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41" name="直接连接符 4">
              <a:extLst>
                <a:ext uri="{FF2B5EF4-FFF2-40B4-BE49-F238E27FC236}">
                  <a16:creationId xmlns="" xmlns:a16="http://schemas.microsoft.com/office/drawing/2014/main" id="{2AF0B83B-B946-41C7-9A2C-8C12099FA3F5}"/>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59791014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空心弧 10"/>
          <p:cNvSpPr/>
          <p:nvPr/>
        </p:nvSpPr>
        <p:spPr>
          <a:xfrm rot="3600000">
            <a:off x="4313215" y="1823178"/>
            <a:ext cx="3504028" cy="3504028"/>
          </a:xfrm>
          <a:prstGeom prst="blockArc">
            <a:avLst>
              <a:gd name="adj1" fmla="val 15240000"/>
              <a:gd name="adj2" fmla="val 6375658"/>
              <a:gd name="adj3" fmla="val 5000"/>
            </a:avLst>
          </a:prstGeom>
          <a:solidFill>
            <a:srgbClr val="132E4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等线"/>
              <a:cs typeface="+mn-cs"/>
            </a:endParaRPr>
          </a:p>
        </p:txBody>
      </p:sp>
      <p:sp>
        <p:nvSpPr>
          <p:cNvPr id="12" name="空心弧 11"/>
          <p:cNvSpPr/>
          <p:nvPr/>
        </p:nvSpPr>
        <p:spPr>
          <a:xfrm rot="4951894">
            <a:off x="4107711" y="1617674"/>
            <a:ext cx="3915036" cy="3915036"/>
          </a:xfrm>
          <a:prstGeom prst="blockArc">
            <a:avLst>
              <a:gd name="adj1" fmla="val 13326385"/>
              <a:gd name="adj2" fmla="val 8942954"/>
              <a:gd name="adj3" fmla="val 5000"/>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等线"/>
              <a:cs typeface="+mn-cs"/>
            </a:endParaRPr>
          </a:p>
        </p:txBody>
      </p:sp>
      <p:sp>
        <p:nvSpPr>
          <p:cNvPr id="13" name="空心弧 12"/>
          <p:cNvSpPr/>
          <p:nvPr/>
        </p:nvSpPr>
        <p:spPr>
          <a:xfrm rot="11853705">
            <a:off x="4499651" y="2009614"/>
            <a:ext cx="3131157" cy="3131157"/>
          </a:xfrm>
          <a:prstGeom prst="blockArc">
            <a:avLst>
              <a:gd name="adj1" fmla="val 9600000"/>
              <a:gd name="adj2" fmla="val 20809699"/>
              <a:gd name="adj3" fmla="val 5000"/>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等线"/>
              <a:cs typeface="+mn-cs"/>
            </a:endParaRPr>
          </a:p>
        </p:txBody>
      </p:sp>
      <p:sp>
        <p:nvSpPr>
          <p:cNvPr id="14" name="空心弧 13"/>
          <p:cNvSpPr/>
          <p:nvPr/>
        </p:nvSpPr>
        <p:spPr>
          <a:xfrm rot="8905052">
            <a:off x="4681821" y="2191784"/>
            <a:ext cx="2766815" cy="2766815"/>
          </a:xfrm>
          <a:prstGeom prst="blockArc">
            <a:avLst>
              <a:gd name="adj1" fmla="val 10200000"/>
              <a:gd name="adj2" fmla="val 6152830"/>
              <a:gd name="adj3" fmla="val 6935"/>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等线"/>
              <a:cs typeface="+mn-cs"/>
            </a:endParaRPr>
          </a:p>
        </p:txBody>
      </p:sp>
      <p:sp>
        <p:nvSpPr>
          <p:cNvPr id="15" name="空心弧 14"/>
          <p:cNvSpPr/>
          <p:nvPr/>
        </p:nvSpPr>
        <p:spPr>
          <a:xfrm rot="8100000">
            <a:off x="4902007" y="2411970"/>
            <a:ext cx="2326444" cy="2326444"/>
          </a:xfrm>
          <a:prstGeom prst="blockArc">
            <a:avLst>
              <a:gd name="adj1" fmla="val 15858922"/>
              <a:gd name="adj2" fmla="val 6290585"/>
              <a:gd name="adj3" fmla="val 7425"/>
            </a:avLst>
          </a:prstGeom>
          <a:solidFill>
            <a:srgbClr val="132E4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a typeface="等线"/>
              <a:cs typeface="+mn-cs"/>
            </a:endParaRPr>
          </a:p>
        </p:txBody>
      </p:sp>
      <p:sp>
        <p:nvSpPr>
          <p:cNvPr id="16" name="矩形 15"/>
          <p:cNvSpPr/>
          <p:nvPr/>
        </p:nvSpPr>
        <p:spPr>
          <a:xfrm>
            <a:off x="8260579" y="2267679"/>
            <a:ext cx="2786836" cy="3323987"/>
          </a:xfrm>
          <a:prstGeom prst="rect">
            <a:avLst/>
          </a:prstGeom>
          <a:ln w="6350">
            <a:solidFill>
              <a:srgbClr val="132E4A"/>
            </a:solidFill>
          </a:ln>
        </p:spPr>
        <p:txBody>
          <a:bodyPr wrap="square">
            <a:spAutoFit/>
          </a:bodyPr>
          <a:lstStyle/>
          <a:p>
            <a:pPr>
              <a:lnSpc>
                <a:spcPct val="150000"/>
              </a:lnSpc>
            </a:pPr>
            <a:r>
              <a:rPr lang="zh-CN" altLang="en-US" sz="2000" dirty="0">
                <a:solidFill>
                  <a:prstClr val="black">
                    <a:lumMod val="75000"/>
                    <a:lumOff val="25000"/>
                  </a:prstClr>
                </a:solidFill>
                <a:cs typeface="+mn-ea"/>
              </a:rPr>
              <a:t>请添加文字描述请添加文字描述请添加文字描述请添加文字描述请添加文字描述请添加文字描述请添加文字描述请添加文字描述请添加文字描述</a:t>
            </a:r>
          </a:p>
        </p:txBody>
      </p:sp>
      <p:sp>
        <p:nvSpPr>
          <p:cNvPr id="17" name="文本框 22"/>
          <p:cNvSpPr txBox="1"/>
          <p:nvPr/>
        </p:nvSpPr>
        <p:spPr>
          <a:xfrm>
            <a:off x="708269" y="1739363"/>
            <a:ext cx="2901698" cy="400110"/>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132E4A"/>
                </a:solidFill>
                <a:effectLst/>
                <a:uLnTx/>
                <a:uFillTx/>
              </a:rPr>
              <a:t>相同之处：</a:t>
            </a:r>
          </a:p>
        </p:txBody>
      </p:sp>
      <p:sp>
        <p:nvSpPr>
          <p:cNvPr id="18" name="矩形 17"/>
          <p:cNvSpPr/>
          <p:nvPr/>
        </p:nvSpPr>
        <p:spPr>
          <a:xfrm>
            <a:off x="740143" y="2438627"/>
            <a:ext cx="2786836" cy="3323987"/>
          </a:xfrm>
          <a:prstGeom prst="rect">
            <a:avLst/>
          </a:prstGeom>
          <a:ln w="6350">
            <a:solidFill>
              <a:srgbClr val="132E4A"/>
            </a:solidFill>
          </a:ln>
        </p:spPr>
        <p:txBody>
          <a:bodyPr wrap="square">
            <a:spAutoFit/>
          </a:bodyPr>
          <a:lstStyle/>
          <a:p>
            <a:pPr algn="r">
              <a:lnSpc>
                <a:spcPct val="150000"/>
              </a:lnSpc>
            </a:pPr>
            <a:r>
              <a:rPr lang="zh-CN" altLang="en-US" sz="2000" dirty="0">
                <a:solidFill>
                  <a:prstClr val="black">
                    <a:lumMod val="75000"/>
                    <a:lumOff val="25000"/>
                  </a:prstClr>
                </a:solidFill>
                <a:cs typeface="+mn-ea"/>
              </a:rPr>
              <a:t>请添加文字描述请添加文字描述请添加文字描述请添加文字描述请添加文字描述请添加文字描述请添加文字描述请添加文字描述请添加文字描述请添加文字描述</a:t>
            </a:r>
          </a:p>
        </p:txBody>
      </p:sp>
      <p:sp>
        <p:nvSpPr>
          <p:cNvPr id="19" name="文本框 26"/>
          <p:cNvSpPr txBox="1"/>
          <p:nvPr/>
        </p:nvSpPr>
        <p:spPr>
          <a:xfrm>
            <a:off x="8030226" y="1679433"/>
            <a:ext cx="2901698"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132E4A"/>
                </a:solidFill>
                <a:effectLst/>
                <a:uLnTx/>
                <a:uFillTx/>
              </a:rPr>
              <a:t>不同之处：</a:t>
            </a:r>
          </a:p>
        </p:txBody>
      </p:sp>
      <p:grpSp>
        <p:nvGrpSpPr>
          <p:cNvPr id="24" name="组合 23">
            <a:extLst>
              <a:ext uri="{FF2B5EF4-FFF2-40B4-BE49-F238E27FC236}">
                <a16:creationId xmlns="" xmlns:a16="http://schemas.microsoft.com/office/drawing/2014/main" id="{3E9B3F58-5D35-423A-AE81-338DB6A3F7B9}"/>
              </a:ext>
            </a:extLst>
          </p:cNvPr>
          <p:cNvGrpSpPr/>
          <p:nvPr/>
        </p:nvGrpSpPr>
        <p:grpSpPr>
          <a:xfrm>
            <a:off x="143922" y="223365"/>
            <a:ext cx="11887200" cy="307777"/>
            <a:chOff x="143922" y="775815"/>
            <a:chExt cx="11887200" cy="307777"/>
          </a:xfrm>
        </p:grpSpPr>
        <p:sp>
          <p:nvSpPr>
            <p:cNvPr id="25" name="MH_Entry_1">
              <a:extLst>
                <a:ext uri="{FF2B5EF4-FFF2-40B4-BE49-F238E27FC236}">
                  <a16:creationId xmlns="" xmlns:a16="http://schemas.microsoft.com/office/drawing/2014/main" id="{0DD9D032-160B-42DF-9F3D-1A5D9FCC264F}"/>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26" name="直接连接符 3">
              <a:extLst>
                <a:ext uri="{FF2B5EF4-FFF2-40B4-BE49-F238E27FC236}">
                  <a16:creationId xmlns="" xmlns:a16="http://schemas.microsoft.com/office/drawing/2014/main" id="{8F04B22D-D315-477D-8C35-C835A287BADF}"/>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27" name="直接连接符 4">
              <a:extLst>
                <a:ext uri="{FF2B5EF4-FFF2-40B4-BE49-F238E27FC236}">
                  <a16:creationId xmlns="" xmlns:a16="http://schemas.microsoft.com/office/drawing/2014/main" id="{2AF0B83B-B946-41C7-9A2C-8C12099FA3F5}"/>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42935301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3 arrow"/>
          <p:cNvSpPr/>
          <p:nvPr/>
        </p:nvSpPr>
        <p:spPr bwMode="auto">
          <a:xfrm>
            <a:off x="3155474" y="1614389"/>
            <a:ext cx="3132799" cy="1072426"/>
          </a:xfrm>
          <a:prstGeom prst="homePlate">
            <a:avLst/>
          </a:prstGeom>
          <a:noFill/>
          <a:ln w="12700" cap="flat" cmpd="sng" algn="ctr">
            <a:solidFill>
              <a:srgbClr val="132E4A"/>
            </a:solidFill>
            <a:prstDash val="solid"/>
            <a:headEnd type="none" w="med" len="med"/>
            <a:tailEnd type="none" w="med" len="med"/>
          </a:ln>
          <a:effectLst/>
        </p:spPr>
        <p:txBody>
          <a:bodyPr vert="horz" wrap="square" lIns="548640" tIns="45696" rIns="91386" bIns="73109" numCol="1" rtlCol="0" anchor="ctr" anchorCtr="0" compatLnSpc="1"/>
          <a:lstStyle/>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rgbClr val="132E4A"/>
                </a:solidFill>
                <a:effectLst/>
                <a:uLnTx/>
                <a:uFillTx/>
              </a:rPr>
              <a:t>点击添加标题</a:t>
            </a:r>
            <a:endParaRPr kumimoji="0" lang="en-US" sz="2400" b="0" i="0" u="none" strike="noStrike" kern="0" cap="none" spc="0" normalizeH="0" baseline="0" noProof="0" dirty="0" smtClean="0">
              <a:ln>
                <a:noFill/>
              </a:ln>
              <a:solidFill>
                <a:srgbClr val="132E4A"/>
              </a:solidFill>
              <a:effectLst/>
              <a:uLnTx/>
              <a:uFillTx/>
              <a:ea typeface="等线" panose="02010600030101010101" pitchFamily="2" charset="-122"/>
            </a:endParaRPr>
          </a:p>
        </p:txBody>
      </p:sp>
      <p:sp>
        <p:nvSpPr>
          <p:cNvPr id="19" name="Oval 20"/>
          <p:cNvSpPr/>
          <p:nvPr/>
        </p:nvSpPr>
        <p:spPr bwMode="auto">
          <a:xfrm>
            <a:off x="1846261" y="1364952"/>
            <a:ext cx="1554956" cy="1554956"/>
          </a:xfrm>
          <a:prstGeom prst="ellipse">
            <a:avLst/>
          </a:prstGeom>
          <a:solidFill>
            <a:sysClr val="window" lastClr="FFFFFF"/>
          </a:solidFill>
          <a:ln w="12700" cap="flat" cmpd="sng" algn="ctr">
            <a:solidFill>
              <a:srgbClr val="132E4A"/>
            </a:solidFill>
            <a:prstDash val="solid"/>
            <a:miter lim="800000"/>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noAutofit/>
          </a:bodyPr>
          <a:lstStyle/>
          <a:p>
            <a:pPr marL="0" marR="0" lvl="0" indent="0" algn="ctr" defTabSz="93218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ea typeface="等线" panose="02010600030101010101" pitchFamily="2" charset="-122"/>
              <a:cs typeface="Segoe UI" panose="020B0502040204020203" pitchFamily="34" charset="0"/>
            </a:endParaRPr>
          </a:p>
        </p:txBody>
      </p:sp>
      <p:sp>
        <p:nvSpPr>
          <p:cNvPr id="20" name="3 arrow"/>
          <p:cNvSpPr/>
          <p:nvPr/>
        </p:nvSpPr>
        <p:spPr bwMode="auto">
          <a:xfrm>
            <a:off x="3155474" y="3180797"/>
            <a:ext cx="3132799" cy="1072426"/>
          </a:xfrm>
          <a:prstGeom prst="homePlate">
            <a:avLst/>
          </a:prstGeom>
          <a:noFill/>
          <a:ln w="12700" cap="flat" cmpd="sng" algn="ctr">
            <a:solidFill>
              <a:srgbClr val="132E4A"/>
            </a:solidFill>
            <a:prstDash val="solid"/>
            <a:headEnd type="none" w="med" len="med"/>
            <a:tailEnd type="none" w="med" len="med"/>
          </a:ln>
          <a:effectLst/>
        </p:spPr>
        <p:txBody>
          <a:bodyPr vert="horz" wrap="square" lIns="548640" tIns="45696" rIns="91386" bIns="73109" numCol="1" rtlCol="0" anchor="ctr" anchorCtr="0" compatLnSpc="1"/>
          <a:lstStyle/>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rgbClr val="132E4A"/>
                </a:solidFill>
                <a:effectLst/>
                <a:uLnTx/>
                <a:uFillTx/>
              </a:rPr>
              <a:t>点击添加标题</a:t>
            </a:r>
            <a:endParaRPr kumimoji="0" lang="en-US" sz="2400" b="0" i="0" u="none" strike="noStrike" kern="0" cap="none" spc="0" normalizeH="0" baseline="0" noProof="0" dirty="0" smtClean="0">
              <a:ln>
                <a:noFill/>
              </a:ln>
              <a:solidFill>
                <a:srgbClr val="132E4A"/>
              </a:solidFill>
              <a:effectLst/>
              <a:uLnTx/>
              <a:uFillTx/>
              <a:ea typeface="等线" panose="02010600030101010101" pitchFamily="2" charset="-122"/>
            </a:endParaRPr>
          </a:p>
        </p:txBody>
      </p:sp>
      <p:sp>
        <p:nvSpPr>
          <p:cNvPr id="21" name="Oval 24"/>
          <p:cNvSpPr/>
          <p:nvPr/>
        </p:nvSpPr>
        <p:spPr bwMode="auto">
          <a:xfrm>
            <a:off x="1846261" y="2931360"/>
            <a:ext cx="1554956" cy="1554956"/>
          </a:xfrm>
          <a:prstGeom prst="ellipse">
            <a:avLst/>
          </a:prstGeom>
          <a:solidFill>
            <a:sysClr val="window" lastClr="FFFFFF"/>
          </a:solidFill>
          <a:ln w="12700" cap="flat" cmpd="sng" algn="ctr">
            <a:solidFill>
              <a:srgbClr val="132E4A"/>
            </a:solidFill>
            <a:prstDash val="solid"/>
            <a:miter lim="800000"/>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noAutofit/>
          </a:bodyPr>
          <a:lstStyle/>
          <a:p>
            <a:pPr marL="0" marR="0" lvl="0" indent="0" algn="ctr" defTabSz="93218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ea typeface="等线" panose="02010600030101010101" pitchFamily="2" charset="-122"/>
              <a:cs typeface="Segoe UI" panose="020B0502040204020203" pitchFamily="34" charset="0"/>
            </a:endParaRPr>
          </a:p>
        </p:txBody>
      </p:sp>
      <p:sp>
        <p:nvSpPr>
          <p:cNvPr id="22" name="3 arrow"/>
          <p:cNvSpPr/>
          <p:nvPr/>
        </p:nvSpPr>
        <p:spPr bwMode="auto">
          <a:xfrm>
            <a:off x="3155474" y="4763549"/>
            <a:ext cx="3132799" cy="1072426"/>
          </a:xfrm>
          <a:prstGeom prst="homePlate">
            <a:avLst/>
          </a:prstGeom>
          <a:noFill/>
          <a:ln w="12700" cap="flat" cmpd="sng" algn="ctr">
            <a:solidFill>
              <a:srgbClr val="132E4A"/>
            </a:solidFill>
            <a:prstDash val="solid"/>
            <a:headEnd type="none" w="med" len="med"/>
            <a:tailEnd type="none" w="med" len="med"/>
          </a:ln>
          <a:effectLst/>
        </p:spPr>
        <p:txBody>
          <a:bodyPr vert="horz" wrap="square" lIns="548640" tIns="45696" rIns="91386" bIns="73109" numCol="1" rtlCol="0" anchor="ctr" anchorCtr="0" compatLnSpc="1"/>
          <a:lstStyle/>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rgbClr val="132E4A"/>
                </a:solidFill>
                <a:effectLst/>
                <a:uLnTx/>
                <a:uFillTx/>
              </a:rPr>
              <a:t>点击添加标题</a:t>
            </a:r>
            <a:endParaRPr kumimoji="0" lang="en-US" sz="2400" b="0" i="0" u="none" strike="noStrike" kern="0" cap="none" spc="0" normalizeH="0" baseline="0" noProof="0" dirty="0" smtClean="0">
              <a:ln>
                <a:noFill/>
              </a:ln>
              <a:solidFill>
                <a:srgbClr val="132E4A"/>
              </a:solidFill>
              <a:effectLst/>
              <a:uLnTx/>
              <a:uFillTx/>
              <a:ea typeface="等线" panose="02010600030101010101" pitchFamily="2" charset="-122"/>
            </a:endParaRPr>
          </a:p>
        </p:txBody>
      </p:sp>
      <p:sp>
        <p:nvSpPr>
          <p:cNvPr id="23" name="Oval 30"/>
          <p:cNvSpPr/>
          <p:nvPr/>
        </p:nvSpPr>
        <p:spPr bwMode="auto">
          <a:xfrm>
            <a:off x="1846261" y="4514112"/>
            <a:ext cx="1554956" cy="1554956"/>
          </a:xfrm>
          <a:prstGeom prst="ellipse">
            <a:avLst/>
          </a:prstGeom>
          <a:solidFill>
            <a:sysClr val="window" lastClr="FFFFFF"/>
          </a:solidFill>
          <a:ln w="12700" cap="flat" cmpd="sng" algn="ctr">
            <a:solidFill>
              <a:srgbClr val="132E4A"/>
            </a:solidFill>
            <a:prstDash val="solid"/>
            <a:miter lim="800000"/>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noAutofit/>
          </a:bodyPr>
          <a:lstStyle/>
          <a:p>
            <a:pPr marL="0" marR="0" lvl="0" indent="0" algn="ctr" defTabSz="93218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smtClean="0">
              <a:ln>
                <a:noFill/>
              </a:ln>
              <a:gradFill>
                <a:gsLst>
                  <a:gs pos="0">
                    <a:srgbClr val="FFFFFF"/>
                  </a:gs>
                  <a:gs pos="100000">
                    <a:srgbClr val="FFFFFF"/>
                  </a:gs>
                </a:gsLst>
                <a:lin ang="5400000" scaled="0"/>
              </a:gradFill>
              <a:effectLst/>
              <a:uLnTx/>
              <a:uFillTx/>
              <a:ea typeface="等线" panose="02010600030101010101" pitchFamily="2" charset="-122"/>
              <a:cs typeface="Segoe UI" panose="020B0502040204020203" pitchFamily="34" charset="0"/>
            </a:endParaRPr>
          </a:p>
        </p:txBody>
      </p:sp>
      <p:sp>
        <p:nvSpPr>
          <p:cNvPr id="24" name="矩形 23"/>
          <p:cNvSpPr/>
          <p:nvPr/>
        </p:nvSpPr>
        <p:spPr>
          <a:xfrm>
            <a:off x="6581500" y="1707665"/>
            <a:ext cx="4120400" cy="913515"/>
          </a:xfrm>
          <a:prstGeom prst="rect">
            <a:avLst/>
          </a:prstGeom>
        </p:spPr>
        <p:txBody>
          <a:bodyPr wrap="square" tIns="36000">
            <a:spAutoFit/>
          </a:bodyPr>
          <a:lstStyle/>
          <a:p>
            <a:pPr>
              <a:lnSpc>
                <a:spcPct val="150000"/>
              </a:lnSpc>
            </a:pPr>
            <a:r>
              <a:rPr lang="zh-CN" altLang="en-US" dirty="0">
                <a:solidFill>
                  <a:prstClr val="black">
                    <a:lumMod val="75000"/>
                    <a:lumOff val="25000"/>
                  </a:prstClr>
                </a:solidFill>
                <a:cs typeface="+mn-ea"/>
              </a:rPr>
              <a:t>文字描述文字描述文字描述文字描述文字描述</a:t>
            </a:r>
          </a:p>
        </p:txBody>
      </p:sp>
      <p:sp>
        <p:nvSpPr>
          <p:cNvPr id="25" name="矩形 24"/>
          <p:cNvSpPr/>
          <p:nvPr/>
        </p:nvSpPr>
        <p:spPr>
          <a:xfrm>
            <a:off x="6581500" y="3401362"/>
            <a:ext cx="4120400" cy="507831"/>
          </a:xfrm>
          <a:prstGeom prst="rect">
            <a:avLst/>
          </a:prstGeom>
        </p:spPr>
        <p:txBody>
          <a:bodyPr wrap="square">
            <a:spAutoFit/>
          </a:bodyPr>
          <a:lstStyle/>
          <a:p>
            <a:pPr>
              <a:lnSpc>
                <a:spcPct val="150000"/>
              </a:lnSpc>
            </a:pPr>
            <a:r>
              <a:rPr lang="zh-CN" altLang="en-US" dirty="0">
                <a:solidFill>
                  <a:prstClr val="black">
                    <a:lumMod val="75000"/>
                    <a:lumOff val="25000"/>
                  </a:prstClr>
                </a:solidFill>
                <a:cs typeface="+mn-ea"/>
              </a:rPr>
              <a:t>文字描述文字描述文字描述文字描述</a:t>
            </a:r>
          </a:p>
        </p:txBody>
      </p:sp>
      <p:sp>
        <p:nvSpPr>
          <p:cNvPr id="26" name="矩形 25"/>
          <p:cNvSpPr/>
          <p:nvPr/>
        </p:nvSpPr>
        <p:spPr>
          <a:xfrm>
            <a:off x="6581500" y="4889569"/>
            <a:ext cx="4120400" cy="923330"/>
          </a:xfrm>
          <a:prstGeom prst="rect">
            <a:avLst/>
          </a:prstGeom>
        </p:spPr>
        <p:txBody>
          <a:bodyPr wrap="square">
            <a:spAutoFit/>
          </a:bodyPr>
          <a:lstStyle/>
          <a:p>
            <a:pPr>
              <a:lnSpc>
                <a:spcPct val="150000"/>
              </a:lnSpc>
            </a:pPr>
            <a:r>
              <a:rPr lang="zh-CN" altLang="en-US" dirty="0">
                <a:solidFill>
                  <a:prstClr val="black">
                    <a:lumMod val="75000"/>
                    <a:lumOff val="25000"/>
                  </a:prstClr>
                </a:solidFill>
                <a:cs typeface="+mn-ea"/>
              </a:rPr>
              <a:t>文字描述文字描述文字描述文字描述文字描述文字描述</a:t>
            </a:r>
          </a:p>
        </p:txBody>
      </p:sp>
      <p:sp>
        <p:nvSpPr>
          <p:cNvPr id="27" name="Freeform 22"/>
          <p:cNvSpPr>
            <a:spLocks noEditPoints="1"/>
          </p:cNvSpPr>
          <p:nvPr/>
        </p:nvSpPr>
        <p:spPr bwMode="black">
          <a:xfrm>
            <a:off x="2156752" y="3257969"/>
            <a:ext cx="933973" cy="90173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ysClr val="window" lastClr="FFFFFF">
              <a:lumMod val="65000"/>
            </a:sysClr>
          </a:solidFill>
          <a:ln>
            <a:noFill/>
          </a:ln>
        </p:spPr>
        <p:txBody>
          <a:bodyPr vert="horz" wrap="square" lIns="82305" tIns="41153" rIns="82305" bIns="41153"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srgbClr val="FFFFFF"/>
              </a:solidFill>
              <a:effectLst/>
              <a:uLnTx/>
              <a:uFillTx/>
              <a:ea typeface="等线" panose="02010600030101010101" pitchFamily="2" charset="-122"/>
            </a:endParaRPr>
          </a:p>
        </p:txBody>
      </p:sp>
      <p:sp>
        <p:nvSpPr>
          <p:cNvPr id="28" name="Freeform 23"/>
          <p:cNvSpPr>
            <a:spLocks noEditPoints="1"/>
          </p:cNvSpPr>
          <p:nvPr/>
        </p:nvSpPr>
        <p:spPr bwMode="auto">
          <a:xfrm>
            <a:off x="2208867" y="1778005"/>
            <a:ext cx="773324" cy="784017"/>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solidFill>
            <a:sysClr val="window" lastClr="FFFFFF">
              <a:lumMod val="65000"/>
            </a:sysClr>
          </a:solidFill>
          <a:ln w="9525">
            <a:solidFill>
              <a:srgbClr val="000000"/>
            </a:solidFill>
            <a:round/>
          </a:ln>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44546A">
                  <a:lumMod val="60000"/>
                  <a:lumOff val="40000"/>
                </a:srgbClr>
              </a:solidFill>
              <a:effectLst/>
              <a:uLnTx/>
              <a:uFillTx/>
              <a:ea typeface="等线" panose="02010600030101010101" pitchFamily="2" charset="-122"/>
            </a:endParaRPr>
          </a:p>
        </p:txBody>
      </p:sp>
      <p:sp>
        <p:nvSpPr>
          <p:cNvPr id="29" name="Rounded Rectangle 29"/>
          <p:cNvSpPr/>
          <p:nvPr/>
        </p:nvSpPr>
        <p:spPr bwMode="black">
          <a:xfrm>
            <a:off x="2403110" y="4812925"/>
            <a:ext cx="490553" cy="946406"/>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ysClr val="window" lastClr="FFFFFF">
              <a:lumMod val="65000"/>
            </a:sysClr>
          </a:solidFill>
          <a:ln w="6350" cap="flat" cmpd="sng" algn="ctr">
            <a:noFill/>
            <a:prstDash val="solid"/>
            <a:miter lim="800000"/>
            <a:headEnd type="none" w="med" len="med"/>
            <a:tailEnd type="none" w="med" len="med"/>
          </a:ln>
          <a:effectLst/>
        </p:spPr>
        <p:txBody>
          <a:bodyPr rot="0" spcFirstLastPara="0" vertOverflow="overflow" horzOverflow="overflow" vert="horz" wrap="square" lIns="45720" tIns="45720" rIns="45720" bIns="45720" numCol="1" spcCol="0" rtlCol="0" fromWordArt="0" anchor="ctr" anchorCtr="0" forceAA="0" compatLnSpc="1">
            <a:noAutofit/>
          </a:bodyPr>
          <a:lstStyle/>
          <a:p>
            <a:pPr marL="0" marR="0" lvl="0" indent="0" algn="ctr" defTabSz="685165"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err="1" smtClean="0">
              <a:ln>
                <a:noFill/>
              </a:ln>
              <a:gradFill>
                <a:gsLst>
                  <a:gs pos="0">
                    <a:srgbClr val="FFFFFF"/>
                  </a:gs>
                  <a:gs pos="100000">
                    <a:srgbClr val="FFFFFF"/>
                  </a:gs>
                </a:gsLst>
                <a:lin ang="5400000" scaled="0"/>
              </a:gradFill>
              <a:effectLst/>
              <a:uLnTx/>
              <a:uFillTx/>
              <a:ea typeface="等线" panose="02010600030101010101" pitchFamily="2" charset="-122"/>
              <a:cs typeface="Segoe UI" panose="020B0502040204020203" pitchFamily="34" charset="0"/>
            </a:endParaRPr>
          </a:p>
        </p:txBody>
      </p:sp>
      <p:grpSp>
        <p:nvGrpSpPr>
          <p:cNvPr id="30" name="组合 29">
            <a:extLst>
              <a:ext uri="{FF2B5EF4-FFF2-40B4-BE49-F238E27FC236}">
                <a16:creationId xmlns="" xmlns:a16="http://schemas.microsoft.com/office/drawing/2014/main" id="{A09460C7-F867-4742-B8C8-AB641940A8D1}"/>
              </a:ext>
            </a:extLst>
          </p:cNvPr>
          <p:cNvGrpSpPr/>
          <p:nvPr/>
        </p:nvGrpSpPr>
        <p:grpSpPr>
          <a:xfrm>
            <a:off x="143922" y="223365"/>
            <a:ext cx="11887200" cy="307777"/>
            <a:chOff x="143922" y="775815"/>
            <a:chExt cx="11887200" cy="307777"/>
          </a:xfrm>
        </p:grpSpPr>
        <p:sp>
          <p:nvSpPr>
            <p:cNvPr id="31" name="MH_Entry_1">
              <a:extLst>
                <a:ext uri="{FF2B5EF4-FFF2-40B4-BE49-F238E27FC236}">
                  <a16:creationId xmlns="" xmlns:a16="http://schemas.microsoft.com/office/drawing/2014/main" id="{F6BB0210-52EA-4ED2-A2B7-BD53170E3EC5}"/>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32" name="直接连接符 3">
              <a:extLst>
                <a:ext uri="{FF2B5EF4-FFF2-40B4-BE49-F238E27FC236}">
                  <a16:creationId xmlns="" xmlns:a16="http://schemas.microsoft.com/office/drawing/2014/main" id="{3697D20A-D448-444C-A70C-D922A730A259}"/>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33" name="直接连接符 4">
              <a:extLst>
                <a:ext uri="{FF2B5EF4-FFF2-40B4-BE49-F238E27FC236}">
                  <a16:creationId xmlns="" xmlns:a16="http://schemas.microsoft.com/office/drawing/2014/main" id="{C35814F0-EF7C-46FC-8207-3834EF87FB75}"/>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203072200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218989" y="2621850"/>
            <a:ext cx="2885371" cy="903017"/>
            <a:chOff x="7644687" y="3331677"/>
            <a:chExt cx="2885371" cy="903017"/>
          </a:xfrm>
        </p:grpSpPr>
        <p:sp>
          <p:nvSpPr>
            <p:cNvPr id="27" name="矩形 26"/>
            <p:cNvSpPr/>
            <p:nvPr/>
          </p:nvSpPr>
          <p:spPr>
            <a:xfrm>
              <a:off x="7844805" y="3331677"/>
              <a:ext cx="2241974" cy="424732"/>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8" name="文本框 48"/>
            <p:cNvSpPr txBox="1"/>
            <p:nvPr/>
          </p:nvSpPr>
          <p:spPr>
            <a:xfrm>
              <a:off x="7644687" y="3668770"/>
              <a:ext cx="2885371" cy="565924"/>
            </a:xfrm>
            <a:prstGeom prst="rect">
              <a:avLst/>
            </a:prstGeom>
            <a:noFill/>
          </p:spPr>
          <p:txBody>
            <a:bodyPr wrap="square" rtlCol="0">
              <a:spAutoFit/>
              <a:scene3d>
                <a:camera prst="orthographicFront"/>
                <a:lightRig rig="threePt" dir="t"/>
              </a:scene3d>
              <a:sp3d contourW="12700"/>
            </a:bodyPr>
            <a:lstStyle/>
            <a:p>
              <a:pPr marL="0" marR="0" lvl="0" indent="0" algn="ctr" defTabSz="914400" eaLnBrk="1" fontAlgn="auto" latinLnBrk="0" hangingPunct="1">
                <a:lnSpc>
                  <a:spcPct val="114000"/>
                </a:lnSpc>
                <a:spcBef>
                  <a:spcPts val="0"/>
                </a:spcBef>
                <a:spcAft>
                  <a:spcPts val="0"/>
                </a:spcAft>
                <a:buClrTx/>
                <a:buSzTx/>
                <a:buFontTx/>
                <a:buNone/>
                <a:tabLst/>
                <a:defRPr/>
              </a:pPr>
              <a:r>
                <a:rPr kumimoji="0" lang="en-US" altLang="zh-CN" sz="9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29" name="组合 28"/>
          <p:cNvGrpSpPr/>
          <p:nvPr/>
        </p:nvGrpSpPr>
        <p:grpSpPr>
          <a:xfrm>
            <a:off x="6720642" y="2657919"/>
            <a:ext cx="2885371" cy="861864"/>
            <a:chOff x="7523107" y="3331677"/>
            <a:chExt cx="2885371" cy="861864"/>
          </a:xfrm>
        </p:grpSpPr>
        <p:sp>
          <p:nvSpPr>
            <p:cNvPr id="30" name="矩形 29"/>
            <p:cNvSpPr/>
            <p:nvPr/>
          </p:nvSpPr>
          <p:spPr>
            <a:xfrm>
              <a:off x="7844805" y="3331677"/>
              <a:ext cx="2241974" cy="424732"/>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1" name="文本框 51"/>
            <p:cNvSpPr txBox="1"/>
            <p:nvPr/>
          </p:nvSpPr>
          <p:spPr>
            <a:xfrm>
              <a:off x="7523107" y="3641467"/>
              <a:ext cx="2885371" cy="552074"/>
            </a:xfrm>
            <a:prstGeom prst="rect">
              <a:avLst/>
            </a:prstGeom>
            <a:noFill/>
          </p:spPr>
          <p:txBody>
            <a:bodyPr wrap="square" rtlCol="0">
              <a:spAutoFit/>
              <a:scene3d>
                <a:camera prst="orthographicFront"/>
                <a:lightRig rig="threePt" dir="t"/>
              </a:scene3d>
              <a:sp3d contourW="12700"/>
            </a:bodyPr>
            <a:lstStyle/>
            <a:p>
              <a:pPr marL="0" marR="0" lvl="0" indent="0" algn="ctr" defTabSz="914400" eaLnBrk="1" fontAlgn="auto" latinLnBrk="0" hangingPunct="1">
                <a:lnSpc>
                  <a:spcPct val="114000"/>
                </a:lnSpc>
                <a:spcBef>
                  <a:spcPts val="0"/>
                </a:spcBef>
                <a:spcAft>
                  <a:spcPts val="0"/>
                </a:spcAft>
                <a:buClrTx/>
                <a:buSzTx/>
                <a:buFontTx/>
                <a:buNone/>
                <a:tabLst/>
                <a:defRPr/>
              </a:pPr>
              <a:r>
                <a:rPr kumimoji="0" lang="en-US" altLang="zh-CN" sz="9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32" name="组合 31"/>
          <p:cNvGrpSpPr/>
          <p:nvPr/>
        </p:nvGrpSpPr>
        <p:grpSpPr>
          <a:xfrm>
            <a:off x="2179061" y="5081573"/>
            <a:ext cx="2885371" cy="861864"/>
            <a:chOff x="7523107" y="3331677"/>
            <a:chExt cx="2885371" cy="861864"/>
          </a:xfrm>
        </p:grpSpPr>
        <p:sp>
          <p:nvSpPr>
            <p:cNvPr id="33" name="矩形 32"/>
            <p:cNvSpPr/>
            <p:nvPr/>
          </p:nvSpPr>
          <p:spPr>
            <a:xfrm>
              <a:off x="7844805" y="3331677"/>
              <a:ext cx="2241974" cy="424732"/>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4" name="文本框 54"/>
            <p:cNvSpPr txBox="1"/>
            <p:nvPr/>
          </p:nvSpPr>
          <p:spPr>
            <a:xfrm>
              <a:off x="7523107" y="3641467"/>
              <a:ext cx="2885371" cy="552074"/>
            </a:xfrm>
            <a:prstGeom prst="rect">
              <a:avLst/>
            </a:prstGeom>
            <a:noFill/>
          </p:spPr>
          <p:txBody>
            <a:bodyPr wrap="square" rtlCol="0">
              <a:spAutoFit/>
              <a:scene3d>
                <a:camera prst="orthographicFront"/>
                <a:lightRig rig="threePt" dir="t"/>
              </a:scene3d>
              <a:sp3d contourW="12700"/>
            </a:bodyPr>
            <a:lstStyle/>
            <a:p>
              <a:pPr marL="0" marR="0" lvl="0" indent="0" algn="ctr" defTabSz="914400" eaLnBrk="1" fontAlgn="auto" latinLnBrk="0" hangingPunct="1">
                <a:lnSpc>
                  <a:spcPct val="114000"/>
                </a:lnSpc>
                <a:spcBef>
                  <a:spcPts val="0"/>
                </a:spcBef>
                <a:spcAft>
                  <a:spcPts val="0"/>
                </a:spcAft>
                <a:buClrTx/>
                <a:buSzTx/>
                <a:buFontTx/>
                <a:buNone/>
                <a:tabLst/>
                <a:defRPr/>
              </a:pPr>
              <a:r>
                <a:rPr kumimoji="0" lang="en-US" altLang="zh-CN" sz="9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35" name="组合 34"/>
          <p:cNvGrpSpPr/>
          <p:nvPr/>
        </p:nvGrpSpPr>
        <p:grpSpPr>
          <a:xfrm>
            <a:off x="6940128" y="5081573"/>
            <a:ext cx="2885371" cy="861864"/>
            <a:chOff x="7523107" y="3331677"/>
            <a:chExt cx="2885371" cy="861864"/>
          </a:xfrm>
        </p:grpSpPr>
        <p:sp>
          <p:nvSpPr>
            <p:cNvPr id="36" name="矩形 35"/>
            <p:cNvSpPr/>
            <p:nvPr/>
          </p:nvSpPr>
          <p:spPr>
            <a:xfrm>
              <a:off x="7844805" y="3331677"/>
              <a:ext cx="2241974" cy="424732"/>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7" name="文本框 57"/>
            <p:cNvSpPr txBox="1"/>
            <p:nvPr/>
          </p:nvSpPr>
          <p:spPr>
            <a:xfrm>
              <a:off x="7523107" y="3641467"/>
              <a:ext cx="2885371" cy="552074"/>
            </a:xfrm>
            <a:prstGeom prst="rect">
              <a:avLst/>
            </a:prstGeom>
            <a:noFill/>
          </p:spPr>
          <p:txBody>
            <a:bodyPr wrap="square" rtlCol="0">
              <a:spAutoFit/>
              <a:scene3d>
                <a:camera prst="orthographicFront"/>
                <a:lightRig rig="threePt" dir="t"/>
              </a:scene3d>
              <a:sp3d contourW="12700"/>
            </a:bodyPr>
            <a:lstStyle/>
            <a:p>
              <a:pPr marL="0" marR="0" lvl="0" indent="0" algn="ctr" defTabSz="914400" eaLnBrk="1" fontAlgn="auto" latinLnBrk="0" hangingPunct="1">
                <a:lnSpc>
                  <a:spcPct val="114000"/>
                </a:lnSpc>
                <a:spcBef>
                  <a:spcPts val="0"/>
                </a:spcBef>
                <a:spcAft>
                  <a:spcPts val="0"/>
                </a:spcAft>
                <a:buClrTx/>
                <a:buSzTx/>
                <a:buFontTx/>
                <a:buNone/>
                <a:tabLst/>
                <a:defRPr/>
              </a:pPr>
              <a:r>
                <a:rPr kumimoji="0" lang="en-US" altLang="zh-CN" sz="9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sp>
        <p:nvSpPr>
          <p:cNvPr id="38" name="椭圆 37">
            <a:extLst>
              <a:ext uri="{FF2B5EF4-FFF2-40B4-BE49-F238E27FC236}">
                <a16:creationId xmlns="" xmlns:a16="http://schemas.microsoft.com/office/drawing/2014/main" id="{80C1C547-E656-46A7-837E-C33079AD02FB}"/>
              </a:ext>
            </a:extLst>
          </p:cNvPr>
          <p:cNvSpPr/>
          <p:nvPr/>
        </p:nvSpPr>
        <p:spPr>
          <a:xfrm>
            <a:off x="3192121" y="1567457"/>
            <a:ext cx="950358" cy="950358"/>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lumMod val="75000"/>
                  <a:lumOff val="25000"/>
                </a:prstClr>
              </a:solidFill>
              <a:effectLst/>
              <a:uLnTx/>
              <a:uFillTx/>
              <a:ea typeface="等线"/>
              <a:cs typeface="+mn-cs"/>
            </a:endParaRPr>
          </a:p>
        </p:txBody>
      </p:sp>
      <p:sp>
        <p:nvSpPr>
          <p:cNvPr id="39" name="椭圆 38">
            <a:extLst>
              <a:ext uri="{FF2B5EF4-FFF2-40B4-BE49-F238E27FC236}">
                <a16:creationId xmlns="" xmlns:a16="http://schemas.microsoft.com/office/drawing/2014/main" id="{6B847912-CE69-45D8-96E9-0E1285D66EFA}"/>
              </a:ext>
            </a:extLst>
          </p:cNvPr>
          <p:cNvSpPr/>
          <p:nvPr/>
        </p:nvSpPr>
        <p:spPr>
          <a:xfrm>
            <a:off x="7777922" y="1514485"/>
            <a:ext cx="950358" cy="950358"/>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lumMod val="75000"/>
                  <a:lumOff val="25000"/>
                </a:prstClr>
              </a:solidFill>
              <a:effectLst/>
              <a:uLnTx/>
              <a:uFillTx/>
              <a:ea typeface="等线"/>
              <a:cs typeface="+mn-cs"/>
            </a:endParaRPr>
          </a:p>
        </p:txBody>
      </p:sp>
      <p:sp>
        <p:nvSpPr>
          <p:cNvPr id="40" name="椭圆 39">
            <a:extLst>
              <a:ext uri="{FF2B5EF4-FFF2-40B4-BE49-F238E27FC236}">
                <a16:creationId xmlns="" xmlns:a16="http://schemas.microsoft.com/office/drawing/2014/main" id="{40D328D1-03F7-4AB1-AAE2-519D7A07ABF0}"/>
              </a:ext>
            </a:extLst>
          </p:cNvPr>
          <p:cNvSpPr/>
          <p:nvPr/>
        </p:nvSpPr>
        <p:spPr>
          <a:xfrm>
            <a:off x="3237898" y="4029026"/>
            <a:ext cx="950358" cy="950358"/>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lumMod val="75000"/>
                  <a:lumOff val="25000"/>
                </a:prstClr>
              </a:solidFill>
              <a:effectLst/>
              <a:uLnTx/>
              <a:uFillTx/>
              <a:ea typeface="等线"/>
              <a:cs typeface="+mn-cs"/>
            </a:endParaRPr>
          </a:p>
        </p:txBody>
      </p:sp>
      <p:sp>
        <p:nvSpPr>
          <p:cNvPr id="41" name="椭圆 40">
            <a:extLst>
              <a:ext uri="{FF2B5EF4-FFF2-40B4-BE49-F238E27FC236}">
                <a16:creationId xmlns="" xmlns:a16="http://schemas.microsoft.com/office/drawing/2014/main" id="{BE0B7F86-C8F4-4C4D-A0DA-699061259264}"/>
              </a:ext>
            </a:extLst>
          </p:cNvPr>
          <p:cNvSpPr/>
          <p:nvPr/>
        </p:nvSpPr>
        <p:spPr>
          <a:xfrm>
            <a:off x="7815354" y="3991779"/>
            <a:ext cx="950358" cy="950358"/>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lumMod val="75000"/>
                  <a:lumOff val="25000"/>
                </a:prstClr>
              </a:solidFill>
              <a:effectLst/>
              <a:uLnTx/>
              <a:uFillTx/>
              <a:ea typeface="等线"/>
              <a:cs typeface="+mn-cs"/>
            </a:endParaRPr>
          </a:p>
        </p:txBody>
      </p:sp>
      <p:pic>
        <p:nvPicPr>
          <p:cNvPr id="42" name="图形 3" descr="灯泡">
            <a:extLst>
              <a:ext uri="{FF2B5EF4-FFF2-40B4-BE49-F238E27FC236}">
                <a16:creationId xmlns="" xmlns:a16="http://schemas.microsoft.com/office/drawing/2014/main" id="{F91CF3FD-5E88-4979-82F5-88CCD48F2392}"/>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7924976" y="4097158"/>
            <a:ext cx="739215" cy="739215"/>
          </a:xfrm>
          <a:prstGeom prst="rect">
            <a:avLst/>
          </a:prstGeom>
        </p:spPr>
      </p:pic>
      <p:pic>
        <p:nvPicPr>
          <p:cNvPr id="43" name="图形 5" descr="靶心">
            <a:extLst>
              <a:ext uri="{FF2B5EF4-FFF2-40B4-BE49-F238E27FC236}">
                <a16:creationId xmlns="" xmlns:a16="http://schemas.microsoft.com/office/drawing/2014/main" id="{30E0FA29-F4E3-4408-B566-D245B0F5E63E}"/>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7871100" y="1606945"/>
            <a:ext cx="778577" cy="778577"/>
          </a:xfrm>
          <a:prstGeom prst="rect">
            <a:avLst/>
          </a:prstGeom>
        </p:spPr>
      </p:pic>
      <p:pic>
        <p:nvPicPr>
          <p:cNvPr id="44" name="图形 7" descr="标记">
            <a:extLst>
              <a:ext uri="{FF2B5EF4-FFF2-40B4-BE49-F238E27FC236}">
                <a16:creationId xmlns="" xmlns:a16="http://schemas.microsoft.com/office/drawing/2014/main" id="{F709645F-44CF-4E7F-9AD6-CC4A1F2B6631}"/>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p:blipFill>
        <p:spPr>
          <a:xfrm>
            <a:off x="3350743" y="4171248"/>
            <a:ext cx="731065" cy="731065"/>
          </a:xfrm>
          <a:prstGeom prst="rect">
            <a:avLst/>
          </a:prstGeom>
        </p:spPr>
      </p:pic>
      <p:pic>
        <p:nvPicPr>
          <p:cNvPr id="45" name="图形 9" descr="时钟">
            <a:extLst>
              <a:ext uri="{FF2B5EF4-FFF2-40B4-BE49-F238E27FC236}">
                <a16:creationId xmlns="" xmlns:a16="http://schemas.microsoft.com/office/drawing/2014/main" id="{D9AB436C-8551-4027-A370-07D02A5A93A9}"/>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3296143" y="1680148"/>
            <a:ext cx="731065" cy="731065"/>
          </a:xfrm>
          <a:prstGeom prst="rect">
            <a:avLst/>
          </a:prstGeom>
        </p:spPr>
      </p:pic>
      <p:grpSp>
        <p:nvGrpSpPr>
          <p:cNvPr id="46" name="组合 45">
            <a:extLst>
              <a:ext uri="{FF2B5EF4-FFF2-40B4-BE49-F238E27FC236}">
                <a16:creationId xmlns="" xmlns:a16="http://schemas.microsoft.com/office/drawing/2014/main" id="{69FE437E-5F4D-4998-B97E-201F482E97B0}"/>
              </a:ext>
            </a:extLst>
          </p:cNvPr>
          <p:cNvGrpSpPr/>
          <p:nvPr/>
        </p:nvGrpSpPr>
        <p:grpSpPr>
          <a:xfrm>
            <a:off x="143922" y="261465"/>
            <a:ext cx="11887200" cy="307777"/>
            <a:chOff x="143922" y="775815"/>
            <a:chExt cx="11887200" cy="307777"/>
          </a:xfrm>
        </p:grpSpPr>
        <p:sp>
          <p:nvSpPr>
            <p:cNvPr id="47" name="MH_Entry_1">
              <a:extLst>
                <a:ext uri="{FF2B5EF4-FFF2-40B4-BE49-F238E27FC236}">
                  <a16:creationId xmlns="" xmlns:a16="http://schemas.microsoft.com/office/drawing/2014/main" id="{5E5F3FE3-56E6-4C9B-8EE8-9C11FA362E4B}"/>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48" name="直接连接符 3">
              <a:extLst>
                <a:ext uri="{FF2B5EF4-FFF2-40B4-BE49-F238E27FC236}">
                  <a16:creationId xmlns="" xmlns:a16="http://schemas.microsoft.com/office/drawing/2014/main" id="{1617A319-6DFB-4C53-8340-74F363B711A9}"/>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49" name="直接连接符 4">
              <a:extLst>
                <a:ext uri="{FF2B5EF4-FFF2-40B4-BE49-F238E27FC236}">
                  <a16:creationId xmlns="" xmlns:a16="http://schemas.microsoft.com/office/drawing/2014/main" id="{53FF492A-29B3-4B82-9E72-9BEF46E7F7AF}"/>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237813243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7105881" y="2258037"/>
            <a:ext cx="3202594" cy="928421"/>
            <a:chOff x="7523107" y="3331677"/>
            <a:chExt cx="3202594" cy="928421"/>
          </a:xfrm>
        </p:grpSpPr>
        <p:sp>
          <p:nvSpPr>
            <p:cNvPr id="24" name="矩形 23"/>
            <p:cNvSpPr/>
            <p:nvPr/>
          </p:nvSpPr>
          <p:spPr>
            <a:xfrm>
              <a:off x="7523108" y="3331677"/>
              <a:ext cx="2241974" cy="424732"/>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5" name="文本框 45"/>
            <p:cNvSpPr txBox="1"/>
            <p:nvPr/>
          </p:nvSpPr>
          <p:spPr>
            <a:xfrm>
              <a:off x="7523107" y="3641467"/>
              <a:ext cx="3202594" cy="618631"/>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26" name="组合 25"/>
          <p:cNvGrpSpPr/>
          <p:nvPr/>
        </p:nvGrpSpPr>
        <p:grpSpPr>
          <a:xfrm>
            <a:off x="7105881" y="4709975"/>
            <a:ext cx="3344406" cy="958070"/>
            <a:chOff x="7678647" y="3299981"/>
            <a:chExt cx="3344406" cy="958070"/>
          </a:xfrm>
        </p:grpSpPr>
        <p:sp>
          <p:nvSpPr>
            <p:cNvPr id="27" name="矩形 26"/>
            <p:cNvSpPr/>
            <p:nvPr/>
          </p:nvSpPr>
          <p:spPr>
            <a:xfrm>
              <a:off x="7678647" y="3299981"/>
              <a:ext cx="2241974" cy="424732"/>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8" name="文本框 48"/>
            <p:cNvSpPr txBox="1"/>
            <p:nvPr/>
          </p:nvSpPr>
          <p:spPr>
            <a:xfrm>
              <a:off x="7678647" y="3639420"/>
              <a:ext cx="3344406" cy="618631"/>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cxnSp>
        <p:nvCxnSpPr>
          <p:cNvPr id="29" name="直接连接符 28">
            <a:extLst>
              <a:ext uri="{FF2B5EF4-FFF2-40B4-BE49-F238E27FC236}">
                <a16:creationId xmlns="" xmlns:a16="http://schemas.microsoft.com/office/drawing/2014/main" id="{A94A16DB-8D08-46F1-AEBB-99AB3F9E7B22}"/>
              </a:ext>
            </a:extLst>
          </p:cNvPr>
          <p:cNvCxnSpPr>
            <a:cxnSpLocks/>
          </p:cNvCxnSpPr>
          <p:nvPr/>
        </p:nvCxnSpPr>
        <p:spPr>
          <a:xfrm flipV="1">
            <a:off x="4358842" y="3029228"/>
            <a:ext cx="736153" cy="290285"/>
          </a:xfrm>
          <a:prstGeom prst="line">
            <a:avLst/>
          </a:prstGeom>
          <a:noFill/>
          <a:ln w="6350" cap="flat" cmpd="sng" algn="ctr">
            <a:solidFill>
              <a:srgbClr val="17324D"/>
            </a:solidFill>
            <a:prstDash val="solid"/>
            <a:miter lim="800000"/>
          </a:ln>
          <a:effectLst/>
        </p:spPr>
      </p:cxnSp>
      <p:cxnSp>
        <p:nvCxnSpPr>
          <p:cNvPr id="30" name="直接连接符 29">
            <a:extLst>
              <a:ext uri="{FF2B5EF4-FFF2-40B4-BE49-F238E27FC236}">
                <a16:creationId xmlns="" xmlns:a16="http://schemas.microsoft.com/office/drawing/2014/main" id="{3DF30949-FEDE-4C1F-B3C6-9ADDABF30549}"/>
              </a:ext>
            </a:extLst>
          </p:cNvPr>
          <p:cNvCxnSpPr>
            <a:cxnSpLocks/>
          </p:cNvCxnSpPr>
          <p:nvPr/>
        </p:nvCxnSpPr>
        <p:spPr>
          <a:xfrm>
            <a:off x="4329807" y="4857000"/>
            <a:ext cx="808730" cy="227399"/>
          </a:xfrm>
          <a:prstGeom prst="line">
            <a:avLst/>
          </a:prstGeom>
          <a:noFill/>
          <a:ln w="6350" cap="flat" cmpd="sng" algn="ctr">
            <a:solidFill>
              <a:srgbClr val="17324D"/>
            </a:solidFill>
            <a:prstDash val="solid"/>
            <a:miter lim="800000"/>
          </a:ln>
          <a:effectLst/>
        </p:spPr>
      </p:cxnSp>
      <p:grpSp>
        <p:nvGrpSpPr>
          <p:cNvPr id="31" name="组合 30">
            <a:extLst>
              <a:ext uri="{FF2B5EF4-FFF2-40B4-BE49-F238E27FC236}">
                <a16:creationId xmlns="" xmlns:a16="http://schemas.microsoft.com/office/drawing/2014/main" id="{08D3244F-73AE-49F2-80E3-A41FA9A99025}"/>
              </a:ext>
            </a:extLst>
          </p:cNvPr>
          <p:cNvGrpSpPr/>
          <p:nvPr/>
        </p:nvGrpSpPr>
        <p:grpSpPr>
          <a:xfrm>
            <a:off x="1059945" y="2481125"/>
            <a:ext cx="2975508" cy="2989943"/>
            <a:chOff x="1059945" y="2271575"/>
            <a:chExt cx="2975508" cy="2989943"/>
          </a:xfrm>
        </p:grpSpPr>
        <p:sp>
          <p:nvSpPr>
            <p:cNvPr id="32" name="椭圆 31">
              <a:extLst>
                <a:ext uri="{FF2B5EF4-FFF2-40B4-BE49-F238E27FC236}">
                  <a16:creationId xmlns="" xmlns:a16="http://schemas.microsoft.com/office/drawing/2014/main" id="{32CAA0D7-222E-4533-AA1E-6D8F111EC520}"/>
                </a:ext>
              </a:extLst>
            </p:cNvPr>
            <p:cNvSpPr/>
            <p:nvPr/>
          </p:nvSpPr>
          <p:spPr>
            <a:xfrm>
              <a:off x="1059945" y="2271575"/>
              <a:ext cx="2975508" cy="2989943"/>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pic>
          <p:nvPicPr>
            <p:cNvPr id="33" name="图形 11" descr="用户">
              <a:extLst>
                <a:ext uri="{FF2B5EF4-FFF2-40B4-BE49-F238E27FC236}">
                  <a16:creationId xmlns="" xmlns:a16="http://schemas.microsoft.com/office/drawing/2014/main" id="{021F4369-BF7E-4F05-B663-12CBE94F730A}"/>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1279421" y="2466500"/>
              <a:ext cx="2600092" cy="2600092"/>
            </a:xfrm>
            <a:prstGeom prst="rect">
              <a:avLst/>
            </a:prstGeom>
          </p:spPr>
        </p:pic>
      </p:grpSp>
      <p:grpSp>
        <p:nvGrpSpPr>
          <p:cNvPr id="34" name="组合 33">
            <a:extLst>
              <a:ext uri="{FF2B5EF4-FFF2-40B4-BE49-F238E27FC236}">
                <a16:creationId xmlns="" xmlns:a16="http://schemas.microsoft.com/office/drawing/2014/main" id="{522D3085-2264-4A8F-AB21-A5F8A46C900B}"/>
              </a:ext>
            </a:extLst>
          </p:cNvPr>
          <p:cNvGrpSpPr/>
          <p:nvPr/>
        </p:nvGrpSpPr>
        <p:grpSpPr>
          <a:xfrm>
            <a:off x="5345881" y="2071284"/>
            <a:ext cx="1489323" cy="1496548"/>
            <a:chOff x="5345881" y="1861734"/>
            <a:chExt cx="1489323" cy="1496548"/>
          </a:xfrm>
        </p:grpSpPr>
        <p:sp>
          <p:nvSpPr>
            <p:cNvPr id="35" name="椭圆 34">
              <a:extLst>
                <a:ext uri="{FF2B5EF4-FFF2-40B4-BE49-F238E27FC236}">
                  <a16:creationId xmlns="" xmlns:a16="http://schemas.microsoft.com/office/drawing/2014/main" id="{D636A358-38A7-4B08-A840-F2D7AF18F949}"/>
                </a:ext>
              </a:extLst>
            </p:cNvPr>
            <p:cNvSpPr/>
            <p:nvPr/>
          </p:nvSpPr>
          <p:spPr>
            <a:xfrm>
              <a:off x="5345881" y="1861734"/>
              <a:ext cx="1489323" cy="1496548"/>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pic>
          <p:nvPicPr>
            <p:cNvPr id="36" name="图形 13" descr="日历">
              <a:extLst>
                <a:ext uri="{FF2B5EF4-FFF2-40B4-BE49-F238E27FC236}">
                  <a16:creationId xmlns="" xmlns:a16="http://schemas.microsoft.com/office/drawing/2014/main" id="{CD60A53A-2265-47BD-B1CC-C58AA523C3DC}"/>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5674761" y="2152808"/>
              <a:ext cx="914400" cy="914400"/>
            </a:xfrm>
            <a:prstGeom prst="rect">
              <a:avLst/>
            </a:prstGeom>
          </p:spPr>
        </p:pic>
      </p:grpSp>
      <p:grpSp>
        <p:nvGrpSpPr>
          <p:cNvPr id="37" name="组合 36">
            <a:extLst>
              <a:ext uri="{FF2B5EF4-FFF2-40B4-BE49-F238E27FC236}">
                <a16:creationId xmlns="" xmlns:a16="http://schemas.microsoft.com/office/drawing/2014/main" id="{7CA2E254-D34F-4516-8A1F-60DF77ACACA7}"/>
              </a:ext>
            </a:extLst>
          </p:cNvPr>
          <p:cNvGrpSpPr/>
          <p:nvPr/>
        </p:nvGrpSpPr>
        <p:grpSpPr>
          <a:xfrm>
            <a:off x="5387300" y="4336125"/>
            <a:ext cx="1489323" cy="1496548"/>
            <a:chOff x="5387300" y="4126575"/>
            <a:chExt cx="1489323" cy="1496548"/>
          </a:xfrm>
        </p:grpSpPr>
        <p:sp>
          <p:nvSpPr>
            <p:cNvPr id="38" name="椭圆 37">
              <a:extLst>
                <a:ext uri="{FF2B5EF4-FFF2-40B4-BE49-F238E27FC236}">
                  <a16:creationId xmlns="" xmlns:a16="http://schemas.microsoft.com/office/drawing/2014/main" id="{0777EE18-0E71-4F27-B014-5AB34CCF5939}"/>
                </a:ext>
              </a:extLst>
            </p:cNvPr>
            <p:cNvSpPr/>
            <p:nvPr/>
          </p:nvSpPr>
          <p:spPr>
            <a:xfrm>
              <a:off x="5387300" y="4126575"/>
              <a:ext cx="1489323" cy="1496548"/>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pic>
          <p:nvPicPr>
            <p:cNvPr id="39" name="图形 15" descr="条形图">
              <a:extLst>
                <a:ext uri="{FF2B5EF4-FFF2-40B4-BE49-F238E27FC236}">
                  <a16:creationId xmlns="" xmlns:a16="http://schemas.microsoft.com/office/drawing/2014/main" id="{C7E7229A-2820-4328-A47E-35EDE0711869}"/>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p:blipFill>
          <p:spPr>
            <a:xfrm>
              <a:off x="5674761" y="4417649"/>
              <a:ext cx="914400" cy="914400"/>
            </a:xfrm>
            <a:prstGeom prst="rect">
              <a:avLst/>
            </a:prstGeom>
          </p:spPr>
        </p:pic>
      </p:grpSp>
      <p:grpSp>
        <p:nvGrpSpPr>
          <p:cNvPr id="40" name="组合 39">
            <a:extLst>
              <a:ext uri="{FF2B5EF4-FFF2-40B4-BE49-F238E27FC236}">
                <a16:creationId xmlns="" xmlns:a16="http://schemas.microsoft.com/office/drawing/2014/main" id="{7D5E6F85-E568-4073-B813-3C64057C3821}"/>
              </a:ext>
            </a:extLst>
          </p:cNvPr>
          <p:cNvGrpSpPr/>
          <p:nvPr/>
        </p:nvGrpSpPr>
        <p:grpSpPr>
          <a:xfrm>
            <a:off x="143922" y="432915"/>
            <a:ext cx="11887200" cy="307777"/>
            <a:chOff x="143922" y="775815"/>
            <a:chExt cx="11887200" cy="307777"/>
          </a:xfrm>
        </p:grpSpPr>
        <p:sp>
          <p:nvSpPr>
            <p:cNvPr id="41" name="MH_Entry_1">
              <a:extLst>
                <a:ext uri="{FF2B5EF4-FFF2-40B4-BE49-F238E27FC236}">
                  <a16:creationId xmlns="" xmlns:a16="http://schemas.microsoft.com/office/drawing/2014/main" id="{E2770940-E656-4BEB-88DE-A72332412838}"/>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42" name="直接连接符 3">
              <a:extLst>
                <a:ext uri="{FF2B5EF4-FFF2-40B4-BE49-F238E27FC236}">
                  <a16:creationId xmlns="" xmlns:a16="http://schemas.microsoft.com/office/drawing/2014/main" id="{58CE0A16-9824-47B3-A19F-808B50DD1740}"/>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43" name="直接连接符 4">
              <a:extLst>
                <a:ext uri="{FF2B5EF4-FFF2-40B4-BE49-F238E27FC236}">
                  <a16:creationId xmlns="" xmlns:a16="http://schemas.microsoft.com/office/drawing/2014/main" id="{7E756040-060C-4490-A335-5318B52C9CB7}"/>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141588682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10" presetClass="entr" presetSubtype="0"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221605" y="3545066"/>
            <a:ext cx="3775393" cy="707886"/>
          </a:xfrm>
          <a:prstGeom prst="rect">
            <a:avLst/>
          </a:prstGeom>
          <a:noFill/>
        </p:spPr>
        <p:txBody>
          <a:bodyPr wrap="none" rtlCol="0">
            <a:spAutoFit/>
          </a:bodyPr>
          <a:lstStyle/>
          <a:p>
            <a:r>
              <a:rPr lang="zh-CN" altLang="en-US" sz="4000" dirty="0">
                <a:solidFill>
                  <a:prstClr val="black"/>
                </a:solidFill>
                <a:latin typeface="微软雅黑" panose="020B0503020204020204" pitchFamily="34" charset="-122"/>
                <a:ea typeface="微软雅黑" panose="020B0503020204020204" pitchFamily="34" charset="-122"/>
              </a:rPr>
              <a:t>请插入标题内容</a:t>
            </a:r>
          </a:p>
        </p:txBody>
      </p:sp>
      <p:sp>
        <p:nvSpPr>
          <p:cNvPr id="1381" name="文本框 1380"/>
          <p:cNvSpPr txBox="1"/>
          <p:nvPr/>
        </p:nvSpPr>
        <p:spPr>
          <a:xfrm>
            <a:off x="4955256" y="4321310"/>
            <a:ext cx="2236510" cy="400110"/>
          </a:xfrm>
          <a:prstGeom prst="rect">
            <a:avLst/>
          </a:prstGeom>
          <a:noFill/>
        </p:spPr>
        <p:txBody>
          <a:bodyPr wrap="none" rtlCol="0">
            <a:spAutoFit/>
          </a:bodyPr>
          <a:lstStyle/>
          <a:p>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请插入小标题内容</a:t>
            </a:r>
          </a:p>
        </p:txBody>
      </p:sp>
      <p:sp>
        <p:nvSpPr>
          <p:cNvPr id="2069" name="八边形 2068"/>
          <p:cNvSpPr/>
          <p:nvPr/>
        </p:nvSpPr>
        <p:spPr>
          <a:xfrm>
            <a:off x="5231420" y="1565333"/>
            <a:ext cx="1663976" cy="1663976"/>
          </a:xfrm>
          <a:prstGeom prst="octagon">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3600" dirty="0">
                <a:solidFill>
                  <a:prstClr val="white"/>
                </a:solidFill>
                <a:latin typeface="微软雅黑" panose="020B0503020204020204" pitchFamily="34" charset="-122"/>
                <a:ea typeface="微软雅黑" panose="020B0503020204020204" pitchFamily="34" charset="-122"/>
              </a:rPr>
              <a:t>Part two</a:t>
            </a:r>
          </a:p>
        </p:txBody>
      </p:sp>
    </p:spTree>
    <p:extLst>
      <p:ext uri="{BB962C8B-B14F-4D97-AF65-F5344CB8AC3E}">
        <p14:creationId xmlns:p14="http://schemas.microsoft.com/office/powerpoint/2010/main" val="90583611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8211446" y="2272171"/>
            <a:ext cx="2885371" cy="823200"/>
            <a:chOff x="7523107" y="3331677"/>
            <a:chExt cx="2885371" cy="823200"/>
          </a:xfrm>
        </p:grpSpPr>
        <p:sp>
          <p:nvSpPr>
            <p:cNvPr id="31" name="矩形 30"/>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2" name="文本框 53"/>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33" name="组合 32"/>
          <p:cNvGrpSpPr/>
          <p:nvPr/>
        </p:nvGrpSpPr>
        <p:grpSpPr>
          <a:xfrm>
            <a:off x="8211446" y="4503985"/>
            <a:ext cx="2885371" cy="823200"/>
            <a:chOff x="7523107" y="3331677"/>
            <a:chExt cx="2885371" cy="823200"/>
          </a:xfrm>
        </p:grpSpPr>
        <p:sp>
          <p:nvSpPr>
            <p:cNvPr id="34" name="矩形 33"/>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5" name="文本框 56"/>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36" name="组合 35"/>
          <p:cNvGrpSpPr/>
          <p:nvPr/>
        </p:nvGrpSpPr>
        <p:grpSpPr>
          <a:xfrm>
            <a:off x="1116018" y="2272171"/>
            <a:ext cx="2885371" cy="823200"/>
            <a:chOff x="7523107" y="3331677"/>
            <a:chExt cx="2885371" cy="823200"/>
          </a:xfrm>
        </p:grpSpPr>
        <p:sp>
          <p:nvSpPr>
            <p:cNvPr id="37" name="矩形 36"/>
            <p:cNvSpPr/>
            <p:nvPr/>
          </p:nvSpPr>
          <p:spPr>
            <a:xfrm>
              <a:off x="8166504" y="3331677"/>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8" name="文本框 59"/>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algn="r"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39" name="组合 38"/>
          <p:cNvGrpSpPr/>
          <p:nvPr/>
        </p:nvGrpSpPr>
        <p:grpSpPr>
          <a:xfrm>
            <a:off x="1116018" y="4503985"/>
            <a:ext cx="2885371" cy="823200"/>
            <a:chOff x="7523107" y="3331677"/>
            <a:chExt cx="2885371" cy="823200"/>
          </a:xfrm>
        </p:grpSpPr>
        <p:sp>
          <p:nvSpPr>
            <p:cNvPr id="40" name="矩形 39"/>
            <p:cNvSpPr/>
            <p:nvPr/>
          </p:nvSpPr>
          <p:spPr>
            <a:xfrm>
              <a:off x="8166504" y="3331677"/>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41" name="文本框 64"/>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algn="r"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42" name="组合 41"/>
          <p:cNvGrpSpPr/>
          <p:nvPr/>
        </p:nvGrpSpPr>
        <p:grpSpPr>
          <a:xfrm>
            <a:off x="4072927" y="1808027"/>
            <a:ext cx="4028615" cy="4028613"/>
            <a:chOff x="4072927" y="1808027"/>
            <a:chExt cx="4028615" cy="4028613"/>
          </a:xfrm>
        </p:grpSpPr>
        <p:grpSp>
          <p:nvGrpSpPr>
            <p:cNvPr id="43" name="组合 42"/>
            <p:cNvGrpSpPr/>
            <p:nvPr/>
          </p:nvGrpSpPr>
          <p:grpSpPr>
            <a:xfrm>
              <a:off x="4072927" y="1808027"/>
              <a:ext cx="4028615" cy="4028613"/>
              <a:chOff x="4072927" y="1808027"/>
              <a:chExt cx="4028615" cy="4028613"/>
            </a:xfrm>
          </p:grpSpPr>
          <p:sp>
            <p:nvSpPr>
              <p:cNvPr id="48" name="Shape 10"/>
              <p:cNvSpPr/>
              <p:nvPr/>
            </p:nvSpPr>
            <p:spPr>
              <a:xfrm>
                <a:off x="4298572" y="2225172"/>
                <a:ext cx="1433601" cy="1739936"/>
              </a:xfrm>
              <a:custGeom>
                <a:avLst/>
                <a:gdLst/>
                <a:ahLst/>
                <a:cxnLst>
                  <a:cxn ang="0">
                    <a:pos x="wd2" y="hd2"/>
                  </a:cxn>
                  <a:cxn ang="5400000">
                    <a:pos x="wd2" y="hd2"/>
                  </a:cxn>
                  <a:cxn ang="10800000">
                    <a:pos x="wd2" y="hd2"/>
                  </a:cxn>
                  <a:cxn ang="16200000">
                    <a:pos x="wd2" y="hd2"/>
                  </a:cxn>
                </a:cxnLst>
                <a:rect l="0" t="0" r="r" b="b"/>
                <a:pathLst>
                  <a:path w="20842" h="21600" extrusionOk="0">
                    <a:moveTo>
                      <a:pt x="18755" y="8290"/>
                    </a:moveTo>
                    <a:lnTo>
                      <a:pt x="13932" y="0"/>
                    </a:lnTo>
                    <a:cubicBezTo>
                      <a:pt x="4453" y="4270"/>
                      <a:pt x="-758" y="12901"/>
                      <a:pt x="90" y="21600"/>
                    </a:cubicBezTo>
                    <a:cubicBezTo>
                      <a:pt x="3767" y="12143"/>
                      <a:pt x="15444" y="13183"/>
                      <a:pt x="17285" y="13675"/>
                    </a:cubicBezTo>
                    <a:cubicBezTo>
                      <a:pt x="18392" y="13854"/>
                      <a:pt x="19594" y="14276"/>
                      <a:pt x="20842" y="15000"/>
                    </a:cubicBezTo>
                    <a:cubicBezTo>
                      <a:pt x="20781" y="13165"/>
                      <a:pt x="19921" y="10282"/>
                      <a:pt x="18755" y="8290"/>
                    </a:cubicBezTo>
                    <a:close/>
                  </a:path>
                </a:pathLst>
              </a:custGeom>
              <a:noFill/>
              <a:ln w="12700">
                <a:solidFill>
                  <a:srgbClr val="17324D"/>
                </a:solidFill>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endParaRPr>
              </a:p>
            </p:txBody>
          </p:sp>
          <p:sp>
            <p:nvSpPr>
              <p:cNvPr id="49" name="Shape 11"/>
              <p:cNvSpPr/>
              <p:nvPr/>
            </p:nvSpPr>
            <p:spPr>
              <a:xfrm>
                <a:off x="4499789" y="4182255"/>
                <a:ext cx="1739936" cy="1433601"/>
              </a:xfrm>
              <a:custGeom>
                <a:avLst/>
                <a:gdLst/>
                <a:ahLst/>
                <a:cxnLst>
                  <a:cxn ang="0">
                    <a:pos x="wd2" y="hd2"/>
                  </a:cxn>
                  <a:cxn ang="5400000">
                    <a:pos x="wd2" y="hd2"/>
                  </a:cxn>
                  <a:cxn ang="10800000">
                    <a:pos x="wd2" y="hd2"/>
                  </a:cxn>
                  <a:cxn ang="16200000">
                    <a:pos x="wd2" y="hd2"/>
                  </a:cxn>
                </a:cxnLst>
                <a:rect l="0" t="0" r="r" b="b"/>
                <a:pathLst>
                  <a:path w="21600" h="20842" extrusionOk="0">
                    <a:moveTo>
                      <a:pt x="8290" y="2087"/>
                    </a:moveTo>
                    <a:lnTo>
                      <a:pt x="0" y="6910"/>
                    </a:lnTo>
                    <a:cubicBezTo>
                      <a:pt x="4270" y="16389"/>
                      <a:pt x="12901" y="21600"/>
                      <a:pt x="21600" y="20752"/>
                    </a:cubicBezTo>
                    <a:cubicBezTo>
                      <a:pt x="12143" y="17075"/>
                      <a:pt x="13183" y="5398"/>
                      <a:pt x="13675" y="3557"/>
                    </a:cubicBezTo>
                    <a:cubicBezTo>
                      <a:pt x="13854" y="2450"/>
                      <a:pt x="14276" y="1248"/>
                      <a:pt x="15000" y="0"/>
                    </a:cubicBezTo>
                    <a:cubicBezTo>
                      <a:pt x="13165" y="61"/>
                      <a:pt x="10282" y="921"/>
                      <a:pt x="8290" y="2087"/>
                    </a:cubicBezTo>
                    <a:close/>
                  </a:path>
                </a:pathLst>
              </a:custGeom>
              <a:noFill/>
              <a:ln w="12700">
                <a:solidFill>
                  <a:srgbClr val="17324D"/>
                </a:solidFill>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3000" b="0" i="0" u="none" strike="noStrike" kern="0" cap="none" spc="0" normalizeH="0" baseline="0" noProof="0" smtClean="0">
                  <a:ln>
                    <a:noFill/>
                  </a:ln>
                  <a:solidFill>
                    <a:srgbClr val="FFFFFF"/>
                  </a:solidFill>
                  <a:effectLst>
                    <a:outerShdw blurRad="38100" dist="12700" dir="5400000" rotWithShape="0">
                      <a:srgbClr val="000000">
                        <a:alpha val="50000"/>
                      </a:srgbClr>
                    </a:outerShdw>
                  </a:effectLst>
                  <a:uLnTx/>
                  <a:uFillTx/>
                </a:endParaRPr>
              </a:p>
            </p:txBody>
          </p:sp>
          <p:sp>
            <p:nvSpPr>
              <p:cNvPr id="50" name="Shape 12"/>
              <p:cNvSpPr/>
              <p:nvPr/>
            </p:nvSpPr>
            <p:spPr>
              <a:xfrm>
                <a:off x="6459829" y="3681931"/>
                <a:ext cx="1433601" cy="1739936"/>
              </a:xfrm>
              <a:custGeom>
                <a:avLst/>
                <a:gdLst/>
                <a:ahLst/>
                <a:cxnLst>
                  <a:cxn ang="0">
                    <a:pos x="wd2" y="hd2"/>
                  </a:cxn>
                  <a:cxn ang="5400000">
                    <a:pos x="wd2" y="hd2"/>
                  </a:cxn>
                  <a:cxn ang="10800000">
                    <a:pos x="wd2" y="hd2"/>
                  </a:cxn>
                  <a:cxn ang="16200000">
                    <a:pos x="wd2" y="hd2"/>
                  </a:cxn>
                </a:cxnLst>
                <a:rect l="0" t="0" r="r" b="b"/>
                <a:pathLst>
                  <a:path w="20842" h="21600" extrusionOk="0">
                    <a:moveTo>
                      <a:pt x="2087" y="13310"/>
                    </a:moveTo>
                    <a:lnTo>
                      <a:pt x="6910" y="21600"/>
                    </a:lnTo>
                    <a:cubicBezTo>
                      <a:pt x="16389" y="17330"/>
                      <a:pt x="21600" y="8699"/>
                      <a:pt x="20752" y="0"/>
                    </a:cubicBezTo>
                    <a:cubicBezTo>
                      <a:pt x="17075" y="9457"/>
                      <a:pt x="5398" y="8417"/>
                      <a:pt x="3557" y="7925"/>
                    </a:cubicBezTo>
                    <a:cubicBezTo>
                      <a:pt x="2450" y="7746"/>
                      <a:pt x="1248" y="7324"/>
                      <a:pt x="0" y="6600"/>
                    </a:cubicBezTo>
                    <a:cubicBezTo>
                      <a:pt x="61" y="8435"/>
                      <a:pt x="921" y="11318"/>
                      <a:pt x="2087" y="13310"/>
                    </a:cubicBezTo>
                    <a:close/>
                  </a:path>
                </a:pathLst>
              </a:custGeom>
              <a:noFill/>
              <a:ln w="12700">
                <a:solidFill>
                  <a:srgbClr val="17324D"/>
                </a:solidFill>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3000" b="0" i="0" u="none" strike="noStrike" kern="0" cap="none" spc="0" normalizeH="0" baseline="0" noProof="0" smtClean="0">
                  <a:ln>
                    <a:noFill/>
                  </a:ln>
                  <a:solidFill>
                    <a:srgbClr val="FFFFFF"/>
                  </a:solidFill>
                  <a:effectLst>
                    <a:outerShdw blurRad="38100" dist="12700" dir="5400000" rotWithShape="0">
                      <a:srgbClr val="000000">
                        <a:alpha val="50000"/>
                      </a:srgbClr>
                    </a:outerShdw>
                  </a:effectLst>
                  <a:uLnTx/>
                  <a:uFillTx/>
                </a:endParaRPr>
              </a:p>
            </p:txBody>
          </p:sp>
          <p:sp>
            <p:nvSpPr>
              <p:cNvPr id="51" name="Shape 13"/>
              <p:cNvSpPr/>
              <p:nvPr/>
            </p:nvSpPr>
            <p:spPr>
              <a:xfrm>
                <a:off x="5954560" y="2028813"/>
                <a:ext cx="1739936" cy="1433601"/>
              </a:xfrm>
              <a:custGeom>
                <a:avLst/>
                <a:gdLst/>
                <a:ahLst/>
                <a:cxnLst>
                  <a:cxn ang="0">
                    <a:pos x="wd2" y="hd2"/>
                  </a:cxn>
                  <a:cxn ang="5400000">
                    <a:pos x="wd2" y="hd2"/>
                  </a:cxn>
                  <a:cxn ang="10800000">
                    <a:pos x="wd2" y="hd2"/>
                  </a:cxn>
                  <a:cxn ang="16200000">
                    <a:pos x="wd2" y="hd2"/>
                  </a:cxn>
                </a:cxnLst>
                <a:rect l="0" t="0" r="r" b="b"/>
                <a:pathLst>
                  <a:path w="21600" h="20842" extrusionOk="0">
                    <a:moveTo>
                      <a:pt x="13310" y="18755"/>
                    </a:moveTo>
                    <a:lnTo>
                      <a:pt x="21600" y="13932"/>
                    </a:lnTo>
                    <a:cubicBezTo>
                      <a:pt x="17330" y="4453"/>
                      <a:pt x="8699" y="-758"/>
                      <a:pt x="0" y="90"/>
                    </a:cubicBezTo>
                    <a:cubicBezTo>
                      <a:pt x="9457" y="3767"/>
                      <a:pt x="8417" y="15444"/>
                      <a:pt x="7925" y="17285"/>
                    </a:cubicBezTo>
                    <a:cubicBezTo>
                      <a:pt x="7746" y="18392"/>
                      <a:pt x="7324" y="19594"/>
                      <a:pt x="6600" y="20842"/>
                    </a:cubicBezTo>
                    <a:cubicBezTo>
                      <a:pt x="8435" y="20781"/>
                      <a:pt x="11318" y="19921"/>
                      <a:pt x="13310" y="18755"/>
                    </a:cubicBezTo>
                    <a:close/>
                  </a:path>
                </a:pathLst>
              </a:custGeom>
              <a:noFill/>
              <a:ln w="12700">
                <a:solidFill>
                  <a:srgbClr val="17324D"/>
                </a:solidFill>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endParaRPr>
              </a:p>
            </p:txBody>
          </p:sp>
          <p:sp>
            <p:nvSpPr>
              <p:cNvPr id="52" name="Oval 27"/>
              <p:cNvSpPr/>
              <p:nvPr/>
            </p:nvSpPr>
            <p:spPr>
              <a:xfrm>
                <a:off x="4072927" y="1808027"/>
                <a:ext cx="4028615" cy="4028613"/>
              </a:xfrm>
              <a:prstGeom prst="ellips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ea typeface="+mn-ea"/>
                  <a:cs typeface="+mn-cs"/>
                </a:endParaRPr>
              </a:p>
            </p:txBody>
          </p:sp>
        </p:grpSp>
        <p:sp>
          <p:nvSpPr>
            <p:cNvPr id="44" name="矩形 43"/>
            <p:cNvSpPr/>
            <p:nvPr/>
          </p:nvSpPr>
          <p:spPr>
            <a:xfrm>
              <a:off x="4960292" y="2808284"/>
              <a:ext cx="558999" cy="39286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rPr>
                <a:t>01</a:t>
              </a:r>
              <a:endParaRPr kumimoji="0" lang="zh-CN" altLang="en-US"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endParaRPr>
            </a:p>
          </p:txBody>
        </p:sp>
        <p:sp>
          <p:nvSpPr>
            <p:cNvPr id="45" name="矩形 44"/>
            <p:cNvSpPr/>
            <p:nvPr/>
          </p:nvSpPr>
          <p:spPr>
            <a:xfrm>
              <a:off x="6654471" y="2808284"/>
              <a:ext cx="558999" cy="424732"/>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rPr>
                <a:t>02</a:t>
              </a:r>
              <a:endParaRPr kumimoji="0" lang="zh-CN" altLang="en-US"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endParaRPr>
            </a:p>
          </p:txBody>
        </p:sp>
        <p:sp>
          <p:nvSpPr>
            <p:cNvPr id="46" name="矩形 45"/>
            <p:cNvSpPr/>
            <p:nvPr/>
          </p:nvSpPr>
          <p:spPr>
            <a:xfrm>
              <a:off x="4960292" y="4421404"/>
              <a:ext cx="558999" cy="39286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rPr>
                <a:t>03</a:t>
              </a:r>
              <a:endParaRPr kumimoji="0" lang="zh-CN" altLang="en-US"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endParaRPr>
            </a:p>
          </p:txBody>
        </p:sp>
        <p:sp>
          <p:nvSpPr>
            <p:cNvPr id="47" name="矩形 46"/>
            <p:cNvSpPr/>
            <p:nvPr/>
          </p:nvSpPr>
          <p:spPr>
            <a:xfrm>
              <a:off x="6654471" y="4421404"/>
              <a:ext cx="558999" cy="39286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rPr>
                <a:t>04</a:t>
              </a:r>
              <a:endParaRPr kumimoji="0" lang="zh-CN" altLang="en-US" sz="1800" b="0" i="0" u="none" strike="noStrike" kern="0" cap="none" spc="0" normalizeH="0" baseline="0" noProof="0" dirty="0" smtClean="0">
                <a:ln>
                  <a:noFill/>
                </a:ln>
                <a:solidFill>
                  <a:srgbClr val="44546A">
                    <a:lumMod val="50000"/>
                  </a:srgbClr>
                </a:solidFill>
                <a:effectLst/>
                <a:uLnTx/>
                <a:uFillTx/>
                <a:latin typeface="Century Gothic" panose="020B0502020202020204" pitchFamily="34" charset="0"/>
              </a:endParaRPr>
            </a:p>
          </p:txBody>
        </p:sp>
      </p:grpSp>
      <p:sp>
        <p:nvSpPr>
          <p:cNvPr id="53" name="Oval 44">
            <a:extLst>
              <a:ext uri="{FF2B5EF4-FFF2-40B4-BE49-F238E27FC236}">
                <a16:creationId xmlns="" xmlns:a16="http://schemas.microsoft.com/office/drawing/2014/main" id="{EB2ECE95-4529-4BCC-B4D0-B64399B5B2A5}"/>
              </a:ext>
            </a:extLst>
          </p:cNvPr>
          <p:cNvSpPr/>
          <p:nvPr/>
        </p:nvSpPr>
        <p:spPr>
          <a:xfrm>
            <a:off x="5772144" y="3504112"/>
            <a:ext cx="603504" cy="556416"/>
          </a:xfrm>
          <a:custGeom>
            <a:avLst/>
            <a:gdLst>
              <a:gd name="connsiteX0" fmla="*/ 469488 w 578320"/>
              <a:gd name="connsiteY0" fmla="*/ 312166 h 533197"/>
              <a:gd name="connsiteX1" fmla="*/ 523904 w 578320"/>
              <a:gd name="connsiteY1" fmla="*/ 363740 h 533197"/>
              <a:gd name="connsiteX2" fmla="*/ 523904 w 578320"/>
              <a:gd name="connsiteY2" fmla="*/ 376634 h 533197"/>
              <a:gd name="connsiteX3" fmla="*/ 527594 w 578320"/>
              <a:gd name="connsiteY3" fmla="*/ 391369 h 533197"/>
              <a:gd name="connsiteX4" fmla="*/ 512837 w 578320"/>
              <a:gd name="connsiteY4" fmla="*/ 411630 h 533197"/>
              <a:gd name="connsiteX5" fmla="*/ 498080 w 578320"/>
              <a:gd name="connsiteY5" fmla="*/ 440180 h 533197"/>
              <a:gd name="connsiteX6" fmla="*/ 529438 w 578320"/>
              <a:gd name="connsiteY6" fmla="*/ 475176 h 533197"/>
              <a:gd name="connsiteX7" fmla="*/ 578320 w 578320"/>
              <a:gd name="connsiteY7" fmla="*/ 518462 h 533197"/>
              <a:gd name="connsiteX8" fmla="*/ 485168 w 578320"/>
              <a:gd name="connsiteY8" fmla="*/ 533197 h 533197"/>
              <a:gd name="connsiteX9" fmla="*/ 477789 w 578320"/>
              <a:gd name="connsiteY9" fmla="*/ 486228 h 533197"/>
              <a:gd name="connsiteX10" fmla="*/ 481478 w 578320"/>
              <a:gd name="connsiteY10" fmla="*/ 479781 h 533197"/>
              <a:gd name="connsiteX11" fmla="*/ 480556 w 578320"/>
              <a:gd name="connsiteY11" fmla="*/ 477939 h 533197"/>
              <a:gd name="connsiteX12" fmla="*/ 471333 w 578320"/>
              <a:gd name="connsiteY12" fmla="*/ 466888 h 533197"/>
              <a:gd name="connsiteX13" fmla="*/ 467644 w 578320"/>
              <a:gd name="connsiteY13" fmla="*/ 466888 h 533197"/>
              <a:gd name="connsiteX14" fmla="*/ 458421 w 578320"/>
              <a:gd name="connsiteY14" fmla="*/ 477939 h 533197"/>
              <a:gd name="connsiteX15" fmla="*/ 458421 w 578320"/>
              <a:gd name="connsiteY15" fmla="*/ 479781 h 533197"/>
              <a:gd name="connsiteX16" fmla="*/ 462110 w 578320"/>
              <a:gd name="connsiteY16" fmla="*/ 486228 h 533197"/>
              <a:gd name="connsiteX17" fmla="*/ 454732 w 578320"/>
              <a:gd name="connsiteY17" fmla="*/ 533197 h 533197"/>
              <a:gd name="connsiteX18" fmla="*/ 361579 w 578320"/>
              <a:gd name="connsiteY18" fmla="*/ 518462 h 533197"/>
              <a:gd name="connsiteX19" fmla="*/ 409539 w 578320"/>
              <a:gd name="connsiteY19" fmla="*/ 475176 h 533197"/>
              <a:gd name="connsiteX20" fmla="*/ 440897 w 578320"/>
              <a:gd name="connsiteY20" fmla="*/ 440180 h 533197"/>
              <a:gd name="connsiteX21" fmla="*/ 427063 w 578320"/>
              <a:gd name="connsiteY21" fmla="*/ 411630 h 533197"/>
              <a:gd name="connsiteX22" fmla="*/ 411383 w 578320"/>
              <a:gd name="connsiteY22" fmla="*/ 391369 h 533197"/>
              <a:gd name="connsiteX23" fmla="*/ 415995 w 578320"/>
              <a:gd name="connsiteY23" fmla="*/ 376634 h 533197"/>
              <a:gd name="connsiteX24" fmla="*/ 415995 w 578320"/>
              <a:gd name="connsiteY24" fmla="*/ 363740 h 533197"/>
              <a:gd name="connsiteX25" fmla="*/ 469488 w 578320"/>
              <a:gd name="connsiteY25" fmla="*/ 312166 h 533197"/>
              <a:gd name="connsiteX26" fmla="*/ 107909 w 578320"/>
              <a:gd name="connsiteY26" fmla="*/ 312166 h 533197"/>
              <a:gd name="connsiteX27" fmla="*/ 162325 w 578320"/>
              <a:gd name="connsiteY27" fmla="*/ 363740 h 533197"/>
              <a:gd name="connsiteX28" fmla="*/ 162325 w 578320"/>
              <a:gd name="connsiteY28" fmla="*/ 376634 h 533197"/>
              <a:gd name="connsiteX29" fmla="*/ 166937 w 578320"/>
              <a:gd name="connsiteY29" fmla="*/ 391369 h 533197"/>
              <a:gd name="connsiteX30" fmla="*/ 151257 w 578320"/>
              <a:gd name="connsiteY30" fmla="*/ 411630 h 533197"/>
              <a:gd name="connsiteX31" fmla="*/ 137423 w 578320"/>
              <a:gd name="connsiteY31" fmla="*/ 440180 h 533197"/>
              <a:gd name="connsiteX32" fmla="*/ 167859 w 578320"/>
              <a:gd name="connsiteY32" fmla="*/ 475176 h 533197"/>
              <a:gd name="connsiteX33" fmla="*/ 216741 w 578320"/>
              <a:gd name="connsiteY33" fmla="*/ 518462 h 533197"/>
              <a:gd name="connsiteX34" fmla="*/ 123588 w 578320"/>
              <a:gd name="connsiteY34" fmla="*/ 533197 h 533197"/>
              <a:gd name="connsiteX35" fmla="*/ 116210 w 578320"/>
              <a:gd name="connsiteY35" fmla="*/ 486228 h 533197"/>
              <a:gd name="connsiteX36" fmla="*/ 119899 w 578320"/>
              <a:gd name="connsiteY36" fmla="*/ 479781 h 533197"/>
              <a:gd name="connsiteX37" fmla="*/ 119899 w 578320"/>
              <a:gd name="connsiteY37" fmla="*/ 477939 h 533197"/>
              <a:gd name="connsiteX38" fmla="*/ 109754 w 578320"/>
              <a:gd name="connsiteY38" fmla="*/ 466888 h 533197"/>
              <a:gd name="connsiteX39" fmla="*/ 106987 w 578320"/>
              <a:gd name="connsiteY39" fmla="*/ 466888 h 533197"/>
              <a:gd name="connsiteX40" fmla="*/ 96842 w 578320"/>
              <a:gd name="connsiteY40" fmla="*/ 477939 h 533197"/>
              <a:gd name="connsiteX41" fmla="*/ 96842 w 578320"/>
              <a:gd name="connsiteY41" fmla="*/ 479781 h 533197"/>
              <a:gd name="connsiteX42" fmla="*/ 100531 w 578320"/>
              <a:gd name="connsiteY42" fmla="*/ 486228 h 533197"/>
              <a:gd name="connsiteX43" fmla="*/ 93152 w 578320"/>
              <a:gd name="connsiteY43" fmla="*/ 533197 h 533197"/>
              <a:gd name="connsiteX44" fmla="*/ 0 w 578320"/>
              <a:gd name="connsiteY44" fmla="*/ 518462 h 533197"/>
              <a:gd name="connsiteX45" fmla="*/ 48882 w 578320"/>
              <a:gd name="connsiteY45" fmla="*/ 475176 h 533197"/>
              <a:gd name="connsiteX46" fmla="*/ 79318 w 578320"/>
              <a:gd name="connsiteY46" fmla="*/ 440180 h 533197"/>
              <a:gd name="connsiteX47" fmla="*/ 65483 w 578320"/>
              <a:gd name="connsiteY47" fmla="*/ 411630 h 533197"/>
              <a:gd name="connsiteX48" fmla="*/ 49804 w 578320"/>
              <a:gd name="connsiteY48" fmla="*/ 391369 h 533197"/>
              <a:gd name="connsiteX49" fmla="*/ 54416 w 578320"/>
              <a:gd name="connsiteY49" fmla="*/ 376634 h 533197"/>
              <a:gd name="connsiteX50" fmla="*/ 54416 w 578320"/>
              <a:gd name="connsiteY50" fmla="*/ 363740 h 533197"/>
              <a:gd name="connsiteX51" fmla="*/ 107909 w 578320"/>
              <a:gd name="connsiteY51" fmla="*/ 312166 h 533197"/>
              <a:gd name="connsiteX52" fmla="*/ 288717 w 578320"/>
              <a:gd name="connsiteY52" fmla="*/ 237601 h 533197"/>
              <a:gd name="connsiteX53" fmla="*/ 303485 w 578320"/>
              <a:gd name="connsiteY53" fmla="*/ 252338 h 533197"/>
              <a:gd name="connsiteX54" fmla="*/ 303485 w 578320"/>
              <a:gd name="connsiteY54" fmla="*/ 331547 h 533197"/>
              <a:gd name="connsiteX55" fmla="*/ 384708 w 578320"/>
              <a:gd name="connsiteY55" fmla="*/ 398782 h 533197"/>
              <a:gd name="connsiteX56" fmla="*/ 386554 w 578320"/>
              <a:gd name="connsiteY56" fmla="*/ 419045 h 533197"/>
              <a:gd name="connsiteX57" fmla="*/ 375478 w 578320"/>
              <a:gd name="connsiteY57" fmla="*/ 423650 h 533197"/>
              <a:gd name="connsiteX58" fmla="*/ 366248 w 578320"/>
              <a:gd name="connsiteY58" fmla="*/ 420887 h 533197"/>
              <a:gd name="connsiteX59" fmla="*/ 288717 w 578320"/>
              <a:gd name="connsiteY59" fmla="*/ 356415 h 533197"/>
              <a:gd name="connsiteX60" fmla="*/ 212108 w 578320"/>
              <a:gd name="connsiteY60" fmla="*/ 420887 h 533197"/>
              <a:gd name="connsiteX61" fmla="*/ 191802 w 578320"/>
              <a:gd name="connsiteY61" fmla="*/ 419045 h 533197"/>
              <a:gd name="connsiteX62" fmla="*/ 193648 w 578320"/>
              <a:gd name="connsiteY62" fmla="*/ 398782 h 533197"/>
              <a:gd name="connsiteX63" fmla="*/ 274872 w 578320"/>
              <a:gd name="connsiteY63" fmla="*/ 331547 h 533197"/>
              <a:gd name="connsiteX64" fmla="*/ 274872 w 578320"/>
              <a:gd name="connsiteY64" fmla="*/ 252338 h 533197"/>
              <a:gd name="connsiteX65" fmla="*/ 288717 w 578320"/>
              <a:gd name="connsiteY65" fmla="*/ 237601 h 533197"/>
              <a:gd name="connsiteX66" fmla="*/ 288699 w 578320"/>
              <a:gd name="connsiteY66" fmla="*/ 0 h 533197"/>
              <a:gd name="connsiteX67" fmla="*/ 343115 w 578320"/>
              <a:gd name="connsiteY67" fmla="*/ 50653 h 533197"/>
              <a:gd name="connsiteX68" fmla="*/ 343115 w 578320"/>
              <a:gd name="connsiteY68" fmla="*/ 63546 h 533197"/>
              <a:gd name="connsiteX69" fmla="*/ 346805 w 578320"/>
              <a:gd name="connsiteY69" fmla="*/ 78282 h 533197"/>
              <a:gd name="connsiteX70" fmla="*/ 332048 w 578320"/>
              <a:gd name="connsiteY70" fmla="*/ 98543 h 533197"/>
              <a:gd name="connsiteX71" fmla="*/ 318213 w 578320"/>
              <a:gd name="connsiteY71" fmla="*/ 127093 h 533197"/>
              <a:gd name="connsiteX72" fmla="*/ 348649 w 578320"/>
              <a:gd name="connsiteY72" fmla="*/ 163010 h 533197"/>
              <a:gd name="connsiteX73" fmla="*/ 397531 w 578320"/>
              <a:gd name="connsiteY73" fmla="*/ 206295 h 533197"/>
              <a:gd name="connsiteX74" fmla="*/ 304379 w 578320"/>
              <a:gd name="connsiteY74" fmla="*/ 220110 h 533197"/>
              <a:gd name="connsiteX75" fmla="*/ 297000 w 578320"/>
              <a:gd name="connsiteY75" fmla="*/ 173141 h 533197"/>
              <a:gd name="connsiteX76" fmla="*/ 300689 w 578320"/>
              <a:gd name="connsiteY76" fmla="*/ 167615 h 533197"/>
              <a:gd name="connsiteX77" fmla="*/ 300689 w 578320"/>
              <a:gd name="connsiteY77" fmla="*/ 164852 h 533197"/>
              <a:gd name="connsiteX78" fmla="*/ 290544 w 578320"/>
              <a:gd name="connsiteY78" fmla="*/ 154722 h 533197"/>
              <a:gd name="connsiteX79" fmla="*/ 287777 w 578320"/>
              <a:gd name="connsiteY79" fmla="*/ 154722 h 533197"/>
              <a:gd name="connsiteX80" fmla="*/ 277632 w 578320"/>
              <a:gd name="connsiteY80" fmla="*/ 164852 h 533197"/>
              <a:gd name="connsiteX81" fmla="*/ 277632 w 578320"/>
              <a:gd name="connsiteY81" fmla="*/ 167615 h 533197"/>
              <a:gd name="connsiteX82" fmla="*/ 281321 w 578320"/>
              <a:gd name="connsiteY82" fmla="*/ 173141 h 533197"/>
              <a:gd name="connsiteX83" fmla="*/ 273943 w 578320"/>
              <a:gd name="connsiteY83" fmla="*/ 221031 h 533197"/>
              <a:gd name="connsiteX84" fmla="*/ 180790 w 578320"/>
              <a:gd name="connsiteY84" fmla="*/ 206295 h 533197"/>
              <a:gd name="connsiteX85" fmla="*/ 228750 w 578320"/>
              <a:gd name="connsiteY85" fmla="*/ 163010 h 533197"/>
              <a:gd name="connsiteX86" fmla="*/ 260108 w 578320"/>
              <a:gd name="connsiteY86" fmla="*/ 127093 h 533197"/>
              <a:gd name="connsiteX87" fmla="*/ 246274 w 578320"/>
              <a:gd name="connsiteY87" fmla="*/ 98543 h 533197"/>
              <a:gd name="connsiteX88" fmla="*/ 230594 w 578320"/>
              <a:gd name="connsiteY88" fmla="*/ 78282 h 533197"/>
              <a:gd name="connsiteX89" fmla="*/ 235206 w 578320"/>
              <a:gd name="connsiteY89" fmla="*/ 63546 h 533197"/>
              <a:gd name="connsiteX90" fmla="*/ 235206 w 578320"/>
              <a:gd name="connsiteY90" fmla="*/ 50653 h 533197"/>
              <a:gd name="connsiteX91" fmla="*/ 288699 w 578320"/>
              <a:gd name="connsiteY9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78320" h="533197">
                <a:moveTo>
                  <a:pt x="469488" y="312166"/>
                </a:moveTo>
                <a:cubicBezTo>
                  <a:pt x="499002" y="312166"/>
                  <a:pt x="523904" y="335190"/>
                  <a:pt x="523904" y="363740"/>
                </a:cubicBezTo>
                <a:lnTo>
                  <a:pt x="523904" y="376634"/>
                </a:lnTo>
                <a:cubicBezTo>
                  <a:pt x="523904" y="376634"/>
                  <a:pt x="529438" y="381238"/>
                  <a:pt x="527594" y="391369"/>
                </a:cubicBezTo>
                <a:cubicBezTo>
                  <a:pt x="526671" y="404262"/>
                  <a:pt x="512837" y="411630"/>
                  <a:pt x="512837" y="411630"/>
                </a:cubicBezTo>
                <a:cubicBezTo>
                  <a:pt x="512837" y="411630"/>
                  <a:pt x="509147" y="430970"/>
                  <a:pt x="498080" y="440180"/>
                </a:cubicBezTo>
                <a:cubicBezTo>
                  <a:pt x="494391" y="467809"/>
                  <a:pt x="513759" y="470572"/>
                  <a:pt x="529438" y="475176"/>
                </a:cubicBezTo>
                <a:cubicBezTo>
                  <a:pt x="555263" y="483465"/>
                  <a:pt x="578320" y="485307"/>
                  <a:pt x="578320" y="518462"/>
                </a:cubicBezTo>
                <a:cubicBezTo>
                  <a:pt x="578320" y="525829"/>
                  <a:pt x="543273" y="532276"/>
                  <a:pt x="485168" y="533197"/>
                </a:cubicBezTo>
                <a:lnTo>
                  <a:pt x="477789" y="486228"/>
                </a:lnTo>
                <a:lnTo>
                  <a:pt x="481478" y="479781"/>
                </a:lnTo>
                <a:cubicBezTo>
                  <a:pt x="481478" y="478860"/>
                  <a:pt x="481478" y="477939"/>
                  <a:pt x="480556" y="477939"/>
                </a:cubicBezTo>
                <a:lnTo>
                  <a:pt x="471333" y="466888"/>
                </a:lnTo>
                <a:cubicBezTo>
                  <a:pt x="470411" y="465967"/>
                  <a:pt x="468566" y="465967"/>
                  <a:pt x="467644" y="466888"/>
                </a:cubicBezTo>
                <a:lnTo>
                  <a:pt x="458421" y="477939"/>
                </a:lnTo>
                <a:cubicBezTo>
                  <a:pt x="457499" y="477939"/>
                  <a:pt x="457499" y="478860"/>
                  <a:pt x="458421" y="479781"/>
                </a:cubicBezTo>
                <a:lnTo>
                  <a:pt x="462110" y="486228"/>
                </a:lnTo>
                <a:lnTo>
                  <a:pt x="454732" y="533197"/>
                </a:lnTo>
                <a:cubicBezTo>
                  <a:pt x="396627" y="532276"/>
                  <a:pt x="361579" y="525829"/>
                  <a:pt x="361579" y="518462"/>
                </a:cubicBezTo>
                <a:cubicBezTo>
                  <a:pt x="361579" y="485307"/>
                  <a:pt x="384637" y="483465"/>
                  <a:pt x="409539" y="475176"/>
                </a:cubicBezTo>
                <a:cubicBezTo>
                  <a:pt x="425218" y="470572"/>
                  <a:pt x="444586" y="466888"/>
                  <a:pt x="440897" y="440180"/>
                </a:cubicBezTo>
                <a:cubicBezTo>
                  <a:pt x="430752" y="430970"/>
                  <a:pt x="427063" y="411630"/>
                  <a:pt x="427063" y="411630"/>
                </a:cubicBezTo>
                <a:cubicBezTo>
                  <a:pt x="427063" y="411630"/>
                  <a:pt x="413228" y="404262"/>
                  <a:pt x="411383" y="391369"/>
                </a:cubicBezTo>
                <a:cubicBezTo>
                  <a:pt x="410461" y="381238"/>
                  <a:pt x="415995" y="376634"/>
                  <a:pt x="415995" y="376634"/>
                </a:cubicBezTo>
                <a:lnTo>
                  <a:pt x="415995" y="363740"/>
                </a:lnTo>
                <a:cubicBezTo>
                  <a:pt x="415995" y="335190"/>
                  <a:pt x="439975" y="312166"/>
                  <a:pt x="469488" y="312166"/>
                </a:cubicBezTo>
                <a:close/>
                <a:moveTo>
                  <a:pt x="107909" y="312166"/>
                </a:moveTo>
                <a:cubicBezTo>
                  <a:pt x="138345" y="312166"/>
                  <a:pt x="162325" y="335190"/>
                  <a:pt x="162325" y="363740"/>
                </a:cubicBezTo>
                <a:lnTo>
                  <a:pt x="162325" y="376634"/>
                </a:lnTo>
                <a:cubicBezTo>
                  <a:pt x="162325" y="376634"/>
                  <a:pt x="167859" y="381238"/>
                  <a:pt x="166937" y="391369"/>
                </a:cubicBezTo>
                <a:cubicBezTo>
                  <a:pt x="165092" y="404262"/>
                  <a:pt x="151257" y="411630"/>
                  <a:pt x="151257" y="411630"/>
                </a:cubicBezTo>
                <a:cubicBezTo>
                  <a:pt x="151257" y="411630"/>
                  <a:pt x="147568" y="430970"/>
                  <a:pt x="137423" y="440180"/>
                </a:cubicBezTo>
                <a:cubicBezTo>
                  <a:pt x="132811" y="467809"/>
                  <a:pt x="152180" y="470572"/>
                  <a:pt x="167859" y="475176"/>
                </a:cubicBezTo>
                <a:cubicBezTo>
                  <a:pt x="193684" y="483465"/>
                  <a:pt x="216741" y="485307"/>
                  <a:pt x="216741" y="518462"/>
                </a:cubicBezTo>
                <a:cubicBezTo>
                  <a:pt x="216741" y="525829"/>
                  <a:pt x="181693" y="532276"/>
                  <a:pt x="123588" y="533197"/>
                </a:cubicBezTo>
                <a:lnTo>
                  <a:pt x="116210" y="486228"/>
                </a:lnTo>
                <a:lnTo>
                  <a:pt x="119899" y="479781"/>
                </a:lnTo>
                <a:cubicBezTo>
                  <a:pt x="120821" y="478860"/>
                  <a:pt x="119899" y="477939"/>
                  <a:pt x="119899" y="477939"/>
                </a:cubicBezTo>
                <a:lnTo>
                  <a:pt x="109754" y="466888"/>
                </a:lnTo>
                <a:cubicBezTo>
                  <a:pt x="108832" y="465967"/>
                  <a:pt x="107909" y="465967"/>
                  <a:pt x="106987" y="466888"/>
                </a:cubicBezTo>
                <a:lnTo>
                  <a:pt x="96842" y="477939"/>
                </a:lnTo>
                <a:cubicBezTo>
                  <a:pt x="96842" y="477939"/>
                  <a:pt x="95919" y="478860"/>
                  <a:pt x="96842" y="479781"/>
                </a:cubicBezTo>
                <a:lnTo>
                  <a:pt x="100531" y="486228"/>
                </a:lnTo>
                <a:lnTo>
                  <a:pt x="93152" y="533197"/>
                </a:lnTo>
                <a:cubicBezTo>
                  <a:pt x="35047" y="532276"/>
                  <a:pt x="0" y="525829"/>
                  <a:pt x="0" y="518462"/>
                </a:cubicBezTo>
                <a:cubicBezTo>
                  <a:pt x="0" y="485307"/>
                  <a:pt x="23057" y="483465"/>
                  <a:pt x="48882" y="475176"/>
                </a:cubicBezTo>
                <a:cubicBezTo>
                  <a:pt x="64561" y="470572"/>
                  <a:pt x="83929" y="466888"/>
                  <a:pt x="79318" y="440180"/>
                </a:cubicBezTo>
                <a:cubicBezTo>
                  <a:pt x="69173" y="430970"/>
                  <a:pt x="65483" y="411630"/>
                  <a:pt x="65483" y="411630"/>
                </a:cubicBezTo>
                <a:cubicBezTo>
                  <a:pt x="65483" y="411630"/>
                  <a:pt x="51649" y="404262"/>
                  <a:pt x="49804" y="391369"/>
                </a:cubicBezTo>
                <a:cubicBezTo>
                  <a:pt x="48882" y="381238"/>
                  <a:pt x="54416" y="376634"/>
                  <a:pt x="54416" y="376634"/>
                </a:cubicBezTo>
                <a:lnTo>
                  <a:pt x="54416" y="363740"/>
                </a:lnTo>
                <a:cubicBezTo>
                  <a:pt x="54416" y="335190"/>
                  <a:pt x="78396" y="312166"/>
                  <a:pt x="107909" y="312166"/>
                </a:cubicBezTo>
                <a:close/>
                <a:moveTo>
                  <a:pt x="288717" y="237601"/>
                </a:moveTo>
                <a:cubicBezTo>
                  <a:pt x="297024" y="237601"/>
                  <a:pt x="303485" y="244048"/>
                  <a:pt x="303485" y="252338"/>
                </a:cubicBezTo>
                <a:lnTo>
                  <a:pt x="303485" y="331547"/>
                </a:lnTo>
                <a:lnTo>
                  <a:pt x="384708" y="398782"/>
                </a:lnTo>
                <a:cubicBezTo>
                  <a:pt x="390246" y="403387"/>
                  <a:pt x="391169" y="412598"/>
                  <a:pt x="386554" y="419045"/>
                </a:cubicBezTo>
                <a:cubicBezTo>
                  <a:pt x="383785" y="421808"/>
                  <a:pt x="379170" y="423650"/>
                  <a:pt x="375478" y="423650"/>
                </a:cubicBezTo>
                <a:cubicBezTo>
                  <a:pt x="371786" y="423650"/>
                  <a:pt x="369017" y="422729"/>
                  <a:pt x="366248" y="420887"/>
                </a:cubicBezTo>
                <a:lnTo>
                  <a:pt x="288717" y="356415"/>
                </a:lnTo>
                <a:lnTo>
                  <a:pt x="212108" y="420887"/>
                </a:lnTo>
                <a:cubicBezTo>
                  <a:pt x="205647" y="425492"/>
                  <a:pt x="196417" y="424571"/>
                  <a:pt x="191802" y="419045"/>
                </a:cubicBezTo>
                <a:cubicBezTo>
                  <a:pt x="186264" y="412598"/>
                  <a:pt x="187187" y="403387"/>
                  <a:pt x="193648" y="398782"/>
                </a:cubicBezTo>
                <a:lnTo>
                  <a:pt x="274872" y="331547"/>
                </a:lnTo>
                <a:lnTo>
                  <a:pt x="274872" y="252338"/>
                </a:lnTo>
                <a:cubicBezTo>
                  <a:pt x="274872" y="244048"/>
                  <a:pt x="281333" y="237601"/>
                  <a:pt x="288717" y="237601"/>
                </a:cubicBezTo>
                <a:close/>
                <a:moveTo>
                  <a:pt x="288699" y="0"/>
                </a:moveTo>
                <a:cubicBezTo>
                  <a:pt x="318213" y="0"/>
                  <a:pt x="343115" y="22103"/>
                  <a:pt x="343115" y="50653"/>
                </a:cubicBezTo>
                <a:lnTo>
                  <a:pt x="343115" y="63546"/>
                </a:lnTo>
                <a:cubicBezTo>
                  <a:pt x="343115" y="63546"/>
                  <a:pt x="348649" y="68151"/>
                  <a:pt x="346805" y="78282"/>
                </a:cubicBezTo>
                <a:cubicBezTo>
                  <a:pt x="345882" y="92096"/>
                  <a:pt x="332048" y="98543"/>
                  <a:pt x="332048" y="98543"/>
                </a:cubicBezTo>
                <a:cubicBezTo>
                  <a:pt x="332048" y="98543"/>
                  <a:pt x="328358" y="117883"/>
                  <a:pt x="318213" y="127093"/>
                </a:cubicBezTo>
                <a:cubicBezTo>
                  <a:pt x="313602" y="154722"/>
                  <a:pt x="332970" y="157484"/>
                  <a:pt x="348649" y="163010"/>
                </a:cubicBezTo>
                <a:cubicBezTo>
                  <a:pt x="374474" y="171299"/>
                  <a:pt x="397531" y="172220"/>
                  <a:pt x="397531" y="206295"/>
                </a:cubicBezTo>
                <a:cubicBezTo>
                  <a:pt x="397531" y="212742"/>
                  <a:pt x="362484" y="219189"/>
                  <a:pt x="304379" y="220110"/>
                </a:cubicBezTo>
                <a:lnTo>
                  <a:pt x="297000" y="173141"/>
                </a:lnTo>
                <a:lnTo>
                  <a:pt x="300689" y="167615"/>
                </a:lnTo>
                <a:cubicBezTo>
                  <a:pt x="300689" y="166694"/>
                  <a:pt x="300689" y="165773"/>
                  <a:pt x="300689" y="164852"/>
                </a:cubicBezTo>
                <a:lnTo>
                  <a:pt x="290544" y="154722"/>
                </a:lnTo>
                <a:cubicBezTo>
                  <a:pt x="289622" y="153801"/>
                  <a:pt x="287777" y="153801"/>
                  <a:pt x="287777" y="154722"/>
                </a:cubicBezTo>
                <a:lnTo>
                  <a:pt x="277632" y="164852"/>
                </a:lnTo>
                <a:cubicBezTo>
                  <a:pt x="276710" y="165773"/>
                  <a:pt x="276710" y="166694"/>
                  <a:pt x="277632" y="167615"/>
                </a:cubicBezTo>
                <a:lnTo>
                  <a:pt x="281321" y="173141"/>
                </a:lnTo>
                <a:lnTo>
                  <a:pt x="273943" y="221031"/>
                </a:lnTo>
                <a:cubicBezTo>
                  <a:pt x="215838" y="219189"/>
                  <a:pt x="180790" y="212742"/>
                  <a:pt x="180790" y="206295"/>
                </a:cubicBezTo>
                <a:cubicBezTo>
                  <a:pt x="180790" y="172220"/>
                  <a:pt x="203848" y="171299"/>
                  <a:pt x="228750" y="163010"/>
                </a:cubicBezTo>
                <a:cubicBezTo>
                  <a:pt x="244429" y="157484"/>
                  <a:pt x="264720" y="154722"/>
                  <a:pt x="260108" y="127093"/>
                </a:cubicBezTo>
                <a:cubicBezTo>
                  <a:pt x="249963" y="117883"/>
                  <a:pt x="246274" y="98543"/>
                  <a:pt x="246274" y="98543"/>
                </a:cubicBezTo>
                <a:cubicBezTo>
                  <a:pt x="246274" y="98543"/>
                  <a:pt x="232439" y="92096"/>
                  <a:pt x="230594" y="78282"/>
                </a:cubicBezTo>
                <a:cubicBezTo>
                  <a:pt x="229672" y="68151"/>
                  <a:pt x="235206" y="63546"/>
                  <a:pt x="235206" y="63546"/>
                </a:cubicBezTo>
                <a:lnTo>
                  <a:pt x="235206" y="50653"/>
                </a:lnTo>
                <a:cubicBezTo>
                  <a:pt x="235206" y="22103"/>
                  <a:pt x="259186" y="0"/>
                  <a:pt x="288699" y="0"/>
                </a:cubicBezTo>
                <a:close/>
              </a:path>
            </a:pathLst>
          </a:custGeom>
          <a:solidFill>
            <a:srgbClr val="17324D"/>
          </a:solidFill>
          <a:ln w="12700" cap="flat" cmpd="sng" algn="ctr">
            <a:solidFill>
              <a:sysClr val="windowText" lastClr="000000">
                <a:lumMod val="75000"/>
                <a:lumOff val="25000"/>
              </a:sysClr>
            </a:solidFill>
            <a:prstDash val="solid"/>
            <a:miter lim="800000"/>
          </a:ln>
          <a:effectLst/>
        </p:spPr>
        <p:txBody>
          <a:bodyPr rtlCol="0" anchor="ctr">
            <a:scene3d>
              <a:camera prst="orthographicFront"/>
              <a:lightRig rig="threePt" dir="t"/>
            </a:scene3d>
            <a:sp3d contourW="127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entury Gothic" panose="020B0502020202020204" pitchFamily="34" charset="0"/>
              <a:ea typeface="+mn-ea"/>
              <a:cs typeface="+mn-cs"/>
            </a:endParaRPr>
          </a:p>
        </p:txBody>
      </p:sp>
      <p:grpSp>
        <p:nvGrpSpPr>
          <p:cNvPr id="54" name="组合 53">
            <a:extLst>
              <a:ext uri="{FF2B5EF4-FFF2-40B4-BE49-F238E27FC236}">
                <a16:creationId xmlns="" xmlns:a16="http://schemas.microsoft.com/office/drawing/2014/main" id="{C48EB1AC-3C3B-48AE-912D-30682FD04CA4}"/>
              </a:ext>
            </a:extLst>
          </p:cNvPr>
          <p:cNvGrpSpPr/>
          <p:nvPr/>
        </p:nvGrpSpPr>
        <p:grpSpPr>
          <a:xfrm>
            <a:off x="143922" y="223365"/>
            <a:ext cx="11887200" cy="307777"/>
            <a:chOff x="143922" y="775815"/>
            <a:chExt cx="11887200" cy="307777"/>
          </a:xfrm>
        </p:grpSpPr>
        <p:sp>
          <p:nvSpPr>
            <p:cNvPr id="55" name="MH_Entry_1">
              <a:extLst>
                <a:ext uri="{FF2B5EF4-FFF2-40B4-BE49-F238E27FC236}">
                  <a16:creationId xmlns="" xmlns:a16="http://schemas.microsoft.com/office/drawing/2014/main" id="{65CB1994-18A4-40CC-84C6-E1A439B64969}"/>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56" name="直接连接符 3">
              <a:extLst>
                <a:ext uri="{FF2B5EF4-FFF2-40B4-BE49-F238E27FC236}">
                  <a16:creationId xmlns="" xmlns:a16="http://schemas.microsoft.com/office/drawing/2014/main" id="{35C34009-9271-4D5C-9130-BCCBBAA1DDA8}"/>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57" name="直接连接符 4">
              <a:extLst>
                <a:ext uri="{FF2B5EF4-FFF2-40B4-BE49-F238E27FC236}">
                  <a16:creationId xmlns="" xmlns:a16="http://schemas.microsoft.com/office/drawing/2014/main" id="{DD4C075A-647E-4198-9EF5-C73B077D4778}"/>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287245095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right)">
                                      <p:cBhvr>
                                        <p:cTn id="13" dur="500"/>
                                        <p:tgtEl>
                                          <p:spTgt spid="36"/>
                                        </p:tgtEl>
                                      </p:cBhvr>
                                    </p:animEffect>
                                  </p:childTnLst>
                                </p:cTn>
                              </p:par>
                              <p:par>
                                <p:cTn id="14" presetID="22" presetClass="entr" presetSubtype="2"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right)">
                                      <p:cBhvr>
                                        <p:cTn id="16" dur="500"/>
                                        <p:tgtEl>
                                          <p:spTgt spid="39"/>
                                        </p:tgtEl>
                                      </p:cBhvr>
                                    </p:animEffect>
                                  </p:childTnLst>
                                </p:cTn>
                              </p:par>
                              <p:par>
                                <p:cTn id="17" presetID="22" presetClass="entr" presetSubtype="8"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500" fill="hold"/>
                                        <p:tgtEl>
                                          <p:spTgt spid="53"/>
                                        </p:tgtEl>
                                        <p:attrNameLst>
                                          <p:attrName>ppt_w</p:attrName>
                                        </p:attrNameLst>
                                      </p:cBhvr>
                                      <p:tavLst>
                                        <p:tav tm="0">
                                          <p:val>
                                            <p:fltVal val="0"/>
                                          </p:val>
                                        </p:tav>
                                        <p:tav tm="100000">
                                          <p:val>
                                            <p:strVal val="#ppt_w"/>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Effect transition="in" filter="fade">
                                      <p:cBhvr>
                                        <p:cTn id="2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 xmlns:a16="http://schemas.microsoft.com/office/drawing/2014/main" id="{8EF828DD-96D1-428F-A22C-AEF02D37EC4D}"/>
              </a:ext>
            </a:extLst>
          </p:cNvPr>
          <p:cNvSpPr/>
          <p:nvPr/>
        </p:nvSpPr>
        <p:spPr>
          <a:xfrm>
            <a:off x="4516910" y="1567543"/>
            <a:ext cx="3105805" cy="1844891"/>
          </a:xfrm>
          <a:prstGeom prst="rect">
            <a:avLst/>
          </a:prstGeom>
          <a:solidFill>
            <a:srgbClr val="1732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sp>
        <p:nvSpPr>
          <p:cNvPr id="13" name="矩形 12">
            <a:extLst>
              <a:ext uri="{FF2B5EF4-FFF2-40B4-BE49-F238E27FC236}">
                <a16:creationId xmlns="" xmlns:a16="http://schemas.microsoft.com/office/drawing/2014/main" id="{20F0D65B-224D-493A-AFBF-B0C036FD4421}"/>
              </a:ext>
            </a:extLst>
          </p:cNvPr>
          <p:cNvSpPr/>
          <p:nvPr/>
        </p:nvSpPr>
        <p:spPr>
          <a:xfrm>
            <a:off x="4525549" y="3773902"/>
            <a:ext cx="3105805" cy="1844891"/>
          </a:xfrm>
          <a:prstGeom prst="rect">
            <a:avLst/>
          </a:prstGeom>
          <a:solidFill>
            <a:srgbClr val="1732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grpSp>
        <p:nvGrpSpPr>
          <p:cNvPr id="14" name="组合 13"/>
          <p:cNvGrpSpPr/>
          <p:nvPr/>
        </p:nvGrpSpPr>
        <p:grpSpPr>
          <a:xfrm>
            <a:off x="4771364" y="4109552"/>
            <a:ext cx="2885371" cy="1156908"/>
            <a:chOff x="7523107" y="3278623"/>
            <a:chExt cx="2885371" cy="1156908"/>
          </a:xfrm>
        </p:grpSpPr>
        <p:sp>
          <p:nvSpPr>
            <p:cNvPr id="15" name="矩形 14"/>
            <p:cNvSpPr/>
            <p:nvPr/>
          </p:nvSpPr>
          <p:spPr>
            <a:xfrm>
              <a:off x="7523107" y="3278623"/>
              <a:ext cx="2241974" cy="424732"/>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rPr>
                <a:t>标题文字添加</a:t>
              </a:r>
            </a:p>
          </p:txBody>
        </p:sp>
        <p:sp>
          <p:nvSpPr>
            <p:cNvPr id="16" name="文本框 86"/>
            <p:cNvSpPr txBox="1"/>
            <p:nvPr/>
          </p:nvSpPr>
          <p:spPr>
            <a:xfrm>
              <a:off x="7523107" y="3641467"/>
              <a:ext cx="2885371" cy="794064"/>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white"/>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17" name="组合 16"/>
          <p:cNvGrpSpPr/>
          <p:nvPr/>
        </p:nvGrpSpPr>
        <p:grpSpPr>
          <a:xfrm>
            <a:off x="4659940" y="1928501"/>
            <a:ext cx="2885371" cy="1103854"/>
            <a:chOff x="7523107" y="3331677"/>
            <a:chExt cx="2885371" cy="1103854"/>
          </a:xfrm>
        </p:grpSpPr>
        <p:sp>
          <p:nvSpPr>
            <p:cNvPr id="18" name="矩形 17"/>
            <p:cNvSpPr/>
            <p:nvPr/>
          </p:nvSpPr>
          <p:spPr>
            <a:xfrm>
              <a:off x="8166504" y="3331677"/>
              <a:ext cx="2241974" cy="424732"/>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prstClr val="white"/>
                  </a:solidFill>
                  <a:effectLst/>
                  <a:uLnTx/>
                  <a:uFillTx/>
                </a:rPr>
                <a:t>标题文字添加</a:t>
              </a:r>
            </a:p>
          </p:txBody>
        </p:sp>
        <p:sp>
          <p:nvSpPr>
            <p:cNvPr id="19" name="文本框 94"/>
            <p:cNvSpPr txBox="1"/>
            <p:nvPr/>
          </p:nvSpPr>
          <p:spPr>
            <a:xfrm>
              <a:off x="7523107" y="3641467"/>
              <a:ext cx="2885371" cy="794064"/>
            </a:xfrm>
            <a:prstGeom prst="rect">
              <a:avLst/>
            </a:prstGeom>
            <a:noFill/>
          </p:spPr>
          <p:txBody>
            <a:bodyPr wrap="square" rtlCol="0">
              <a:spAutoFit/>
              <a:scene3d>
                <a:camera prst="orthographicFront"/>
                <a:lightRig rig="threePt" dir="t"/>
              </a:scene3d>
              <a:sp3d contourW="12700"/>
            </a:bodyPr>
            <a:lstStyle/>
            <a:p>
              <a:pPr marL="0" marR="0" lvl="0" indent="0" algn="r"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white"/>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sp>
        <p:nvSpPr>
          <p:cNvPr id="20" name="矩形 19">
            <a:extLst>
              <a:ext uri="{FF2B5EF4-FFF2-40B4-BE49-F238E27FC236}">
                <a16:creationId xmlns="" xmlns:a16="http://schemas.microsoft.com/office/drawing/2014/main" id="{BC9BA8ED-B9EB-4776-B847-074355913DA2}"/>
              </a:ext>
            </a:extLst>
          </p:cNvPr>
          <p:cNvSpPr/>
          <p:nvPr/>
        </p:nvSpPr>
        <p:spPr>
          <a:xfrm>
            <a:off x="7953829" y="1343264"/>
            <a:ext cx="3425371" cy="4717143"/>
          </a:xfrm>
          <a:prstGeom prst="rect">
            <a:avLst/>
          </a:prstGeom>
          <a:blipFill>
            <a:blip r:embed="rId4"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sp>
        <p:nvSpPr>
          <p:cNvPr id="21" name="矩形 20">
            <a:extLst>
              <a:ext uri="{FF2B5EF4-FFF2-40B4-BE49-F238E27FC236}">
                <a16:creationId xmlns="" xmlns:a16="http://schemas.microsoft.com/office/drawing/2014/main" id="{C1292FC6-2708-4EF0-9265-D4AABDEFBCEC}"/>
              </a:ext>
            </a:extLst>
          </p:cNvPr>
          <p:cNvSpPr/>
          <p:nvPr/>
        </p:nvSpPr>
        <p:spPr>
          <a:xfrm>
            <a:off x="754550" y="1329692"/>
            <a:ext cx="3425371" cy="4717143"/>
          </a:xfrm>
          <a:prstGeom prst="rect">
            <a:avLst/>
          </a:prstGeom>
          <a:blipFill>
            <a:blip r:embed="rId5"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grpSp>
        <p:nvGrpSpPr>
          <p:cNvPr id="22" name="组合 21">
            <a:extLst>
              <a:ext uri="{FF2B5EF4-FFF2-40B4-BE49-F238E27FC236}">
                <a16:creationId xmlns="" xmlns:a16="http://schemas.microsoft.com/office/drawing/2014/main" id="{B967DDA1-D24C-4345-8A97-9A57E31E5939}"/>
              </a:ext>
            </a:extLst>
          </p:cNvPr>
          <p:cNvGrpSpPr/>
          <p:nvPr/>
        </p:nvGrpSpPr>
        <p:grpSpPr>
          <a:xfrm>
            <a:off x="143922" y="223365"/>
            <a:ext cx="11887200" cy="307777"/>
            <a:chOff x="143922" y="775815"/>
            <a:chExt cx="11887200" cy="307777"/>
          </a:xfrm>
        </p:grpSpPr>
        <p:sp>
          <p:nvSpPr>
            <p:cNvPr id="23" name="MH_Entry_1">
              <a:extLst>
                <a:ext uri="{FF2B5EF4-FFF2-40B4-BE49-F238E27FC236}">
                  <a16:creationId xmlns="" xmlns:a16="http://schemas.microsoft.com/office/drawing/2014/main" id="{7F4E7BC2-46D2-457A-9A52-16AF21B73F15}"/>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dist" defTabSz="1146358" fontAlgn="base">
                <a:spcBef>
                  <a:spcPct val="0"/>
                </a:spcBef>
                <a:spcAft>
                  <a:spcPct val="0"/>
                </a:spcAft>
              </a:pPr>
              <a:r>
                <a:rPr lang="zh-CN" altLang="en-US" sz="2000" dirty="0">
                  <a:solidFill>
                    <a:schemeClr val="bg2">
                      <a:lumMod val="10000"/>
                    </a:schemeClr>
                  </a:solidFill>
                  <a:latin typeface="等线" panose="02010600030101010101" pitchFamily="2" charset="-122"/>
                  <a:ea typeface="等线" panose="02010600030101010101" pitchFamily="2" charset="-122"/>
                  <a:sym typeface="Arial" panose="020B0604020202020204" pitchFamily="34" charset="0"/>
                </a:rPr>
                <a:t>输入你的标题</a:t>
              </a:r>
            </a:p>
          </p:txBody>
        </p:sp>
        <p:cxnSp>
          <p:nvCxnSpPr>
            <p:cNvPr id="24" name="直接连接符 3">
              <a:extLst>
                <a:ext uri="{FF2B5EF4-FFF2-40B4-BE49-F238E27FC236}">
                  <a16:creationId xmlns="" xmlns:a16="http://schemas.microsoft.com/office/drawing/2014/main" id="{C7950F2C-4709-4759-AB65-4EB0CD2DF39E}"/>
                </a:ext>
              </a:extLst>
            </p:cNvPr>
            <p:cNvCxnSpPr/>
            <p:nvPr/>
          </p:nvCxnSpPr>
          <p:spPr>
            <a:xfrm>
              <a:off x="143922" y="926390"/>
              <a:ext cx="4097867" cy="0"/>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5" name="直接连接符 4">
              <a:extLst>
                <a:ext uri="{FF2B5EF4-FFF2-40B4-BE49-F238E27FC236}">
                  <a16:creationId xmlns="" xmlns:a16="http://schemas.microsoft.com/office/drawing/2014/main" id="{A73E1709-3A93-4AA3-AEE7-DD7A25707DEB}"/>
                </a:ext>
              </a:extLst>
            </p:cNvPr>
            <p:cNvCxnSpPr/>
            <p:nvPr/>
          </p:nvCxnSpPr>
          <p:spPr>
            <a:xfrm>
              <a:off x="7658318" y="909703"/>
              <a:ext cx="4372804" cy="0"/>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7237135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77"/>
          <p:cNvSpPr txBox="1"/>
          <p:nvPr/>
        </p:nvSpPr>
        <p:spPr>
          <a:xfrm>
            <a:off x="8636017" y="2085625"/>
            <a:ext cx="508473" cy="461665"/>
          </a:xfrm>
          <a:prstGeom prst="rect">
            <a:avLst/>
          </a:prstGeom>
          <a:noFill/>
        </p:spPr>
        <p:txBody>
          <a:bodyPr wrap="none" rtlCol="0">
            <a:spAutoFit/>
          </a:bodyPr>
          <a:lstStyle/>
          <a:p>
            <a:r>
              <a:rPr lang="en-US" altLang="zh-CN" sz="2400" dirty="0">
                <a:solidFill>
                  <a:srgbClr val="132E4A"/>
                </a:solidFill>
                <a:latin typeface="等线" panose="02010600030101010101" pitchFamily="2" charset="-122"/>
                <a:ea typeface="等线" panose="02010600030101010101" pitchFamily="2" charset="-122"/>
              </a:rPr>
              <a:t>01</a:t>
            </a:r>
            <a:endParaRPr lang="zh-CN" altLang="en-US" sz="2400" dirty="0">
              <a:solidFill>
                <a:srgbClr val="132E4A"/>
              </a:solidFill>
              <a:latin typeface="等线" panose="02010600030101010101" pitchFamily="2" charset="-122"/>
              <a:ea typeface="等线" panose="02010600030101010101" pitchFamily="2" charset="-122"/>
            </a:endParaRPr>
          </a:p>
        </p:txBody>
      </p:sp>
      <p:sp>
        <p:nvSpPr>
          <p:cNvPr id="3" name="文本框 88"/>
          <p:cNvSpPr txBox="1"/>
          <p:nvPr/>
        </p:nvSpPr>
        <p:spPr>
          <a:xfrm>
            <a:off x="9163726" y="2036698"/>
            <a:ext cx="2908307" cy="523220"/>
          </a:xfrm>
          <a:prstGeom prst="rect">
            <a:avLst/>
          </a:prstGeom>
          <a:noFill/>
        </p:spPr>
        <p:txBody>
          <a:bodyPr wrap="square" rtlCol="0">
            <a:spAutoFit/>
          </a:bodyPr>
          <a:lstStyle/>
          <a:p>
            <a:r>
              <a:rPr lang="zh-CN" altLang="en-US" sz="2800" b="1" dirty="0">
                <a:solidFill>
                  <a:srgbClr val="132E4A"/>
                </a:solidFill>
                <a:latin typeface="等线" panose="02010600030101010101" pitchFamily="2" charset="-122"/>
                <a:ea typeface="等线" panose="02010600030101010101" pitchFamily="2" charset="-122"/>
              </a:rPr>
              <a:t>添加标题</a:t>
            </a:r>
          </a:p>
        </p:txBody>
      </p:sp>
      <p:sp>
        <p:nvSpPr>
          <p:cNvPr id="4" name="矩形 3"/>
          <p:cNvSpPr/>
          <p:nvPr/>
        </p:nvSpPr>
        <p:spPr>
          <a:xfrm>
            <a:off x="8675393" y="2572544"/>
            <a:ext cx="3017496" cy="1938992"/>
          </a:xfrm>
          <a:prstGeom prst="rect">
            <a:avLst/>
          </a:prstGeom>
        </p:spPr>
        <p:txBody>
          <a:bodyPr wrap="square">
            <a:spAutoFit/>
          </a:bodyPr>
          <a:lstStyle/>
          <a:p>
            <a:pPr>
              <a:lnSpc>
                <a:spcPct val="150000"/>
              </a:lnSpc>
            </a:pPr>
            <a:r>
              <a:rPr lang="zh-CN" altLang="en-US" sz="2000" dirty="0">
                <a:solidFill>
                  <a:schemeClr val="tx1">
                    <a:lumMod val="75000"/>
                    <a:lumOff val="25000"/>
                  </a:schemeClr>
                </a:solidFill>
                <a:latin typeface="等线" panose="02010600030101010101" pitchFamily="2" charset="-122"/>
                <a:ea typeface="等线" panose="02010600030101010101" pitchFamily="2" charset="-122"/>
                <a:cs typeface="+mn-ea"/>
              </a:rPr>
              <a:t>请添加文字描述请添加文字描述请添加文字描述请添加文字描述请添加文字描述</a:t>
            </a:r>
          </a:p>
        </p:txBody>
      </p:sp>
      <p:sp>
        <p:nvSpPr>
          <p:cNvPr id="5" name="文本框 90"/>
          <p:cNvSpPr txBox="1"/>
          <p:nvPr/>
        </p:nvSpPr>
        <p:spPr>
          <a:xfrm>
            <a:off x="5237155" y="3473490"/>
            <a:ext cx="508473" cy="461665"/>
          </a:xfrm>
          <a:prstGeom prst="rect">
            <a:avLst/>
          </a:prstGeom>
          <a:noFill/>
        </p:spPr>
        <p:txBody>
          <a:bodyPr wrap="none" rtlCol="0">
            <a:spAutoFit/>
          </a:bodyPr>
          <a:lstStyle/>
          <a:p>
            <a:r>
              <a:rPr lang="en-US" altLang="zh-CN" sz="2400" dirty="0">
                <a:solidFill>
                  <a:srgbClr val="132E4A"/>
                </a:solidFill>
                <a:latin typeface="等线" panose="02010600030101010101" pitchFamily="2" charset="-122"/>
                <a:ea typeface="等线" panose="02010600030101010101" pitchFamily="2" charset="-122"/>
              </a:rPr>
              <a:t>02</a:t>
            </a:r>
            <a:endParaRPr lang="zh-CN" altLang="en-US" sz="2400" dirty="0">
              <a:solidFill>
                <a:srgbClr val="132E4A"/>
              </a:solidFill>
              <a:latin typeface="等线" panose="02010600030101010101" pitchFamily="2" charset="-122"/>
              <a:ea typeface="等线" panose="02010600030101010101" pitchFamily="2" charset="-122"/>
            </a:endParaRPr>
          </a:p>
        </p:txBody>
      </p:sp>
      <p:sp>
        <p:nvSpPr>
          <p:cNvPr id="6" name="文本框 91"/>
          <p:cNvSpPr txBox="1"/>
          <p:nvPr/>
        </p:nvSpPr>
        <p:spPr>
          <a:xfrm>
            <a:off x="5679371" y="3377781"/>
            <a:ext cx="2908307" cy="523220"/>
          </a:xfrm>
          <a:prstGeom prst="rect">
            <a:avLst/>
          </a:prstGeom>
          <a:noFill/>
        </p:spPr>
        <p:txBody>
          <a:bodyPr wrap="square" rtlCol="0">
            <a:spAutoFit/>
          </a:bodyPr>
          <a:lstStyle/>
          <a:p>
            <a:r>
              <a:rPr lang="zh-CN" altLang="en-US" sz="2800" b="1" dirty="0">
                <a:solidFill>
                  <a:srgbClr val="132E4A"/>
                </a:solidFill>
                <a:latin typeface="等线" panose="02010600030101010101" pitchFamily="2" charset="-122"/>
                <a:ea typeface="等线" panose="02010600030101010101" pitchFamily="2" charset="-122"/>
              </a:rPr>
              <a:t>添加标题</a:t>
            </a:r>
          </a:p>
        </p:txBody>
      </p:sp>
      <p:sp>
        <p:nvSpPr>
          <p:cNvPr id="7" name="矩形 6"/>
          <p:cNvSpPr/>
          <p:nvPr/>
        </p:nvSpPr>
        <p:spPr>
          <a:xfrm>
            <a:off x="5354012" y="3887813"/>
            <a:ext cx="2830689" cy="1477328"/>
          </a:xfrm>
          <a:prstGeom prst="rect">
            <a:avLst/>
          </a:prstGeom>
        </p:spPr>
        <p:txBody>
          <a:bodyPr wrap="square">
            <a:spAutoFit/>
          </a:bodyPr>
          <a:lstStyle/>
          <a:p>
            <a:pPr>
              <a:lnSpc>
                <a:spcPct val="150000"/>
              </a:lnSpc>
            </a:pPr>
            <a:r>
              <a:rPr lang="zh-CN" altLang="en-US" sz="2000" dirty="0">
                <a:solidFill>
                  <a:schemeClr val="tx1">
                    <a:lumMod val="75000"/>
                    <a:lumOff val="25000"/>
                  </a:schemeClr>
                </a:solidFill>
                <a:latin typeface="等线" panose="02010600030101010101" pitchFamily="2" charset="-122"/>
                <a:ea typeface="等线" panose="02010600030101010101" pitchFamily="2" charset="-122"/>
                <a:cs typeface="+mn-ea"/>
              </a:rPr>
              <a:t>请添加文字描述请添加文字描述请添加文字描述请添加文字描述</a:t>
            </a:r>
          </a:p>
        </p:txBody>
      </p:sp>
      <p:sp>
        <p:nvSpPr>
          <p:cNvPr id="8" name="文本框 93"/>
          <p:cNvSpPr txBox="1"/>
          <p:nvPr/>
        </p:nvSpPr>
        <p:spPr>
          <a:xfrm>
            <a:off x="1869432" y="4856537"/>
            <a:ext cx="508473" cy="461665"/>
          </a:xfrm>
          <a:prstGeom prst="rect">
            <a:avLst/>
          </a:prstGeom>
          <a:noFill/>
        </p:spPr>
        <p:txBody>
          <a:bodyPr wrap="none" rtlCol="0">
            <a:spAutoFit/>
          </a:bodyPr>
          <a:lstStyle/>
          <a:p>
            <a:r>
              <a:rPr lang="en-US" altLang="zh-CN" sz="2400" dirty="0">
                <a:solidFill>
                  <a:srgbClr val="132E4A"/>
                </a:solidFill>
                <a:latin typeface="等线" panose="02010600030101010101" pitchFamily="2" charset="-122"/>
                <a:ea typeface="等线" panose="02010600030101010101" pitchFamily="2" charset="-122"/>
              </a:rPr>
              <a:t>03</a:t>
            </a:r>
            <a:endParaRPr lang="zh-CN" altLang="en-US" sz="2400" dirty="0">
              <a:solidFill>
                <a:srgbClr val="132E4A"/>
              </a:solidFill>
              <a:latin typeface="等线" panose="02010600030101010101" pitchFamily="2" charset="-122"/>
              <a:ea typeface="等线" panose="02010600030101010101" pitchFamily="2" charset="-122"/>
            </a:endParaRPr>
          </a:p>
        </p:txBody>
      </p:sp>
      <p:sp>
        <p:nvSpPr>
          <p:cNvPr id="9" name="文本框 94"/>
          <p:cNvSpPr txBox="1"/>
          <p:nvPr/>
        </p:nvSpPr>
        <p:spPr>
          <a:xfrm>
            <a:off x="2346629" y="4758748"/>
            <a:ext cx="2908307" cy="523220"/>
          </a:xfrm>
          <a:prstGeom prst="rect">
            <a:avLst/>
          </a:prstGeom>
          <a:noFill/>
        </p:spPr>
        <p:txBody>
          <a:bodyPr wrap="square" rtlCol="0">
            <a:spAutoFit/>
          </a:bodyPr>
          <a:lstStyle/>
          <a:p>
            <a:r>
              <a:rPr lang="zh-CN" altLang="en-US" sz="2800" b="1" dirty="0">
                <a:solidFill>
                  <a:srgbClr val="132E4A"/>
                </a:solidFill>
                <a:latin typeface="等线" panose="02010600030101010101" pitchFamily="2" charset="-122"/>
                <a:ea typeface="等线" panose="02010600030101010101" pitchFamily="2" charset="-122"/>
              </a:rPr>
              <a:t>添加标题</a:t>
            </a:r>
          </a:p>
        </p:txBody>
      </p:sp>
      <p:sp>
        <p:nvSpPr>
          <p:cNvPr id="10" name="矩形 9"/>
          <p:cNvSpPr/>
          <p:nvPr/>
        </p:nvSpPr>
        <p:spPr>
          <a:xfrm>
            <a:off x="1908808" y="5343456"/>
            <a:ext cx="3127429" cy="1015663"/>
          </a:xfrm>
          <a:prstGeom prst="rect">
            <a:avLst/>
          </a:prstGeom>
        </p:spPr>
        <p:txBody>
          <a:bodyPr wrap="square">
            <a:spAutoFit/>
          </a:bodyPr>
          <a:lstStyle/>
          <a:p>
            <a:pPr>
              <a:lnSpc>
                <a:spcPct val="150000"/>
              </a:lnSpc>
            </a:pPr>
            <a:r>
              <a:rPr lang="zh-CN" altLang="en-US" sz="2000" dirty="0">
                <a:solidFill>
                  <a:schemeClr val="tx1">
                    <a:lumMod val="75000"/>
                    <a:lumOff val="25000"/>
                  </a:schemeClr>
                </a:solidFill>
                <a:latin typeface="等线" panose="02010600030101010101" pitchFamily="2" charset="-122"/>
                <a:ea typeface="等线" panose="02010600030101010101" pitchFamily="2" charset="-122"/>
                <a:cs typeface="+mn-ea"/>
              </a:rPr>
              <a:t>请添加文字描述请添加文字描述请添加文字描述</a:t>
            </a:r>
          </a:p>
        </p:txBody>
      </p:sp>
      <p:grpSp>
        <p:nvGrpSpPr>
          <p:cNvPr id="11" name="组合 10"/>
          <p:cNvGrpSpPr/>
          <p:nvPr/>
        </p:nvGrpSpPr>
        <p:grpSpPr>
          <a:xfrm>
            <a:off x="4411496" y="3460950"/>
            <a:ext cx="811530" cy="811530"/>
            <a:chOff x="4194439" y="3343275"/>
            <a:chExt cx="811530" cy="811530"/>
          </a:xfrm>
        </p:grpSpPr>
        <p:sp>
          <p:nvSpPr>
            <p:cNvPr id="12" name="椭圆 11"/>
            <p:cNvSpPr/>
            <p:nvPr/>
          </p:nvSpPr>
          <p:spPr>
            <a:xfrm>
              <a:off x="4194439" y="3343275"/>
              <a:ext cx="811530" cy="811530"/>
            </a:xfrm>
            <a:prstGeom prst="ellipse">
              <a:avLst/>
            </a:prstGeom>
            <a:noFill/>
            <a:ln w="635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13" name="Freeform 18"/>
            <p:cNvSpPr>
              <a:spLocks noEditPoints="1"/>
            </p:cNvSpPr>
            <p:nvPr/>
          </p:nvSpPr>
          <p:spPr bwMode="black">
            <a:xfrm>
              <a:off x="4418472" y="3514349"/>
              <a:ext cx="400708" cy="488859"/>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bg1">
                <a:lumMod val="50000"/>
              </a:schemeClr>
            </a:solidFill>
            <a:ln>
              <a:noFill/>
            </a:ln>
          </p:spPr>
          <p:txBody>
            <a:bodyPr vert="horz" wrap="square" lIns="82305" tIns="41153" rIns="82305" bIns="41153" numCol="1" anchor="t" anchorCtr="0" compatLnSpc="1"/>
            <a:lstStyle/>
            <a:p>
              <a:endParaRPr lang="en-US" sz="1000" dirty="0">
                <a:latin typeface="等线" panose="02010600030101010101" pitchFamily="2" charset="-122"/>
                <a:ea typeface="等线" panose="02010600030101010101" pitchFamily="2" charset="-122"/>
              </a:endParaRPr>
            </a:p>
          </p:txBody>
        </p:sp>
      </p:grpSp>
      <p:grpSp>
        <p:nvGrpSpPr>
          <p:cNvPr id="14" name="组合 13"/>
          <p:cNvGrpSpPr/>
          <p:nvPr/>
        </p:nvGrpSpPr>
        <p:grpSpPr>
          <a:xfrm>
            <a:off x="1032111" y="4856537"/>
            <a:ext cx="811530" cy="811530"/>
            <a:chOff x="582929" y="1977390"/>
            <a:chExt cx="811530" cy="811530"/>
          </a:xfrm>
        </p:grpSpPr>
        <p:sp>
          <p:nvSpPr>
            <p:cNvPr id="15" name="椭圆 14"/>
            <p:cNvSpPr/>
            <p:nvPr/>
          </p:nvSpPr>
          <p:spPr>
            <a:xfrm>
              <a:off x="582929" y="1977390"/>
              <a:ext cx="811530" cy="811530"/>
            </a:xfrm>
            <a:prstGeom prst="ellipse">
              <a:avLst/>
            </a:prstGeom>
            <a:noFill/>
            <a:ln w="635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16" name="Freeform 45"/>
            <p:cNvSpPr>
              <a:spLocks noEditPoints="1"/>
            </p:cNvSpPr>
            <p:nvPr/>
          </p:nvSpPr>
          <p:spPr bwMode="black">
            <a:xfrm>
              <a:off x="776647" y="2172664"/>
              <a:ext cx="398438" cy="42971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chemeClr val="bg1">
                <a:lumMod val="50000"/>
              </a:schemeClr>
            </a:solidFill>
            <a:ln>
              <a:noFill/>
            </a:ln>
          </p:spPr>
          <p:txBody>
            <a:bodyPr vert="horz" wrap="square" lIns="68568" tIns="34285" rIns="68568" bIns="34285" numCol="1" anchor="t" anchorCtr="0" compatLnSpc="1"/>
            <a:lstStyle/>
            <a:p>
              <a:pPr defTabSz="685165"/>
              <a:endParaRPr lang="en-US" dirty="0">
                <a:solidFill>
                  <a:srgbClr val="FFFFFF"/>
                </a:solidFill>
                <a:latin typeface="等线" panose="02010600030101010101" pitchFamily="2" charset="-122"/>
                <a:ea typeface="等线" panose="02010600030101010101" pitchFamily="2" charset="-122"/>
              </a:endParaRPr>
            </a:p>
          </p:txBody>
        </p:sp>
      </p:grpSp>
      <p:grpSp>
        <p:nvGrpSpPr>
          <p:cNvPr id="17" name="组合 16"/>
          <p:cNvGrpSpPr/>
          <p:nvPr/>
        </p:nvGrpSpPr>
        <p:grpSpPr>
          <a:xfrm>
            <a:off x="7790881" y="2099653"/>
            <a:ext cx="811530" cy="811530"/>
            <a:chOff x="7805948" y="4709160"/>
            <a:chExt cx="811530" cy="811530"/>
          </a:xfrm>
        </p:grpSpPr>
        <p:sp>
          <p:nvSpPr>
            <p:cNvPr id="18" name="椭圆 17"/>
            <p:cNvSpPr/>
            <p:nvPr/>
          </p:nvSpPr>
          <p:spPr>
            <a:xfrm>
              <a:off x="7805948" y="4709160"/>
              <a:ext cx="811530" cy="811530"/>
            </a:xfrm>
            <a:prstGeom prst="ellipse">
              <a:avLst/>
            </a:prstGeom>
            <a:noFill/>
            <a:ln w="6350">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pic>
          <p:nvPicPr>
            <p:cNvPr id="19" name="Picture 33" descr="C:\Users\HOWARDY.REDMOND\AppData\Local\Microsoft\Windows\Temporary Internet Files\Content.IE5\G469HTVF\MC900442094[1].wmf"/>
            <p:cNvPicPr>
              <a:picLocks noChangeAspect="1" noChangeArrowheads="1"/>
            </p:cNvPicPr>
            <p:nvPr/>
          </p:nvPicPr>
          <p:blipFill>
            <a:blip r:embed="rId4" cstate="screen">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a:off x="7907284" y="4926598"/>
              <a:ext cx="642464" cy="3955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组合 19"/>
          <p:cNvGrpSpPr/>
          <p:nvPr/>
        </p:nvGrpSpPr>
        <p:grpSpPr>
          <a:xfrm>
            <a:off x="8602411" y="-69358"/>
            <a:ext cx="3090478" cy="2616648"/>
            <a:chOff x="8382938" y="-69358"/>
            <a:chExt cx="3309951" cy="2439063"/>
          </a:xfrm>
        </p:grpSpPr>
        <p:cxnSp>
          <p:nvCxnSpPr>
            <p:cNvPr id="21" name="直接连接符 20"/>
            <p:cNvCxnSpPr/>
            <p:nvPr/>
          </p:nvCxnSpPr>
          <p:spPr>
            <a:xfrm>
              <a:off x="11692889" y="-69358"/>
              <a:ext cx="0" cy="24390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H="1">
              <a:off x="8382938" y="2369705"/>
              <a:ext cx="3309951"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213403" y="2930044"/>
            <a:ext cx="3042937" cy="957769"/>
            <a:chOff x="8382938" y="-69358"/>
            <a:chExt cx="3309951" cy="2439063"/>
          </a:xfrm>
        </p:grpSpPr>
        <p:cxnSp>
          <p:nvCxnSpPr>
            <p:cNvPr id="24" name="直接连接符 23"/>
            <p:cNvCxnSpPr/>
            <p:nvPr/>
          </p:nvCxnSpPr>
          <p:spPr>
            <a:xfrm>
              <a:off x="11692889" y="-69358"/>
              <a:ext cx="0" cy="24390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flipH="1">
              <a:off x="8382938" y="2369705"/>
              <a:ext cx="3309951"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1843642" y="4269980"/>
            <a:ext cx="2992242" cy="986734"/>
            <a:chOff x="8382938" y="-69358"/>
            <a:chExt cx="3309951" cy="2439063"/>
          </a:xfrm>
        </p:grpSpPr>
        <p:cxnSp>
          <p:nvCxnSpPr>
            <p:cNvPr id="27" name="直接连接符 26"/>
            <p:cNvCxnSpPr/>
            <p:nvPr/>
          </p:nvCxnSpPr>
          <p:spPr>
            <a:xfrm>
              <a:off x="11692889" y="-69358"/>
              <a:ext cx="0" cy="24390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flipH="1">
              <a:off x="8382938" y="2369705"/>
              <a:ext cx="3309951"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 xmlns:a16="http://schemas.microsoft.com/office/drawing/2014/main" id="{B9783265-ABBD-4002-BFAC-66A0B5A71420}"/>
              </a:ext>
            </a:extLst>
          </p:cNvPr>
          <p:cNvGrpSpPr/>
          <p:nvPr/>
        </p:nvGrpSpPr>
        <p:grpSpPr>
          <a:xfrm>
            <a:off x="143922" y="223365"/>
            <a:ext cx="11887200" cy="307777"/>
            <a:chOff x="143922" y="775815"/>
            <a:chExt cx="11887200" cy="307777"/>
          </a:xfrm>
        </p:grpSpPr>
        <p:sp>
          <p:nvSpPr>
            <p:cNvPr id="30" name="MH_Entry_1">
              <a:extLst>
                <a:ext uri="{FF2B5EF4-FFF2-40B4-BE49-F238E27FC236}">
                  <a16:creationId xmlns="" xmlns:a16="http://schemas.microsoft.com/office/drawing/2014/main" id="{92F9B0A5-D248-43E3-B823-F080AA6CB066}"/>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dist" defTabSz="1146358" fontAlgn="base">
                <a:spcBef>
                  <a:spcPct val="0"/>
                </a:spcBef>
                <a:spcAft>
                  <a:spcPct val="0"/>
                </a:spcAft>
              </a:pPr>
              <a:r>
                <a:rPr lang="zh-CN" altLang="en-US" sz="2000" dirty="0">
                  <a:solidFill>
                    <a:schemeClr val="bg2">
                      <a:lumMod val="10000"/>
                    </a:schemeClr>
                  </a:solidFill>
                  <a:latin typeface="等线" panose="02010600030101010101" pitchFamily="2" charset="-122"/>
                  <a:ea typeface="等线" panose="02010600030101010101" pitchFamily="2" charset="-122"/>
                  <a:sym typeface="Arial" panose="020B0604020202020204" pitchFamily="34" charset="0"/>
                </a:rPr>
                <a:t>输入你的标题</a:t>
              </a:r>
            </a:p>
          </p:txBody>
        </p:sp>
        <p:cxnSp>
          <p:nvCxnSpPr>
            <p:cNvPr id="31" name="直接连接符 3">
              <a:extLst>
                <a:ext uri="{FF2B5EF4-FFF2-40B4-BE49-F238E27FC236}">
                  <a16:creationId xmlns="" xmlns:a16="http://schemas.microsoft.com/office/drawing/2014/main" id="{7A76B693-65E1-4A97-A7D0-021E6CA86F46}"/>
                </a:ext>
              </a:extLst>
            </p:cNvPr>
            <p:cNvCxnSpPr/>
            <p:nvPr/>
          </p:nvCxnSpPr>
          <p:spPr>
            <a:xfrm>
              <a:off x="143922" y="926390"/>
              <a:ext cx="4097867" cy="0"/>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32" name="直接连接符 4">
              <a:extLst>
                <a:ext uri="{FF2B5EF4-FFF2-40B4-BE49-F238E27FC236}">
                  <a16:creationId xmlns="" xmlns:a16="http://schemas.microsoft.com/office/drawing/2014/main" id="{FC38E9EC-7723-4D1F-B699-96327E9622D1}"/>
                </a:ext>
              </a:extLst>
            </p:cNvPr>
            <p:cNvCxnSpPr/>
            <p:nvPr/>
          </p:nvCxnSpPr>
          <p:spPr>
            <a:xfrm>
              <a:off x="7658318" y="909703"/>
              <a:ext cx="4372804" cy="0"/>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77358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73489" y="2572401"/>
            <a:ext cx="2483893" cy="2483893"/>
          </a:xfrm>
          <a:prstGeom prst="ellipse">
            <a:avLst/>
          </a:prstGeom>
          <a:noFill/>
          <a:ln>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3" name="椭圆 2"/>
          <p:cNvSpPr/>
          <p:nvPr/>
        </p:nvSpPr>
        <p:spPr>
          <a:xfrm>
            <a:off x="3296384" y="2572400"/>
            <a:ext cx="2483893" cy="2483893"/>
          </a:xfrm>
          <a:prstGeom prst="ellipse">
            <a:avLst/>
          </a:prstGeom>
          <a:noFill/>
          <a:ln>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4" name="椭圆 3"/>
          <p:cNvSpPr/>
          <p:nvPr/>
        </p:nvSpPr>
        <p:spPr>
          <a:xfrm>
            <a:off x="6219279" y="2572399"/>
            <a:ext cx="2483893" cy="2483893"/>
          </a:xfrm>
          <a:prstGeom prst="ellipse">
            <a:avLst/>
          </a:prstGeom>
          <a:noFill/>
          <a:ln>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5" name="椭圆 4"/>
          <p:cNvSpPr/>
          <p:nvPr/>
        </p:nvSpPr>
        <p:spPr>
          <a:xfrm>
            <a:off x="9142174" y="2572398"/>
            <a:ext cx="2483893" cy="2483893"/>
          </a:xfrm>
          <a:prstGeom prst="ellipse">
            <a:avLst/>
          </a:prstGeom>
          <a:noFill/>
          <a:ln>
            <a:solidFill>
              <a:srgbClr val="132E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grpSp>
        <p:nvGrpSpPr>
          <p:cNvPr id="6" name="组合 5"/>
          <p:cNvGrpSpPr/>
          <p:nvPr/>
        </p:nvGrpSpPr>
        <p:grpSpPr>
          <a:xfrm>
            <a:off x="2671118" y="3408579"/>
            <a:ext cx="811530" cy="811530"/>
            <a:chOff x="173624" y="2446020"/>
            <a:chExt cx="811530" cy="811530"/>
          </a:xfrm>
          <a:solidFill>
            <a:srgbClr val="132E4A"/>
          </a:solidFill>
        </p:grpSpPr>
        <p:sp>
          <p:nvSpPr>
            <p:cNvPr id="7" name="椭圆 6"/>
            <p:cNvSpPr/>
            <p:nvPr/>
          </p:nvSpPr>
          <p:spPr>
            <a:xfrm>
              <a:off x="173624" y="2446020"/>
              <a:ext cx="811530" cy="811530"/>
            </a:xfrm>
            <a:prstGeom prst="ellipse">
              <a:avLst/>
            </a:prstGeom>
            <a:grpFill/>
            <a:ln w="6350">
              <a:solidFill>
                <a:srgbClr val="356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8" name="Freeform 80"/>
            <p:cNvSpPr>
              <a:spLocks noEditPoints="1"/>
            </p:cNvSpPr>
            <p:nvPr/>
          </p:nvSpPr>
          <p:spPr bwMode="auto">
            <a:xfrm>
              <a:off x="416595" y="2605986"/>
              <a:ext cx="337018" cy="496986"/>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grpFill/>
            <a:ln>
              <a:noFill/>
            </a:ln>
          </p:spPr>
          <p:txBody>
            <a:bodyPr vert="horz" wrap="square" lIns="68571" tIns="34286" rIns="68571" bIns="34286" numCol="1" anchor="t" anchorCtr="0" compatLnSpc="1"/>
            <a:lstStyle/>
            <a:p>
              <a:pPr defTabSz="685165"/>
              <a:r>
                <a:rPr lang="en-US" altLang="zh-CN" sz="3200" dirty="0">
                  <a:solidFill>
                    <a:srgbClr val="FFFFFF"/>
                  </a:solidFill>
                  <a:latin typeface="等线" panose="02010600030101010101" pitchFamily="2" charset="-122"/>
                  <a:ea typeface="等线" panose="02010600030101010101" pitchFamily="2" charset="-122"/>
                </a:rPr>
                <a:t>》</a:t>
              </a:r>
              <a:endParaRPr lang="en-US" sz="3200" dirty="0">
                <a:solidFill>
                  <a:srgbClr val="FFFFFF"/>
                </a:solidFill>
                <a:latin typeface="等线" panose="02010600030101010101" pitchFamily="2" charset="-122"/>
                <a:ea typeface="等线" panose="02010600030101010101" pitchFamily="2" charset="-122"/>
              </a:endParaRPr>
            </a:p>
          </p:txBody>
        </p:sp>
      </p:grpSp>
      <p:grpSp>
        <p:nvGrpSpPr>
          <p:cNvPr id="9" name="组合 8"/>
          <p:cNvGrpSpPr/>
          <p:nvPr/>
        </p:nvGrpSpPr>
        <p:grpSpPr>
          <a:xfrm>
            <a:off x="5599700" y="3408579"/>
            <a:ext cx="811530" cy="811530"/>
            <a:chOff x="173624" y="2446020"/>
            <a:chExt cx="811530" cy="811530"/>
          </a:xfrm>
          <a:solidFill>
            <a:srgbClr val="132E4A"/>
          </a:solidFill>
        </p:grpSpPr>
        <p:sp>
          <p:nvSpPr>
            <p:cNvPr id="10" name="椭圆 9"/>
            <p:cNvSpPr/>
            <p:nvPr/>
          </p:nvSpPr>
          <p:spPr>
            <a:xfrm>
              <a:off x="173624" y="2446020"/>
              <a:ext cx="811530" cy="811530"/>
            </a:xfrm>
            <a:prstGeom prst="ellipse">
              <a:avLst/>
            </a:prstGeom>
            <a:grpFill/>
            <a:ln w="6350">
              <a:solidFill>
                <a:srgbClr val="356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11" name="Freeform 80"/>
            <p:cNvSpPr>
              <a:spLocks noEditPoints="1"/>
            </p:cNvSpPr>
            <p:nvPr/>
          </p:nvSpPr>
          <p:spPr bwMode="auto">
            <a:xfrm>
              <a:off x="416595" y="2605986"/>
              <a:ext cx="337018" cy="496986"/>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grpFill/>
            <a:ln>
              <a:noFill/>
            </a:ln>
          </p:spPr>
          <p:txBody>
            <a:bodyPr vert="horz" wrap="square" lIns="68571" tIns="34286" rIns="68571" bIns="34286" numCol="1" anchor="t" anchorCtr="0" compatLnSpc="1"/>
            <a:lstStyle/>
            <a:p>
              <a:pPr defTabSz="685165"/>
              <a:r>
                <a:rPr lang="en-US" altLang="zh-CN" sz="3200" dirty="0">
                  <a:solidFill>
                    <a:srgbClr val="FFFFFF"/>
                  </a:solidFill>
                  <a:latin typeface="等线" panose="02010600030101010101" pitchFamily="2" charset="-122"/>
                  <a:ea typeface="等线" panose="02010600030101010101" pitchFamily="2" charset="-122"/>
                </a:rPr>
                <a:t>》</a:t>
              </a:r>
              <a:endParaRPr lang="en-US" sz="3200" dirty="0">
                <a:solidFill>
                  <a:srgbClr val="FFFFFF"/>
                </a:solidFill>
                <a:latin typeface="等线" panose="02010600030101010101" pitchFamily="2" charset="-122"/>
                <a:ea typeface="等线" panose="02010600030101010101" pitchFamily="2" charset="-122"/>
              </a:endParaRPr>
            </a:p>
          </p:txBody>
        </p:sp>
      </p:grpSp>
      <p:grpSp>
        <p:nvGrpSpPr>
          <p:cNvPr id="12" name="组合 11"/>
          <p:cNvGrpSpPr/>
          <p:nvPr/>
        </p:nvGrpSpPr>
        <p:grpSpPr>
          <a:xfrm>
            <a:off x="8516908" y="3408579"/>
            <a:ext cx="811530" cy="811530"/>
            <a:chOff x="173624" y="2446020"/>
            <a:chExt cx="811530" cy="811530"/>
          </a:xfrm>
          <a:solidFill>
            <a:srgbClr val="132E4A"/>
          </a:solidFill>
        </p:grpSpPr>
        <p:sp>
          <p:nvSpPr>
            <p:cNvPr id="13" name="椭圆 12"/>
            <p:cNvSpPr/>
            <p:nvPr/>
          </p:nvSpPr>
          <p:spPr>
            <a:xfrm>
              <a:off x="173624" y="2446020"/>
              <a:ext cx="811530" cy="811530"/>
            </a:xfrm>
            <a:prstGeom prst="ellipse">
              <a:avLst/>
            </a:prstGeom>
            <a:grpFill/>
            <a:ln w="6350">
              <a:solidFill>
                <a:srgbClr val="356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等线" panose="02010600030101010101" pitchFamily="2" charset="-122"/>
                <a:ea typeface="等线" panose="02010600030101010101" pitchFamily="2" charset="-122"/>
              </a:endParaRPr>
            </a:p>
          </p:txBody>
        </p:sp>
        <p:sp>
          <p:nvSpPr>
            <p:cNvPr id="14" name="Freeform 80"/>
            <p:cNvSpPr>
              <a:spLocks noEditPoints="1"/>
            </p:cNvSpPr>
            <p:nvPr/>
          </p:nvSpPr>
          <p:spPr bwMode="auto">
            <a:xfrm>
              <a:off x="416595" y="2605986"/>
              <a:ext cx="337018" cy="496986"/>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grpFill/>
            <a:ln>
              <a:noFill/>
            </a:ln>
          </p:spPr>
          <p:txBody>
            <a:bodyPr vert="horz" wrap="square" lIns="68571" tIns="34286" rIns="68571" bIns="34286" numCol="1" anchor="t" anchorCtr="0" compatLnSpc="1"/>
            <a:lstStyle/>
            <a:p>
              <a:pPr defTabSz="685165"/>
              <a:r>
                <a:rPr lang="en-US" altLang="zh-CN" sz="3200" dirty="0">
                  <a:solidFill>
                    <a:srgbClr val="FFFFFF"/>
                  </a:solidFill>
                  <a:latin typeface="等线" panose="02010600030101010101" pitchFamily="2" charset="-122"/>
                  <a:ea typeface="等线" panose="02010600030101010101" pitchFamily="2" charset="-122"/>
                </a:rPr>
                <a:t>》</a:t>
              </a:r>
              <a:endParaRPr lang="en-US" sz="3200" dirty="0">
                <a:solidFill>
                  <a:srgbClr val="FFFFFF"/>
                </a:solidFill>
                <a:latin typeface="等线" panose="02010600030101010101" pitchFamily="2" charset="-122"/>
                <a:ea typeface="等线" panose="02010600030101010101" pitchFamily="2" charset="-122"/>
              </a:endParaRPr>
            </a:p>
          </p:txBody>
        </p:sp>
      </p:grpSp>
      <p:sp>
        <p:nvSpPr>
          <p:cNvPr id="15" name="矩形 14"/>
          <p:cNvSpPr/>
          <p:nvPr/>
        </p:nvSpPr>
        <p:spPr>
          <a:xfrm>
            <a:off x="661885" y="3306025"/>
            <a:ext cx="1710393" cy="1144031"/>
          </a:xfrm>
          <a:prstGeom prst="rect">
            <a:avLst/>
          </a:prstGeom>
        </p:spPr>
        <p:txBody>
          <a:bodyPr wrap="square">
            <a:spAutoFit/>
          </a:bodyPr>
          <a:lstStyle/>
          <a:p>
            <a:pPr algn="ctr">
              <a:lnSpc>
                <a:spcPct val="150000"/>
              </a:lnSpc>
            </a:pPr>
            <a:r>
              <a:rPr lang="zh-CN" altLang="en-US" sz="2400" dirty="0">
                <a:solidFill>
                  <a:schemeClr val="tx1">
                    <a:lumMod val="75000"/>
                    <a:lumOff val="25000"/>
                  </a:schemeClr>
                </a:solidFill>
                <a:latin typeface="等线" panose="02010600030101010101" pitchFamily="2" charset="-122"/>
                <a:ea typeface="等线" panose="02010600030101010101" pitchFamily="2" charset="-122"/>
                <a:cs typeface="+mn-ea"/>
              </a:rPr>
              <a:t>请添加文字描述</a:t>
            </a:r>
          </a:p>
        </p:txBody>
      </p:sp>
      <p:sp>
        <p:nvSpPr>
          <p:cNvPr id="16" name="矩形 15"/>
          <p:cNvSpPr/>
          <p:nvPr/>
        </p:nvSpPr>
        <p:spPr>
          <a:xfrm>
            <a:off x="3688923" y="3242917"/>
            <a:ext cx="1741206" cy="1200329"/>
          </a:xfrm>
          <a:prstGeom prst="rect">
            <a:avLst/>
          </a:prstGeom>
        </p:spPr>
        <p:txBody>
          <a:bodyPr wrap="square">
            <a:spAutoFit/>
          </a:bodyPr>
          <a:lstStyle/>
          <a:p>
            <a:pPr algn="ctr">
              <a:lnSpc>
                <a:spcPct val="150000"/>
              </a:lnSpc>
            </a:pPr>
            <a:r>
              <a:rPr lang="zh-CN" altLang="en-US" sz="2400" dirty="0">
                <a:solidFill>
                  <a:schemeClr val="tx1">
                    <a:lumMod val="75000"/>
                    <a:lumOff val="25000"/>
                  </a:schemeClr>
                </a:solidFill>
                <a:latin typeface="等线" panose="02010600030101010101" pitchFamily="2" charset="-122"/>
                <a:ea typeface="等线" panose="02010600030101010101" pitchFamily="2" charset="-122"/>
                <a:cs typeface="+mn-ea"/>
              </a:rPr>
              <a:t>请添加文字描述</a:t>
            </a:r>
          </a:p>
        </p:txBody>
      </p:sp>
      <p:sp>
        <p:nvSpPr>
          <p:cNvPr id="17" name="矩形 16"/>
          <p:cNvSpPr/>
          <p:nvPr/>
        </p:nvSpPr>
        <p:spPr>
          <a:xfrm>
            <a:off x="6657095" y="3348860"/>
            <a:ext cx="1710393" cy="1144031"/>
          </a:xfrm>
          <a:prstGeom prst="rect">
            <a:avLst/>
          </a:prstGeom>
        </p:spPr>
        <p:txBody>
          <a:bodyPr wrap="square">
            <a:spAutoFit/>
          </a:bodyPr>
          <a:lstStyle/>
          <a:p>
            <a:pPr algn="ctr">
              <a:lnSpc>
                <a:spcPct val="150000"/>
              </a:lnSpc>
            </a:pPr>
            <a:r>
              <a:rPr lang="zh-CN" altLang="en-US" sz="2400" dirty="0">
                <a:solidFill>
                  <a:schemeClr val="tx1">
                    <a:lumMod val="75000"/>
                    <a:lumOff val="25000"/>
                  </a:schemeClr>
                </a:solidFill>
                <a:latin typeface="等线" panose="02010600030101010101" pitchFamily="2" charset="-122"/>
                <a:ea typeface="等线" panose="02010600030101010101" pitchFamily="2" charset="-122"/>
                <a:cs typeface="+mn-ea"/>
              </a:rPr>
              <a:t>请添加文字描述</a:t>
            </a:r>
          </a:p>
        </p:txBody>
      </p:sp>
      <p:sp>
        <p:nvSpPr>
          <p:cNvPr id="18" name="矩形 17"/>
          <p:cNvSpPr/>
          <p:nvPr/>
        </p:nvSpPr>
        <p:spPr>
          <a:xfrm>
            <a:off x="9709655" y="3379467"/>
            <a:ext cx="1710393" cy="1144031"/>
          </a:xfrm>
          <a:prstGeom prst="rect">
            <a:avLst/>
          </a:prstGeom>
        </p:spPr>
        <p:txBody>
          <a:bodyPr wrap="square">
            <a:spAutoFit/>
          </a:bodyPr>
          <a:lstStyle/>
          <a:p>
            <a:pPr algn="ctr">
              <a:lnSpc>
                <a:spcPct val="150000"/>
              </a:lnSpc>
            </a:pPr>
            <a:r>
              <a:rPr lang="zh-CN" altLang="en-US" sz="2400" dirty="0">
                <a:solidFill>
                  <a:schemeClr val="tx1">
                    <a:lumMod val="75000"/>
                    <a:lumOff val="25000"/>
                  </a:schemeClr>
                </a:solidFill>
                <a:latin typeface="等线" panose="02010600030101010101" pitchFamily="2" charset="-122"/>
                <a:ea typeface="等线" panose="02010600030101010101" pitchFamily="2" charset="-122"/>
                <a:cs typeface="+mn-ea"/>
              </a:rPr>
              <a:t>请添加文字描述</a:t>
            </a:r>
          </a:p>
        </p:txBody>
      </p:sp>
      <p:grpSp>
        <p:nvGrpSpPr>
          <p:cNvPr id="19" name="组合 18">
            <a:extLst>
              <a:ext uri="{FF2B5EF4-FFF2-40B4-BE49-F238E27FC236}">
                <a16:creationId xmlns="" xmlns:a16="http://schemas.microsoft.com/office/drawing/2014/main" id="{B2CE8C46-D5C1-4A16-A186-A8186E3B8A5B}"/>
              </a:ext>
            </a:extLst>
          </p:cNvPr>
          <p:cNvGrpSpPr/>
          <p:nvPr/>
        </p:nvGrpSpPr>
        <p:grpSpPr>
          <a:xfrm>
            <a:off x="143922" y="223365"/>
            <a:ext cx="11887200" cy="307777"/>
            <a:chOff x="143922" y="775815"/>
            <a:chExt cx="11887200" cy="307777"/>
          </a:xfrm>
        </p:grpSpPr>
        <p:sp>
          <p:nvSpPr>
            <p:cNvPr id="20" name="MH_Entry_1">
              <a:extLst>
                <a:ext uri="{FF2B5EF4-FFF2-40B4-BE49-F238E27FC236}">
                  <a16:creationId xmlns="" xmlns:a16="http://schemas.microsoft.com/office/drawing/2014/main" id="{667EF567-9670-48E8-B147-92A7B271A0E5}"/>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dist" defTabSz="1146358" fontAlgn="base">
                <a:spcBef>
                  <a:spcPct val="0"/>
                </a:spcBef>
                <a:spcAft>
                  <a:spcPct val="0"/>
                </a:spcAft>
              </a:pPr>
              <a:r>
                <a:rPr lang="zh-CN" altLang="en-US" sz="2000" dirty="0">
                  <a:solidFill>
                    <a:schemeClr val="bg2">
                      <a:lumMod val="10000"/>
                    </a:schemeClr>
                  </a:solidFill>
                  <a:latin typeface="等线" panose="02010600030101010101" pitchFamily="2" charset="-122"/>
                  <a:ea typeface="等线" panose="02010600030101010101" pitchFamily="2" charset="-122"/>
                  <a:sym typeface="Arial" panose="020B0604020202020204" pitchFamily="34" charset="0"/>
                </a:rPr>
                <a:t>输入你的标题</a:t>
              </a:r>
            </a:p>
          </p:txBody>
        </p:sp>
        <p:cxnSp>
          <p:nvCxnSpPr>
            <p:cNvPr id="21" name="直接连接符 3">
              <a:extLst>
                <a:ext uri="{FF2B5EF4-FFF2-40B4-BE49-F238E27FC236}">
                  <a16:creationId xmlns="" xmlns:a16="http://schemas.microsoft.com/office/drawing/2014/main" id="{891DFD81-4528-4844-93F5-8D31908CB142}"/>
                </a:ext>
              </a:extLst>
            </p:cNvPr>
            <p:cNvCxnSpPr/>
            <p:nvPr/>
          </p:nvCxnSpPr>
          <p:spPr>
            <a:xfrm>
              <a:off x="143922" y="926390"/>
              <a:ext cx="4097867" cy="0"/>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cxnSp>
          <p:nvCxnSpPr>
            <p:cNvPr id="22" name="直接连接符 4">
              <a:extLst>
                <a:ext uri="{FF2B5EF4-FFF2-40B4-BE49-F238E27FC236}">
                  <a16:creationId xmlns="" xmlns:a16="http://schemas.microsoft.com/office/drawing/2014/main" id="{90F50355-E38E-4F1D-B68B-0B9255ABAE1A}"/>
                </a:ext>
              </a:extLst>
            </p:cNvPr>
            <p:cNvCxnSpPr/>
            <p:nvPr/>
          </p:nvCxnSpPr>
          <p:spPr>
            <a:xfrm>
              <a:off x="7658318" y="909703"/>
              <a:ext cx="4372804" cy="0"/>
            </a:xfrm>
            <a:prstGeom prst="line">
              <a:avLst/>
            </a:prstGeom>
            <a:ln w="12700">
              <a:solidFill>
                <a:srgbClr val="132E4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42750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95"/>
          <p:cNvSpPr txBox="1"/>
          <p:nvPr/>
        </p:nvSpPr>
        <p:spPr>
          <a:xfrm>
            <a:off x="1766609" y="6095852"/>
            <a:ext cx="8672033" cy="4277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prstClr val="black">
                    <a:lumMod val="95000"/>
                    <a:lumOff val="5000"/>
                  </a:prstClr>
                </a:solidFill>
                <a:latin typeface="Century Gothic" panose="020B0502020202020204" pitchFamily="34" charset="0"/>
                <a:ea typeface="+mj-ea"/>
              </a:rPr>
              <a:t>The user can demonstrate on a projector or computer, or print the presentation and make it into a film to be The user can demonstrate on a projector or computer, or print the presentation and make it into a film to be used in a wider </a:t>
            </a:r>
            <a:r>
              <a:rPr lang="en-US" altLang="zh-CN" sz="1000" dirty="0" err="1">
                <a:solidFill>
                  <a:prstClr val="black">
                    <a:lumMod val="95000"/>
                    <a:lumOff val="5000"/>
                  </a:prstClr>
                </a:solidFill>
                <a:latin typeface="Century Gothic" panose="020B0502020202020204" pitchFamily="34" charset="0"/>
                <a:ea typeface="+mj-ea"/>
              </a:rPr>
              <a:t>field.used</a:t>
            </a:r>
            <a:r>
              <a:rPr lang="en-US" altLang="zh-CN" sz="1000" dirty="0">
                <a:solidFill>
                  <a:prstClr val="black">
                    <a:lumMod val="95000"/>
                    <a:lumOff val="5000"/>
                  </a:prstClr>
                </a:solidFill>
                <a:latin typeface="Century Gothic" panose="020B0502020202020204" pitchFamily="34" charset="0"/>
                <a:ea typeface="+mj-ea"/>
              </a:rPr>
              <a:t> in a wider field</a:t>
            </a:r>
          </a:p>
        </p:txBody>
      </p:sp>
      <p:sp>
        <p:nvSpPr>
          <p:cNvPr id="32" name="等腰三角形 31">
            <a:extLst>
              <a:ext uri="{FF2B5EF4-FFF2-40B4-BE49-F238E27FC236}">
                <a16:creationId xmlns="" xmlns:a16="http://schemas.microsoft.com/office/drawing/2014/main" id="{D7A5AB3C-68C7-4DEB-A86F-9AA4D569EA0C}"/>
              </a:ext>
            </a:extLst>
          </p:cNvPr>
          <p:cNvSpPr/>
          <p:nvPr/>
        </p:nvSpPr>
        <p:spPr>
          <a:xfrm>
            <a:off x="3981421" y="1894040"/>
            <a:ext cx="4242407" cy="3657247"/>
          </a:xfrm>
          <a:prstGeom prst="triangle">
            <a:avLst/>
          </a:prstGeom>
          <a:noFill/>
          <a:ln w="12700" cap="flat" cmpd="sng" algn="ctr">
            <a:solidFill>
              <a:srgbClr val="17324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cxnSp>
        <p:nvCxnSpPr>
          <p:cNvPr id="33" name="直接连接符 32">
            <a:extLst>
              <a:ext uri="{FF2B5EF4-FFF2-40B4-BE49-F238E27FC236}">
                <a16:creationId xmlns="" xmlns:a16="http://schemas.microsoft.com/office/drawing/2014/main" id="{5AD68A7E-8A45-4A41-B572-D23AA8E12BFB}"/>
              </a:ext>
            </a:extLst>
          </p:cNvPr>
          <p:cNvCxnSpPr/>
          <p:nvPr/>
        </p:nvCxnSpPr>
        <p:spPr>
          <a:xfrm>
            <a:off x="5239657" y="3412434"/>
            <a:ext cx="1756229" cy="0"/>
          </a:xfrm>
          <a:prstGeom prst="line">
            <a:avLst/>
          </a:prstGeom>
          <a:noFill/>
          <a:ln w="6350" cap="flat" cmpd="sng" algn="ctr">
            <a:solidFill>
              <a:srgbClr val="17324D"/>
            </a:solidFill>
            <a:prstDash val="solid"/>
            <a:miter lim="800000"/>
          </a:ln>
          <a:effectLst/>
        </p:spPr>
      </p:cxnSp>
      <p:cxnSp>
        <p:nvCxnSpPr>
          <p:cNvPr id="34" name="直接连接符 33">
            <a:extLst>
              <a:ext uri="{FF2B5EF4-FFF2-40B4-BE49-F238E27FC236}">
                <a16:creationId xmlns="" xmlns:a16="http://schemas.microsoft.com/office/drawing/2014/main" id="{B5B54FEE-2AB0-4363-B471-5BE6DABC8629}"/>
              </a:ext>
            </a:extLst>
          </p:cNvPr>
          <p:cNvCxnSpPr/>
          <p:nvPr/>
        </p:nvCxnSpPr>
        <p:spPr>
          <a:xfrm>
            <a:off x="4658225" y="4455886"/>
            <a:ext cx="2918233" cy="0"/>
          </a:xfrm>
          <a:prstGeom prst="line">
            <a:avLst/>
          </a:prstGeom>
          <a:noFill/>
          <a:ln w="6350" cap="flat" cmpd="sng" algn="ctr">
            <a:solidFill>
              <a:srgbClr val="17324D"/>
            </a:solidFill>
            <a:prstDash val="solid"/>
            <a:miter lim="800000"/>
          </a:ln>
          <a:effectLst/>
        </p:spPr>
      </p:cxnSp>
      <p:sp>
        <p:nvSpPr>
          <p:cNvPr id="35" name="文本框 7">
            <a:extLst>
              <a:ext uri="{FF2B5EF4-FFF2-40B4-BE49-F238E27FC236}">
                <a16:creationId xmlns="" xmlns:a16="http://schemas.microsoft.com/office/drawing/2014/main" id="{BA96287E-7D1C-4CB1-883F-68EDB264B794}"/>
              </a:ext>
            </a:extLst>
          </p:cNvPr>
          <p:cNvSpPr txBox="1"/>
          <p:nvPr/>
        </p:nvSpPr>
        <p:spPr>
          <a:xfrm>
            <a:off x="5754299" y="2683806"/>
            <a:ext cx="72608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black"/>
                </a:solidFill>
                <a:effectLst/>
                <a:uLnTx/>
                <a:uFillTx/>
              </a:rPr>
              <a:t>21.3</a:t>
            </a:r>
            <a:endParaRPr kumimoji="0" lang="zh-CN" altLang="en-US" sz="1800" b="0" i="0" u="none" strike="noStrike" kern="0" cap="none" spc="0" normalizeH="0" baseline="0" noProof="0" dirty="0" smtClean="0">
              <a:ln>
                <a:noFill/>
              </a:ln>
              <a:solidFill>
                <a:prstClr val="black"/>
              </a:solidFill>
              <a:effectLst/>
              <a:uLnTx/>
              <a:uFillTx/>
            </a:endParaRPr>
          </a:p>
        </p:txBody>
      </p:sp>
      <p:sp>
        <p:nvSpPr>
          <p:cNvPr id="36" name="文本框 19">
            <a:extLst>
              <a:ext uri="{FF2B5EF4-FFF2-40B4-BE49-F238E27FC236}">
                <a16:creationId xmlns="" xmlns:a16="http://schemas.microsoft.com/office/drawing/2014/main" id="{F47F46CD-B70F-40D9-9AE1-6DA7F1562976}"/>
              </a:ext>
            </a:extLst>
          </p:cNvPr>
          <p:cNvSpPr txBox="1"/>
          <p:nvPr/>
        </p:nvSpPr>
        <p:spPr>
          <a:xfrm>
            <a:off x="5754299" y="3779206"/>
            <a:ext cx="72608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black"/>
                </a:solidFill>
                <a:effectLst/>
                <a:uLnTx/>
                <a:uFillTx/>
              </a:rPr>
              <a:t>96.8</a:t>
            </a:r>
            <a:endParaRPr kumimoji="0" lang="zh-CN" altLang="en-US" sz="1800" b="0" i="0" u="none" strike="noStrike" kern="0" cap="none" spc="0" normalizeH="0" baseline="0" noProof="0" dirty="0" smtClean="0">
              <a:ln>
                <a:noFill/>
              </a:ln>
              <a:solidFill>
                <a:prstClr val="black"/>
              </a:solidFill>
              <a:effectLst/>
              <a:uLnTx/>
              <a:uFillTx/>
            </a:endParaRPr>
          </a:p>
        </p:txBody>
      </p:sp>
      <p:sp>
        <p:nvSpPr>
          <p:cNvPr id="37" name="文本框 20">
            <a:extLst>
              <a:ext uri="{FF2B5EF4-FFF2-40B4-BE49-F238E27FC236}">
                <a16:creationId xmlns="" xmlns:a16="http://schemas.microsoft.com/office/drawing/2014/main" id="{E0980D0D-435D-4A80-9AAB-57CC4735D718}"/>
              </a:ext>
            </a:extLst>
          </p:cNvPr>
          <p:cNvSpPr txBox="1"/>
          <p:nvPr/>
        </p:nvSpPr>
        <p:spPr>
          <a:xfrm>
            <a:off x="5754299" y="4888639"/>
            <a:ext cx="72608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black"/>
                </a:solidFill>
                <a:effectLst/>
                <a:uLnTx/>
                <a:uFillTx/>
              </a:rPr>
              <a:t>43.5</a:t>
            </a:r>
            <a:endParaRPr kumimoji="0" lang="zh-CN" altLang="en-US" sz="1800" b="0" i="0" u="none" strike="noStrike" kern="0" cap="none" spc="0" normalizeH="0" baseline="0" noProof="0" dirty="0" smtClean="0">
              <a:ln>
                <a:noFill/>
              </a:ln>
              <a:solidFill>
                <a:prstClr val="black"/>
              </a:solidFill>
              <a:effectLst/>
              <a:uLnTx/>
              <a:uFillTx/>
            </a:endParaRPr>
          </a:p>
        </p:txBody>
      </p:sp>
      <p:grpSp>
        <p:nvGrpSpPr>
          <p:cNvPr id="38" name="组合 37">
            <a:extLst>
              <a:ext uri="{FF2B5EF4-FFF2-40B4-BE49-F238E27FC236}">
                <a16:creationId xmlns="" xmlns:a16="http://schemas.microsoft.com/office/drawing/2014/main" id="{8B1CDF21-ABEB-45F3-92D4-52B77E4244F5}"/>
              </a:ext>
            </a:extLst>
          </p:cNvPr>
          <p:cNvGrpSpPr/>
          <p:nvPr/>
        </p:nvGrpSpPr>
        <p:grpSpPr>
          <a:xfrm>
            <a:off x="6785429" y="2393501"/>
            <a:ext cx="1582057" cy="184063"/>
            <a:chOff x="6995886" y="2683806"/>
            <a:chExt cx="1582057" cy="184063"/>
          </a:xfrm>
        </p:grpSpPr>
        <p:sp>
          <p:nvSpPr>
            <p:cNvPr id="39" name="椭圆 38">
              <a:extLst>
                <a:ext uri="{FF2B5EF4-FFF2-40B4-BE49-F238E27FC236}">
                  <a16:creationId xmlns="" xmlns:a16="http://schemas.microsoft.com/office/drawing/2014/main" id="{5566E6E8-5E42-491D-8D9C-6627332E2A43}"/>
                </a:ext>
              </a:extLst>
            </p:cNvPr>
            <p:cNvSpPr/>
            <p:nvPr/>
          </p:nvSpPr>
          <p:spPr>
            <a:xfrm>
              <a:off x="6995886" y="2683806"/>
              <a:ext cx="184063" cy="184063"/>
            </a:xfrm>
            <a:prstGeom prst="ellipse">
              <a:avLst/>
            </a:prstGeom>
            <a:solidFill>
              <a:srgbClr val="1732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cxnSp>
          <p:nvCxnSpPr>
            <p:cNvPr id="40" name="直接连接符 39">
              <a:extLst>
                <a:ext uri="{FF2B5EF4-FFF2-40B4-BE49-F238E27FC236}">
                  <a16:creationId xmlns="" xmlns:a16="http://schemas.microsoft.com/office/drawing/2014/main" id="{B08EACA0-AA5C-4324-A31C-6680AFA43C3D}"/>
                </a:ext>
              </a:extLst>
            </p:cNvPr>
            <p:cNvCxnSpPr>
              <a:cxnSpLocks/>
            </p:cNvCxnSpPr>
            <p:nvPr/>
          </p:nvCxnSpPr>
          <p:spPr>
            <a:xfrm>
              <a:off x="7123966" y="2768343"/>
              <a:ext cx="1453977" cy="26955"/>
            </a:xfrm>
            <a:prstGeom prst="line">
              <a:avLst/>
            </a:prstGeom>
            <a:noFill/>
            <a:ln w="6350" cap="flat" cmpd="sng" algn="ctr">
              <a:solidFill>
                <a:srgbClr val="17324D"/>
              </a:solidFill>
              <a:prstDash val="solid"/>
              <a:miter lim="800000"/>
            </a:ln>
            <a:effectLst/>
          </p:spPr>
        </p:cxnSp>
      </p:grpSp>
      <p:grpSp>
        <p:nvGrpSpPr>
          <p:cNvPr id="41" name="组合 40">
            <a:extLst>
              <a:ext uri="{FF2B5EF4-FFF2-40B4-BE49-F238E27FC236}">
                <a16:creationId xmlns="" xmlns:a16="http://schemas.microsoft.com/office/drawing/2014/main" id="{19151C3A-81F2-4806-AEEA-A725CA58A658}"/>
              </a:ext>
            </a:extLst>
          </p:cNvPr>
          <p:cNvGrpSpPr/>
          <p:nvPr/>
        </p:nvGrpSpPr>
        <p:grpSpPr>
          <a:xfrm>
            <a:off x="8253260" y="4796607"/>
            <a:ext cx="731083" cy="184063"/>
            <a:chOff x="6995886" y="2683806"/>
            <a:chExt cx="731083" cy="184063"/>
          </a:xfrm>
        </p:grpSpPr>
        <p:sp>
          <p:nvSpPr>
            <p:cNvPr id="42" name="椭圆 41">
              <a:extLst>
                <a:ext uri="{FF2B5EF4-FFF2-40B4-BE49-F238E27FC236}">
                  <a16:creationId xmlns="" xmlns:a16="http://schemas.microsoft.com/office/drawing/2014/main" id="{319B048B-8584-4309-8CA0-04A376811993}"/>
                </a:ext>
              </a:extLst>
            </p:cNvPr>
            <p:cNvSpPr/>
            <p:nvPr/>
          </p:nvSpPr>
          <p:spPr>
            <a:xfrm>
              <a:off x="6995886" y="2683806"/>
              <a:ext cx="184063" cy="184063"/>
            </a:xfrm>
            <a:prstGeom prst="ellipse">
              <a:avLst/>
            </a:prstGeom>
            <a:solidFill>
              <a:srgbClr val="1732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cxnSp>
          <p:nvCxnSpPr>
            <p:cNvPr id="43" name="直接连接符 42">
              <a:extLst>
                <a:ext uri="{FF2B5EF4-FFF2-40B4-BE49-F238E27FC236}">
                  <a16:creationId xmlns="" xmlns:a16="http://schemas.microsoft.com/office/drawing/2014/main" id="{8337EE08-E1AB-4840-81B7-926F504F81F8}"/>
                </a:ext>
              </a:extLst>
            </p:cNvPr>
            <p:cNvCxnSpPr>
              <a:cxnSpLocks/>
            </p:cNvCxnSpPr>
            <p:nvPr/>
          </p:nvCxnSpPr>
          <p:spPr>
            <a:xfrm>
              <a:off x="7123966" y="2768343"/>
              <a:ext cx="603003" cy="11179"/>
            </a:xfrm>
            <a:prstGeom prst="line">
              <a:avLst/>
            </a:prstGeom>
            <a:noFill/>
            <a:ln w="6350" cap="flat" cmpd="sng" algn="ctr">
              <a:solidFill>
                <a:srgbClr val="17324D"/>
              </a:solidFill>
              <a:prstDash val="solid"/>
              <a:miter lim="800000"/>
            </a:ln>
            <a:effectLst/>
          </p:spPr>
        </p:cxnSp>
      </p:grpSp>
      <p:grpSp>
        <p:nvGrpSpPr>
          <p:cNvPr id="44" name="组合 43">
            <a:extLst>
              <a:ext uri="{FF2B5EF4-FFF2-40B4-BE49-F238E27FC236}">
                <a16:creationId xmlns="" xmlns:a16="http://schemas.microsoft.com/office/drawing/2014/main" id="{FC6AD2F2-73C5-4ED3-9F50-1F565BF25A33}"/>
              </a:ext>
            </a:extLst>
          </p:cNvPr>
          <p:cNvGrpSpPr/>
          <p:nvPr/>
        </p:nvGrpSpPr>
        <p:grpSpPr>
          <a:xfrm rot="10800000">
            <a:off x="3320520" y="3687174"/>
            <a:ext cx="1262937" cy="184063"/>
            <a:chOff x="6995886" y="2683806"/>
            <a:chExt cx="1262937" cy="184063"/>
          </a:xfrm>
        </p:grpSpPr>
        <p:sp>
          <p:nvSpPr>
            <p:cNvPr id="45" name="椭圆 44">
              <a:extLst>
                <a:ext uri="{FF2B5EF4-FFF2-40B4-BE49-F238E27FC236}">
                  <a16:creationId xmlns="" xmlns:a16="http://schemas.microsoft.com/office/drawing/2014/main" id="{A89C93BE-326E-44A5-B520-4C8AA09C6986}"/>
                </a:ext>
              </a:extLst>
            </p:cNvPr>
            <p:cNvSpPr/>
            <p:nvPr/>
          </p:nvSpPr>
          <p:spPr>
            <a:xfrm>
              <a:off x="6995886" y="2683806"/>
              <a:ext cx="184063" cy="184063"/>
            </a:xfrm>
            <a:prstGeom prst="ellipse">
              <a:avLst/>
            </a:prstGeom>
            <a:solidFill>
              <a:srgbClr val="1732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cxnSp>
          <p:nvCxnSpPr>
            <p:cNvPr id="46" name="直接连接符 45">
              <a:extLst>
                <a:ext uri="{FF2B5EF4-FFF2-40B4-BE49-F238E27FC236}">
                  <a16:creationId xmlns="" xmlns:a16="http://schemas.microsoft.com/office/drawing/2014/main" id="{FC46FC7D-7017-467F-A2FA-AD9EB1C61DB6}"/>
                </a:ext>
              </a:extLst>
            </p:cNvPr>
            <p:cNvCxnSpPr>
              <a:cxnSpLocks/>
            </p:cNvCxnSpPr>
            <p:nvPr/>
          </p:nvCxnSpPr>
          <p:spPr>
            <a:xfrm rot="10800000" flipH="1" flipV="1">
              <a:off x="7123965" y="2782856"/>
              <a:ext cx="1134858" cy="21040"/>
            </a:xfrm>
            <a:prstGeom prst="line">
              <a:avLst/>
            </a:prstGeom>
            <a:noFill/>
            <a:ln w="6350" cap="flat" cmpd="sng" algn="ctr">
              <a:solidFill>
                <a:srgbClr val="17324D"/>
              </a:solidFill>
              <a:prstDash val="solid"/>
              <a:miter lim="800000"/>
            </a:ln>
            <a:effectLst/>
          </p:spPr>
        </p:cxnSp>
      </p:grpSp>
      <p:grpSp>
        <p:nvGrpSpPr>
          <p:cNvPr id="47" name="组合 46">
            <a:extLst>
              <a:ext uri="{FF2B5EF4-FFF2-40B4-BE49-F238E27FC236}">
                <a16:creationId xmlns="" xmlns:a16="http://schemas.microsoft.com/office/drawing/2014/main" id="{4B8BCEFD-C766-406D-985E-143FF25092D1}"/>
              </a:ext>
            </a:extLst>
          </p:cNvPr>
          <p:cNvGrpSpPr/>
          <p:nvPr/>
        </p:nvGrpSpPr>
        <p:grpSpPr>
          <a:xfrm>
            <a:off x="652606" y="3367606"/>
            <a:ext cx="2568327" cy="885492"/>
            <a:chOff x="7868643" y="3331677"/>
            <a:chExt cx="2568327" cy="885492"/>
          </a:xfrm>
        </p:grpSpPr>
        <p:sp>
          <p:nvSpPr>
            <p:cNvPr id="48" name="矩形 47">
              <a:extLst>
                <a:ext uri="{FF2B5EF4-FFF2-40B4-BE49-F238E27FC236}">
                  <a16:creationId xmlns="" xmlns:a16="http://schemas.microsoft.com/office/drawing/2014/main" id="{E7DF9EBF-526A-4579-A506-0F0CD19224CE}"/>
                </a:ext>
              </a:extLst>
            </p:cNvPr>
            <p:cNvSpPr/>
            <p:nvPr/>
          </p:nvSpPr>
          <p:spPr>
            <a:xfrm>
              <a:off x="8166504" y="3331677"/>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49" name="文本框 36">
              <a:extLst>
                <a:ext uri="{FF2B5EF4-FFF2-40B4-BE49-F238E27FC236}">
                  <a16:creationId xmlns="" xmlns:a16="http://schemas.microsoft.com/office/drawing/2014/main" id="{BB81B338-1210-4747-9D8B-E6CE45DD101E}"/>
                </a:ext>
              </a:extLst>
            </p:cNvPr>
            <p:cNvSpPr txBox="1"/>
            <p:nvPr/>
          </p:nvSpPr>
          <p:spPr>
            <a:xfrm>
              <a:off x="7868643" y="3651245"/>
              <a:ext cx="2568327" cy="565924"/>
            </a:xfrm>
            <a:prstGeom prst="rect">
              <a:avLst/>
            </a:prstGeom>
            <a:noFill/>
          </p:spPr>
          <p:txBody>
            <a:bodyPr wrap="square" rtlCol="0">
              <a:spAutoFit/>
              <a:scene3d>
                <a:camera prst="orthographicFront"/>
                <a:lightRig rig="threePt" dir="t"/>
              </a:scene3d>
              <a:sp3d contourW="12700"/>
            </a:bodyPr>
            <a:lstStyle/>
            <a:p>
              <a:pPr marL="0" marR="0" lvl="0" indent="0" algn="r" defTabSz="914400" eaLnBrk="1" fontAlgn="auto" latinLnBrk="0" hangingPunct="1">
                <a:lnSpc>
                  <a:spcPct val="114000"/>
                </a:lnSpc>
                <a:spcBef>
                  <a:spcPts val="0"/>
                </a:spcBef>
                <a:spcAft>
                  <a:spcPts val="0"/>
                </a:spcAft>
                <a:buClrTx/>
                <a:buSzTx/>
                <a:buFontTx/>
                <a:buNone/>
                <a:tabLst/>
                <a:defRPr/>
              </a:pPr>
              <a:r>
                <a:rPr kumimoji="0" lang="en-US" altLang="zh-CN" sz="9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field.</a:t>
              </a:r>
            </a:p>
          </p:txBody>
        </p:sp>
      </p:grpSp>
      <p:grpSp>
        <p:nvGrpSpPr>
          <p:cNvPr id="50" name="组合 49">
            <a:extLst>
              <a:ext uri="{FF2B5EF4-FFF2-40B4-BE49-F238E27FC236}">
                <a16:creationId xmlns="" xmlns:a16="http://schemas.microsoft.com/office/drawing/2014/main" id="{A9234791-B356-45A8-B69C-51D2B8575A8F}"/>
              </a:ext>
            </a:extLst>
          </p:cNvPr>
          <p:cNvGrpSpPr/>
          <p:nvPr/>
        </p:nvGrpSpPr>
        <p:grpSpPr>
          <a:xfrm>
            <a:off x="8652585" y="2093393"/>
            <a:ext cx="2885371" cy="823200"/>
            <a:chOff x="7523107" y="3331677"/>
            <a:chExt cx="2885371" cy="823200"/>
          </a:xfrm>
        </p:grpSpPr>
        <p:sp>
          <p:nvSpPr>
            <p:cNvPr id="51" name="矩形 50">
              <a:extLst>
                <a:ext uri="{FF2B5EF4-FFF2-40B4-BE49-F238E27FC236}">
                  <a16:creationId xmlns="" xmlns:a16="http://schemas.microsoft.com/office/drawing/2014/main" id="{446E4529-D843-4164-920C-20C4C56C8E4F}"/>
                </a:ext>
              </a:extLst>
            </p:cNvPr>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52" name="文本框 39">
              <a:extLst>
                <a:ext uri="{FF2B5EF4-FFF2-40B4-BE49-F238E27FC236}">
                  <a16:creationId xmlns="" xmlns:a16="http://schemas.microsoft.com/office/drawing/2014/main" id="{632DF59B-116B-4688-A4FD-CE886378AD01}"/>
                </a:ext>
              </a:extLst>
            </p:cNvPr>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53" name="组合 52">
            <a:extLst>
              <a:ext uri="{FF2B5EF4-FFF2-40B4-BE49-F238E27FC236}">
                <a16:creationId xmlns="" xmlns:a16="http://schemas.microsoft.com/office/drawing/2014/main" id="{2AF46B2F-09C9-4E33-AF91-9D5618C81CE6}"/>
              </a:ext>
            </a:extLst>
          </p:cNvPr>
          <p:cNvGrpSpPr/>
          <p:nvPr/>
        </p:nvGrpSpPr>
        <p:grpSpPr>
          <a:xfrm>
            <a:off x="9110774" y="4487253"/>
            <a:ext cx="2631283" cy="823200"/>
            <a:chOff x="7523107" y="3331677"/>
            <a:chExt cx="2631283" cy="823200"/>
          </a:xfrm>
        </p:grpSpPr>
        <p:sp>
          <p:nvSpPr>
            <p:cNvPr id="54" name="矩形 53">
              <a:extLst>
                <a:ext uri="{FF2B5EF4-FFF2-40B4-BE49-F238E27FC236}">
                  <a16:creationId xmlns="" xmlns:a16="http://schemas.microsoft.com/office/drawing/2014/main" id="{326937F1-DD3A-4312-9481-8C05D656C5B5}"/>
                </a:ext>
              </a:extLst>
            </p:cNvPr>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55" name="文本框 42">
              <a:extLst>
                <a:ext uri="{FF2B5EF4-FFF2-40B4-BE49-F238E27FC236}">
                  <a16:creationId xmlns="" xmlns:a16="http://schemas.microsoft.com/office/drawing/2014/main" id="{E7E58DA9-AF48-42E3-BCB7-6F4F92480E6E}"/>
                </a:ext>
              </a:extLst>
            </p:cNvPr>
            <p:cNvSpPr txBox="1"/>
            <p:nvPr/>
          </p:nvSpPr>
          <p:spPr>
            <a:xfrm>
              <a:off x="7523107" y="3641467"/>
              <a:ext cx="2631283" cy="513410"/>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56" name="组合 55">
            <a:extLst>
              <a:ext uri="{FF2B5EF4-FFF2-40B4-BE49-F238E27FC236}">
                <a16:creationId xmlns="" xmlns:a16="http://schemas.microsoft.com/office/drawing/2014/main" id="{599F5ACB-E7D6-48F3-908E-D810763D37B5}"/>
              </a:ext>
            </a:extLst>
          </p:cNvPr>
          <p:cNvGrpSpPr/>
          <p:nvPr/>
        </p:nvGrpSpPr>
        <p:grpSpPr>
          <a:xfrm>
            <a:off x="143922" y="223365"/>
            <a:ext cx="11887200" cy="307777"/>
            <a:chOff x="143922" y="775815"/>
            <a:chExt cx="11887200" cy="307777"/>
          </a:xfrm>
        </p:grpSpPr>
        <p:sp>
          <p:nvSpPr>
            <p:cNvPr id="57" name="MH_Entry_1">
              <a:extLst>
                <a:ext uri="{FF2B5EF4-FFF2-40B4-BE49-F238E27FC236}">
                  <a16:creationId xmlns="" xmlns:a16="http://schemas.microsoft.com/office/drawing/2014/main" id="{41B8F4F6-D81F-4227-9EF9-CCFB7582F5B9}"/>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58" name="直接连接符 3">
              <a:extLst>
                <a:ext uri="{FF2B5EF4-FFF2-40B4-BE49-F238E27FC236}">
                  <a16:creationId xmlns="" xmlns:a16="http://schemas.microsoft.com/office/drawing/2014/main" id="{E7ACCC11-375C-4B9E-83C9-4DF1ABF3AE5B}"/>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59" name="直接连接符 4">
              <a:extLst>
                <a:ext uri="{FF2B5EF4-FFF2-40B4-BE49-F238E27FC236}">
                  <a16:creationId xmlns="" xmlns:a16="http://schemas.microsoft.com/office/drawing/2014/main" id="{81A04E37-34B8-4389-9CE8-09D8CB62D930}"/>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393040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par>
                                <p:cTn id="8" presetID="22" presetClass="entr" presetSubtype="8"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500"/>
                                        <p:tgtEl>
                                          <p:spTgt spid="50"/>
                                        </p:tgtEl>
                                      </p:cBhvr>
                                    </p:animEffect>
                                  </p:childTnLst>
                                </p:cTn>
                              </p:par>
                              <p:par>
                                <p:cTn id="11" presetID="22" presetClass="entr" presetSubtype="8"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221605" y="3545066"/>
            <a:ext cx="3775393" cy="707886"/>
          </a:xfrm>
          <a:prstGeom prst="rect">
            <a:avLst/>
          </a:prstGeom>
          <a:noFill/>
        </p:spPr>
        <p:txBody>
          <a:bodyPr wrap="none" rtlCol="0">
            <a:spAutoFit/>
          </a:bodyPr>
          <a:lstStyle/>
          <a:p>
            <a:r>
              <a:rPr lang="zh-CN" altLang="en-US" sz="4000" dirty="0">
                <a:solidFill>
                  <a:prstClr val="black"/>
                </a:solidFill>
                <a:latin typeface="微软雅黑" panose="020B0503020204020204" pitchFamily="34" charset="-122"/>
                <a:ea typeface="微软雅黑" panose="020B0503020204020204" pitchFamily="34" charset="-122"/>
              </a:rPr>
              <a:t>请插入标题内容</a:t>
            </a:r>
          </a:p>
        </p:txBody>
      </p:sp>
      <p:sp>
        <p:nvSpPr>
          <p:cNvPr id="1381" name="文本框 1380"/>
          <p:cNvSpPr txBox="1"/>
          <p:nvPr/>
        </p:nvSpPr>
        <p:spPr>
          <a:xfrm>
            <a:off x="4955256" y="4321310"/>
            <a:ext cx="2236510" cy="400110"/>
          </a:xfrm>
          <a:prstGeom prst="rect">
            <a:avLst/>
          </a:prstGeom>
          <a:noFill/>
        </p:spPr>
        <p:txBody>
          <a:bodyPr wrap="none" rtlCol="0">
            <a:spAutoFit/>
          </a:bodyPr>
          <a:lstStyle/>
          <a:p>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请插入小标题内容</a:t>
            </a:r>
          </a:p>
        </p:txBody>
      </p:sp>
      <p:sp>
        <p:nvSpPr>
          <p:cNvPr id="2069" name="八边形 2068"/>
          <p:cNvSpPr/>
          <p:nvPr/>
        </p:nvSpPr>
        <p:spPr>
          <a:xfrm>
            <a:off x="5231420" y="1565333"/>
            <a:ext cx="1663976" cy="1663976"/>
          </a:xfrm>
          <a:prstGeom prst="octagon">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800" dirty="0">
                <a:solidFill>
                  <a:prstClr val="white"/>
                </a:solidFill>
                <a:latin typeface="微软雅黑" panose="020B0503020204020204" pitchFamily="34" charset="-122"/>
                <a:ea typeface="微软雅黑" panose="020B0503020204020204" pitchFamily="34" charset="-122"/>
              </a:rPr>
              <a:t>Part three</a:t>
            </a:r>
          </a:p>
        </p:txBody>
      </p:sp>
    </p:spTree>
    <p:extLst>
      <p:ext uri="{BB962C8B-B14F-4D97-AF65-F5344CB8AC3E}">
        <p14:creationId xmlns:p14="http://schemas.microsoft.com/office/powerpoint/2010/main" val="123345863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044952" y="1613843"/>
            <a:ext cx="6263640" cy="4576386"/>
            <a:chOff x="3044952" y="1613843"/>
            <a:chExt cx="6263640" cy="4576386"/>
          </a:xfrm>
        </p:grpSpPr>
        <p:graphicFrame>
          <p:nvGraphicFramePr>
            <p:cNvPr id="24" name="Diagram 4"/>
            <p:cNvGraphicFramePr/>
            <p:nvPr>
              <p:extLst/>
            </p:nvPr>
          </p:nvGraphicFramePr>
          <p:xfrm>
            <a:off x="4154424" y="1613843"/>
            <a:ext cx="3590544" cy="45763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5" name="TextBox 24"/>
            <p:cNvSpPr txBox="1"/>
            <p:nvPr/>
          </p:nvSpPr>
          <p:spPr>
            <a:xfrm>
              <a:off x="5949696" y="2493138"/>
              <a:ext cx="611144" cy="553998"/>
            </a:xfrm>
            <a:prstGeom prst="rect">
              <a:avLst/>
            </a:prstGeom>
            <a:noFill/>
          </p:spPr>
          <p:txBody>
            <a:bodyPr wrap="square" numCol="1" spcCol="457200" rtlCol="0">
              <a:spAutoFit/>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ontserrat Light" charset="0"/>
                  <a:cs typeface="Montserrat Light" charset="0"/>
                </a:rPr>
                <a:t>1</a:t>
              </a:r>
            </a:p>
          </p:txBody>
        </p:sp>
        <p:sp>
          <p:nvSpPr>
            <p:cNvPr id="26" name="TextBox 25"/>
            <p:cNvSpPr txBox="1"/>
            <p:nvPr/>
          </p:nvSpPr>
          <p:spPr>
            <a:xfrm>
              <a:off x="5263896" y="3625037"/>
              <a:ext cx="611144" cy="553998"/>
            </a:xfrm>
            <a:prstGeom prst="rect">
              <a:avLst/>
            </a:prstGeom>
            <a:noFill/>
          </p:spPr>
          <p:txBody>
            <a:bodyPr wrap="square" numCol="1" spcCol="457200" rtlCol="0">
              <a:spAutoFit/>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ontserrat Light" charset="0"/>
                  <a:cs typeface="Montserrat Light" charset="0"/>
                </a:rPr>
                <a:t>2</a:t>
              </a:r>
            </a:p>
          </p:txBody>
        </p:sp>
        <p:sp>
          <p:nvSpPr>
            <p:cNvPr id="27" name="TextBox 26"/>
            <p:cNvSpPr txBox="1"/>
            <p:nvPr/>
          </p:nvSpPr>
          <p:spPr>
            <a:xfrm>
              <a:off x="5939809" y="4795186"/>
              <a:ext cx="611144" cy="553998"/>
            </a:xfrm>
            <a:prstGeom prst="rect">
              <a:avLst/>
            </a:prstGeom>
            <a:noFill/>
          </p:spPr>
          <p:txBody>
            <a:bodyPr wrap="square" numCol="1" spcCol="457200" rtlCol="0">
              <a:spAutoFit/>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ontserrat Light" charset="0"/>
                  <a:cs typeface="Montserrat Light" charset="0"/>
                </a:rPr>
                <a:t>3</a:t>
              </a:r>
            </a:p>
          </p:txBody>
        </p:sp>
        <p:sp>
          <p:nvSpPr>
            <p:cNvPr id="28" name="Freeform 17"/>
            <p:cNvSpPr/>
            <p:nvPr/>
          </p:nvSpPr>
          <p:spPr>
            <a:xfrm>
              <a:off x="3044952" y="4463073"/>
              <a:ext cx="6254496" cy="1579138"/>
            </a:xfrm>
            <a:custGeom>
              <a:avLst/>
              <a:gdLst>
                <a:gd name="connsiteX0" fmla="*/ 0 w 6254496"/>
                <a:gd name="connsiteY0" fmla="*/ 0 h 1828800"/>
                <a:gd name="connsiteX1" fmla="*/ 0 w 6254496"/>
                <a:gd name="connsiteY1" fmla="*/ 1828800 h 1828800"/>
                <a:gd name="connsiteX2" fmla="*/ 475488 w 6254496"/>
                <a:gd name="connsiteY2" fmla="*/ 1828800 h 1828800"/>
                <a:gd name="connsiteX3" fmla="*/ 6254496 w 6254496"/>
                <a:gd name="connsiteY3" fmla="*/ 1828800 h 1828800"/>
                <a:gd name="connsiteX4" fmla="*/ 6254496 w 6254496"/>
                <a:gd name="connsiteY4" fmla="*/ 1627632 h 1828800"/>
                <a:gd name="connsiteX5" fmla="*/ 6254496 w 6254496"/>
                <a:gd name="connsiteY5" fmla="*/ 118872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54496" h="1828800">
                  <a:moveTo>
                    <a:pt x="0" y="0"/>
                  </a:moveTo>
                  <a:lnTo>
                    <a:pt x="0" y="1828800"/>
                  </a:lnTo>
                  <a:lnTo>
                    <a:pt x="475488" y="1828800"/>
                  </a:lnTo>
                  <a:lnTo>
                    <a:pt x="6254496" y="1828800"/>
                  </a:lnTo>
                  <a:lnTo>
                    <a:pt x="6254496" y="1627632"/>
                  </a:lnTo>
                  <a:lnTo>
                    <a:pt x="6254496" y="1188720"/>
                  </a:lnTo>
                </a:path>
              </a:pathLst>
            </a:custGeom>
            <a:noFill/>
            <a:ln w="25400" cap="flat" cmpd="sng" algn="ctr">
              <a:solidFill>
                <a:srgbClr val="17324D"/>
              </a:solidFill>
              <a:prstDash val="solid"/>
              <a:miter lim="800000"/>
            </a:ln>
            <a:effectLst/>
          </p:spPr>
          <p:txBody>
            <a:bodyPr rtlCol="0"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entury Gothic" panose="020B0502020202020204" pitchFamily="34" charset="0"/>
                <a:ea typeface="+mn-ea"/>
                <a:cs typeface="+mn-cs"/>
              </a:endParaRPr>
            </a:p>
          </p:txBody>
        </p:sp>
        <p:cxnSp>
          <p:nvCxnSpPr>
            <p:cNvPr id="29" name="Straight Connector 19"/>
            <p:cNvCxnSpPr/>
            <p:nvPr/>
          </p:nvCxnSpPr>
          <p:spPr>
            <a:xfrm flipV="1">
              <a:off x="9308592" y="3481891"/>
              <a:ext cx="0" cy="877825"/>
            </a:xfrm>
            <a:prstGeom prst="line">
              <a:avLst/>
            </a:prstGeom>
            <a:noFill/>
            <a:ln w="25400" cap="flat" cmpd="sng" algn="ctr">
              <a:solidFill>
                <a:srgbClr val="17324D"/>
              </a:solidFill>
              <a:prstDash val="solid"/>
              <a:miter lim="800000"/>
            </a:ln>
            <a:effectLst/>
          </p:spPr>
        </p:cxnSp>
        <p:sp>
          <p:nvSpPr>
            <p:cNvPr id="30" name="Freeform 23"/>
            <p:cNvSpPr/>
            <p:nvPr/>
          </p:nvSpPr>
          <p:spPr>
            <a:xfrm>
              <a:off x="3044952" y="1826827"/>
              <a:ext cx="6236208" cy="1197864"/>
            </a:xfrm>
            <a:custGeom>
              <a:avLst/>
              <a:gdLst>
                <a:gd name="connsiteX0" fmla="*/ 6208776 w 6208776"/>
                <a:gd name="connsiteY0" fmla="*/ 320040 h 1252728"/>
                <a:gd name="connsiteX1" fmla="*/ 6208776 w 6208776"/>
                <a:gd name="connsiteY1" fmla="*/ 0 h 1252728"/>
                <a:gd name="connsiteX2" fmla="*/ 0 w 6208776"/>
                <a:gd name="connsiteY2" fmla="*/ 0 h 1252728"/>
                <a:gd name="connsiteX3" fmla="*/ 0 w 6208776"/>
                <a:gd name="connsiteY3" fmla="*/ 182880 h 1252728"/>
                <a:gd name="connsiteX4" fmla="*/ 0 w 6208776"/>
                <a:gd name="connsiteY4" fmla="*/ 1252728 h 1252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8776" h="1252728">
                  <a:moveTo>
                    <a:pt x="6208776" y="320040"/>
                  </a:moveTo>
                  <a:lnTo>
                    <a:pt x="6208776" y="0"/>
                  </a:lnTo>
                  <a:lnTo>
                    <a:pt x="0" y="0"/>
                  </a:lnTo>
                  <a:lnTo>
                    <a:pt x="0" y="182880"/>
                  </a:lnTo>
                  <a:lnTo>
                    <a:pt x="0" y="1252728"/>
                  </a:lnTo>
                </a:path>
              </a:pathLst>
            </a:custGeom>
            <a:noFill/>
            <a:ln w="25400" cap="flat" cmpd="sng" algn="ctr">
              <a:solidFill>
                <a:srgbClr val="17324D"/>
              </a:solidFill>
              <a:prstDash val="solid"/>
              <a:miter lim="800000"/>
            </a:ln>
            <a:effectLst/>
          </p:spPr>
          <p:txBody>
            <a:bodyPr rtlCol="0" anchor="ctr">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entury Gothic" panose="020B0502020202020204" pitchFamily="34" charset="0"/>
                <a:ea typeface="+mn-ea"/>
                <a:cs typeface="+mn-cs"/>
              </a:endParaRPr>
            </a:p>
          </p:txBody>
        </p:sp>
      </p:grpSp>
      <p:grpSp>
        <p:nvGrpSpPr>
          <p:cNvPr id="31" name="组合 30"/>
          <p:cNvGrpSpPr/>
          <p:nvPr/>
        </p:nvGrpSpPr>
        <p:grpSpPr>
          <a:xfrm>
            <a:off x="7865906" y="2478100"/>
            <a:ext cx="2885371" cy="928421"/>
            <a:chOff x="7523107" y="3331677"/>
            <a:chExt cx="2885371" cy="928421"/>
          </a:xfrm>
        </p:grpSpPr>
        <p:sp>
          <p:nvSpPr>
            <p:cNvPr id="32" name="矩形 31"/>
            <p:cNvSpPr/>
            <p:nvPr/>
          </p:nvSpPr>
          <p:spPr>
            <a:xfrm>
              <a:off x="7844805" y="3331677"/>
              <a:ext cx="2241974" cy="387798"/>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85000"/>
                      <a:lumOff val="15000"/>
                    </a:prstClr>
                  </a:solidFill>
                  <a:effectLst/>
                  <a:uLnTx/>
                  <a:uFillTx/>
                </a:rPr>
                <a:t>标题文字添加</a:t>
              </a:r>
            </a:p>
          </p:txBody>
        </p:sp>
        <p:sp>
          <p:nvSpPr>
            <p:cNvPr id="33" name="文本框 24"/>
            <p:cNvSpPr txBox="1"/>
            <p:nvPr/>
          </p:nvSpPr>
          <p:spPr>
            <a:xfrm>
              <a:off x="7523107" y="3641467"/>
              <a:ext cx="2885371" cy="618631"/>
            </a:xfrm>
            <a:prstGeom prst="rect">
              <a:avLst/>
            </a:prstGeom>
            <a:noFill/>
          </p:spPr>
          <p:txBody>
            <a:bodyPr wrap="square" rtlCol="0">
              <a:spAutoFit/>
              <a:scene3d>
                <a:camera prst="orthographicFront"/>
                <a:lightRig rig="threePt" dir="t"/>
              </a:scene3d>
              <a:sp3d contourW="12700"/>
            </a:bodyPr>
            <a:lstStyle/>
            <a:p>
              <a:pPr marL="0" marR="0" lvl="0" indent="0" algn="ctr"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mj-ea"/>
                </a:rPr>
                <a:t>The user can demonstrate on a projector or computer, or print the presentation and make it into.</a:t>
              </a:r>
            </a:p>
          </p:txBody>
        </p:sp>
      </p:grpSp>
      <p:grpSp>
        <p:nvGrpSpPr>
          <p:cNvPr id="34" name="组合 33"/>
          <p:cNvGrpSpPr/>
          <p:nvPr/>
        </p:nvGrpSpPr>
        <p:grpSpPr>
          <a:xfrm>
            <a:off x="7865906" y="4525984"/>
            <a:ext cx="2885371" cy="928421"/>
            <a:chOff x="7523107" y="3331677"/>
            <a:chExt cx="2885371" cy="928421"/>
          </a:xfrm>
        </p:grpSpPr>
        <p:sp>
          <p:nvSpPr>
            <p:cNvPr id="35" name="矩形 34"/>
            <p:cNvSpPr/>
            <p:nvPr/>
          </p:nvSpPr>
          <p:spPr>
            <a:xfrm>
              <a:off x="7844805" y="3331677"/>
              <a:ext cx="2241974" cy="387798"/>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85000"/>
                      <a:lumOff val="15000"/>
                    </a:prstClr>
                  </a:solidFill>
                  <a:effectLst/>
                  <a:uLnTx/>
                  <a:uFillTx/>
                </a:rPr>
                <a:t>标题文字添加</a:t>
              </a:r>
            </a:p>
          </p:txBody>
        </p:sp>
        <p:sp>
          <p:nvSpPr>
            <p:cNvPr id="36" name="文本框 27"/>
            <p:cNvSpPr txBox="1"/>
            <p:nvPr/>
          </p:nvSpPr>
          <p:spPr>
            <a:xfrm>
              <a:off x="7523107" y="3641467"/>
              <a:ext cx="2885371" cy="618631"/>
            </a:xfrm>
            <a:prstGeom prst="rect">
              <a:avLst/>
            </a:prstGeom>
            <a:noFill/>
          </p:spPr>
          <p:txBody>
            <a:bodyPr wrap="square" rtlCol="0">
              <a:spAutoFit/>
              <a:scene3d>
                <a:camera prst="orthographicFront"/>
                <a:lightRig rig="threePt" dir="t"/>
              </a:scene3d>
              <a:sp3d contourW="12700"/>
            </a:bodyPr>
            <a:lstStyle/>
            <a:p>
              <a:pPr marL="0" marR="0" lvl="0" indent="0" algn="ctr"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mj-ea"/>
                </a:rPr>
                <a:t>The user can demonstrate on a projector or computer, or print the presentation and make it.</a:t>
              </a:r>
            </a:p>
          </p:txBody>
        </p:sp>
      </p:grpSp>
      <p:grpSp>
        <p:nvGrpSpPr>
          <p:cNvPr id="37" name="组合 36"/>
          <p:cNvGrpSpPr/>
          <p:nvPr/>
        </p:nvGrpSpPr>
        <p:grpSpPr>
          <a:xfrm>
            <a:off x="1607453" y="3133791"/>
            <a:ext cx="2885371" cy="1103854"/>
            <a:chOff x="7523107" y="3331677"/>
            <a:chExt cx="2885371" cy="1103854"/>
          </a:xfrm>
        </p:grpSpPr>
        <p:sp>
          <p:nvSpPr>
            <p:cNvPr id="38" name="矩形 37"/>
            <p:cNvSpPr/>
            <p:nvPr/>
          </p:nvSpPr>
          <p:spPr>
            <a:xfrm>
              <a:off x="7844805" y="3331677"/>
              <a:ext cx="2241974" cy="387798"/>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85000"/>
                      <a:lumOff val="15000"/>
                    </a:prstClr>
                  </a:solidFill>
                  <a:effectLst/>
                  <a:uLnTx/>
                  <a:uFillTx/>
                </a:rPr>
                <a:t>标题文字添加</a:t>
              </a:r>
            </a:p>
          </p:txBody>
        </p:sp>
        <p:sp>
          <p:nvSpPr>
            <p:cNvPr id="39" name="文本框 30"/>
            <p:cNvSpPr txBox="1"/>
            <p:nvPr/>
          </p:nvSpPr>
          <p:spPr>
            <a:xfrm>
              <a:off x="7523107" y="3641467"/>
              <a:ext cx="2885371" cy="794064"/>
            </a:xfrm>
            <a:prstGeom prst="rect">
              <a:avLst/>
            </a:prstGeom>
            <a:noFill/>
          </p:spPr>
          <p:txBody>
            <a:bodyPr wrap="square" rtlCol="0">
              <a:spAutoFit/>
              <a:scene3d>
                <a:camera prst="orthographicFront"/>
                <a:lightRig rig="threePt" dir="t"/>
              </a:scene3d>
              <a:sp3d contourW="12700"/>
            </a:bodyPr>
            <a:lstStyle/>
            <a:p>
              <a:pPr marL="0" marR="0" lvl="0" indent="0" algn="ctr"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lumMod val="85000"/>
                      <a:lumOff val="1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 The user can demonstrate on a</a:t>
              </a:r>
            </a:p>
          </p:txBody>
        </p:sp>
      </p:grpSp>
      <p:grpSp>
        <p:nvGrpSpPr>
          <p:cNvPr id="40" name="组合 39">
            <a:extLst>
              <a:ext uri="{FF2B5EF4-FFF2-40B4-BE49-F238E27FC236}">
                <a16:creationId xmlns="" xmlns:a16="http://schemas.microsoft.com/office/drawing/2014/main" id="{FBA1232F-4271-4BAD-A036-4EA6A21668C9}"/>
              </a:ext>
            </a:extLst>
          </p:cNvPr>
          <p:cNvGrpSpPr/>
          <p:nvPr/>
        </p:nvGrpSpPr>
        <p:grpSpPr>
          <a:xfrm>
            <a:off x="143922" y="223365"/>
            <a:ext cx="11887200" cy="307777"/>
            <a:chOff x="143922" y="775815"/>
            <a:chExt cx="11887200" cy="307777"/>
          </a:xfrm>
        </p:grpSpPr>
        <p:sp>
          <p:nvSpPr>
            <p:cNvPr id="41" name="MH_Entry_1">
              <a:extLst>
                <a:ext uri="{FF2B5EF4-FFF2-40B4-BE49-F238E27FC236}">
                  <a16:creationId xmlns="" xmlns:a16="http://schemas.microsoft.com/office/drawing/2014/main" id="{6D6BC984-0088-4721-8DE6-C8F61D67A358}"/>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42" name="直接连接符 3">
              <a:extLst>
                <a:ext uri="{FF2B5EF4-FFF2-40B4-BE49-F238E27FC236}">
                  <a16:creationId xmlns="" xmlns:a16="http://schemas.microsoft.com/office/drawing/2014/main" id="{A8D135D7-E3B5-4466-9DA1-39CDE94F868F}"/>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43" name="直接连接符 4">
              <a:extLst>
                <a:ext uri="{FF2B5EF4-FFF2-40B4-BE49-F238E27FC236}">
                  <a16:creationId xmlns="" xmlns:a16="http://schemas.microsoft.com/office/drawing/2014/main" id="{03AF98E9-B418-431A-BE75-8E4FA1084E7E}"/>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307446859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474091" y="2669390"/>
            <a:ext cx="2436375" cy="2437223"/>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cxnSp>
        <p:nvCxnSpPr>
          <p:cNvPr id="35" name="直接连接符 34"/>
          <p:cNvCxnSpPr>
            <a:stCxn id="34" idx="6"/>
            <a:endCxn id="38" idx="2"/>
          </p:cNvCxnSpPr>
          <p:nvPr/>
        </p:nvCxnSpPr>
        <p:spPr>
          <a:xfrm>
            <a:off x="2910466" y="3888002"/>
            <a:ext cx="3141645" cy="3586"/>
          </a:xfrm>
          <a:prstGeom prst="line">
            <a:avLst/>
          </a:prstGeom>
          <a:noFill/>
          <a:ln w="6350" cap="flat" cmpd="sng" algn="ctr">
            <a:solidFill>
              <a:srgbClr val="132E4A"/>
            </a:solidFill>
            <a:prstDash val="solid"/>
            <a:miter lim="800000"/>
          </a:ln>
          <a:effectLst/>
        </p:spPr>
      </p:cxnSp>
      <p:pic>
        <p:nvPicPr>
          <p:cNvPr id="36" name="Picture 8" descr="\\MAGNUM\Projects\Microsoft\Cloud Power FY12\Design\Icons\PNGs\Cross Platform.png"/>
          <p:cNvPicPr>
            <a:picLocks noChangeAspect="1" noChangeArrowheads="1"/>
          </p:cNvPicPr>
          <p:nvPr/>
        </p:nvPicPr>
        <p:blipFill>
          <a:blip r:embed="rId4" cstate="screen">
            <a:duotone>
              <a:prstClr val="black"/>
              <a:srgbClr val="A5A5A5">
                <a:tint val="45000"/>
                <a:satMod val="400000"/>
              </a:srgbClr>
            </a:duotone>
            <a:extLst>
              <a:ext uri="{28A0092B-C50C-407E-A947-70E740481C1C}">
                <a14:useLocalDpi xmlns:a14="http://schemas.microsoft.com/office/drawing/2010/main"/>
              </a:ext>
            </a:extLst>
          </a:blip>
          <a:srcRect/>
          <a:stretch>
            <a:fillRect/>
          </a:stretch>
        </p:blipFill>
        <p:spPr bwMode="auto">
          <a:xfrm>
            <a:off x="773077" y="2777735"/>
            <a:ext cx="2070990" cy="2220532"/>
          </a:xfrm>
          <a:prstGeom prst="rect">
            <a:avLst/>
          </a:prstGeom>
          <a:noFill/>
        </p:spPr>
      </p:pic>
      <p:grpSp>
        <p:nvGrpSpPr>
          <p:cNvPr id="37" name="组合 36"/>
          <p:cNvGrpSpPr/>
          <p:nvPr/>
        </p:nvGrpSpPr>
        <p:grpSpPr>
          <a:xfrm>
            <a:off x="6052111" y="3550354"/>
            <a:ext cx="682468" cy="682468"/>
            <a:chOff x="8385332" y="3412308"/>
            <a:chExt cx="682468" cy="682468"/>
          </a:xfrm>
        </p:grpSpPr>
        <p:sp>
          <p:nvSpPr>
            <p:cNvPr id="38" name="椭圆 37"/>
            <p:cNvSpPr/>
            <p:nvPr/>
          </p:nvSpPr>
          <p:spPr>
            <a:xfrm>
              <a:off x="8385332" y="3412308"/>
              <a:ext cx="682468" cy="682468"/>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sp>
          <p:nvSpPr>
            <p:cNvPr id="39" name="Rounded Rectangle 29"/>
            <p:cNvSpPr/>
            <p:nvPr/>
          </p:nvSpPr>
          <p:spPr bwMode="black">
            <a:xfrm>
              <a:off x="8620552" y="3517340"/>
              <a:ext cx="212027" cy="472403"/>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ysClr val="window" lastClr="FFFFFF">
                <a:lumMod val="65000"/>
              </a:sysClr>
            </a:solidFill>
            <a:ln w="6350" cap="flat" cmpd="sng" algn="ctr">
              <a:noFill/>
              <a:prstDash val="solid"/>
              <a:miter lim="800000"/>
              <a:headEnd type="none" w="med" len="med"/>
              <a:tailEnd type="none" w="med" len="med"/>
            </a:ln>
            <a:effectLst/>
          </p:spPr>
          <p:txBody>
            <a:bodyPr rot="0" spcFirstLastPara="0" vertOverflow="overflow" horzOverflow="overflow" vert="horz" wrap="square" lIns="45720" tIns="45720" rIns="45720" bIns="45720" numCol="1" spcCol="0" rtlCol="0" fromWordArt="0" anchor="ctr" anchorCtr="0" forceAA="0" compatLnSpc="1">
              <a:noAutofit/>
            </a:bodyPr>
            <a:lstStyle/>
            <a:p>
              <a:pPr marL="0" marR="0" lvl="0" indent="0" algn="ctr" defTabSz="685165"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err="1" smtClean="0">
                <a:ln>
                  <a:noFill/>
                </a:ln>
                <a:gradFill>
                  <a:gsLst>
                    <a:gs pos="0">
                      <a:srgbClr val="FFFFFF"/>
                    </a:gs>
                    <a:gs pos="100000">
                      <a:srgbClr val="FFFFFF"/>
                    </a:gs>
                  </a:gsLst>
                  <a:lin ang="5400000" scaled="0"/>
                </a:gradFill>
                <a:effectLst/>
                <a:uLnTx/>
                <a:uFillTx/>
                <a:ea typeface="等线" panose="02010600030101010101" pitchFamily="2" charset="-122"/>
                <a:cs typeface="Segoe UI" panose="020B0502040204020203" pitchFamily="34" charset="0"/>
              </a:endParaRPr>
            </a:p>
          </p:txBody>
        </p:sp>
      </p:grpSp>
      <p:cxnSp>
        <p:nvCxnSpPr>
          <p:cNvPr id="40" name="直接连接符 39"/>
          <p:cNvCxnSpPr/>
          <p:nvPr/>
        </p:nvCxnSpPr>
        <p:spPr>
          <a:xfrm>
            <a:off x="6741932" y="3894412"/>
            <a:ext cx="910168" cy="0"/>
          </a:xfrm>
          <a:prstGeom prst="line">
            <a:avLst/>
          </a:prstGeom>
          <a:noFill/>
          <a:ln w="6350" cap="flat" cmpd="sng" algn="ctr">
            <a:solidFill>
              <a:srgbClr val="132E4A"/>
            </a:solidFill>
            <a:prstDash val="solid"/>
            <a:miter lim="800000"/>
          </a:ln>
          <a:effectLst/>
        </p:spPr>
      </p:cxnSp>
      <p:sp>
        <p:nvSpPr>
          <p:cNvPr id="41" name="椭圆 40"/>
          <p:cNvSpPr/>
          <p:nvPr/>
        </p:nvSpPr>
        <p:spPr>
          <a:xfrm>
            <a:off x="7655376" y="3550352"/>
            <a:ext cx="682468" cy="682468"/>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pic>
        <p:nvPicPr>
          <p:cNvPr id="42" name="Picture 3" descr="\\MAGNUM\Projects\Microsoft\Cloud Power FY12\Design\Icons\PNGs\Scalable_Elastic_4.png"/>
          <p:cNvPicPr>
            <a:picLocks noChangeAspect="1" noChangeArrowheads="1"/>
          </p:cNvPicPr>
          <p:nvPr/>
        </p:nvPicPr>
        <p:blipFill>
          <a:blip r:embed="rId5" cstate="screen">
            <a:duotone>
              <a:prstClr val="black"/>
              <a:srgbClr val="A5A5A5">
                <a:tint val="45000"/>
                <a:satMod val="400000"/>
              </a:srgbClr>
            </a:duotone>
            <a:extLst>
              <a:ext uri="{28A0092B-C50C-407E-A947-70E740481C1C}">
                <a14:useLocalDpi xmlns:a14="http://schemas.microsoft.com/office/drawing/2010/main"/>
              </a:ext>
            </a:extLst>
          </a:blip>
          <a:srcRect/>
          <a:stretch>
            <a:fillRect/>
          </a:stretch>
        </p:blipFill>
        <p:spPr bwMode="auto">
          <a:xfrm>
            <a:off x="7766652" y="3669799"/>
            <a:ext cx="488117" cy="487990"/>
          </a:xfrm>
          <a:prstGeom prst="rect">
            <a:avLst/>
          </a:prstGeom>
          <a:noFill/>
          <a:ln>
            <a:noFill/>
          </a:ln>
        </p:spPr>
      </p:pic>
      <p:cxnSp>
        <p:nvCxnSpPr>
          <p:cNvPr id="43" name="直接连接符 42"/>
          <p:cNvCxnSpPr>
            <a:stCxn id="38" idx="0"/>
            <a:endCxn id="44" idx="3"/>
          </p:cNvCxnSpPr>
          <p:nvPr/>
        </p:nvCxnSpPr>
        <p:spPr>
          <a:xfrm flipV="1">
            <a:off x="6393345" y="2818167"/>
            <a:ext cx="706607" cy="732187"/>
          </a:xfrm>
          <a:prstGeom prst="line">
            <a:avLst/>
          </a:prstGeom>
          <a:noFill/>
          <a:ln w="6350" cap="flat" cmpd="sng" algn="ctr">
            <a:solidFill>
              <a:srgbClr val="132E4A"/>
            </a:solidFill>
            <a:prstDash val="solid"/>
            <a:miter lim="800000"/>
          </a:ln>
          <a:effectLst/>
        </p:spPr>
      </p:cxnSp>
      <p:sp>
        <p:nvSpPr>
          <p:cNvPr id="44" name="椭圆 43"/>
          <p:cNvSpPr/>
          <p:nvPr/>
        </p:nvSpPr>
        <p:spPr>
          <a:xfrm>
            <a:off x="7000007" y="2235644"/>
            <a:ext cx="682468" cy="682468"/>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grpSp>
        <p:nvGrpSpPr>
          <p:cNvPr id="45" name="组合 44"/>
          <p:cNvGrpSpPr/>
          <p:nvPr/>
        </p:nvGrpSpPr>
        <p:grpSpPr>
          <a:xfrm flipV="1">
            <a:off x="6389581" y="4232819"/>
            <a:ext cx="1289130" cy="1356912"/>
            <a:chOff x="9240916" y="4310148"/>
            <a:chExt cx="1289130" cy="1356912"/>
          </a:xfrm>
        </p:grpSpPr>
        <p:cxnSp>
          <p:nvCxnSpPr>
            <p:cNvPr id="46" name="直接连接符 45"/>
            <p:cNvCxnSpPr>
              <a:endCxn id="47" idx="3"/>
            </p:cNvCxnSpPr>
            <p:nvPr/>
          </p:nvCxnSpPr>
          <p:spPr>
            <a:xfrm flipV="1">
              <a:off x="9240916" y="4892671"/>
              <a:ext cx="706607" cy="774389"/>
            </a:xfrm>
            <a:prstGeom prst="line">
              <a:avLst/>
            </a:prstGeom>
            <a:noFill/>
            <a:ln w="6350" cap="flat" cmpd="sng" algn="ctr">
              <a:solidFill>
                <a:srgbClr val="132E4A"/>
              </a:solidFill>
              <a:prstDash val="solid"/>
              <a:miter lim="800000"/>
            </a:ln>
            <a:effectLst/>
          </p:spPr>
        </p:cxnSp>
        <p:sp>
          <p:nvSpPr>
            <p:cNvPr id="47" name="椭圆 46"/>
            <p:cNvSpPr/>
            <p:nvPr/>
          </p:nvSpPr>
          <p:spPr>
            <a:xfrm>
              <a:off x="9847578" y="4310148"/>
              <a:ext cx="682468" cy="682468"/>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grpSp>
      <p:grpSp>
        <p:nvGrpSpPr>
          <p:cNvPr id="48" name="Group 89"/>
          <p:cNvGrpSpPr>
            <a:grpSpLocks noChangeAspect="1"/>
          </p:cNvGrpSpPr>
          <p:nvPr/>
        </p:nvGrpSpPr>
        <p:grpSpPr>
          <a:xfrm>
            <a:off x="7141658" y="2352166"/>
            <a:ext cx="366933" cy="472283"/>
            <a:chOff x="-2773363" y="1651000"/>
            <a:chExt cx="2692401" cy="3448051"/>
          </a:xfrm>
          <a:solidFill>
            <a:sysClr val="window" lastClr="FFFFFF">
              <a:lumMod val="65000"/>
            </a:sysClr>
          </a:solidFill>
        </p:grpSpPr>
        <p:sp>
          <p:nvSpPr>
            <p:cNvPr id="49"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等线" panose="02010600030101010101" pitchFamily="2" charset="-122"/>
              </a:endParaRPr>
            </a:p>
          </p:txBody>
        </p:sp>
        <p:sp>
          <p:nvSpPr>
            <p:cNvPr id="50"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等线" panose="02010600030101010101" pitchFamily="2" charset="-122"/>
              </a:endParaRPr>
            </a:p>
          </p:txBody>
        </p:sp>
        <p:sp>
          <p:nvSpPr>
            <p:cNvPr id="51"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等线" panose="02010600030101010101" pitchFamily="2" charset="-122"/>
              </a:endParaRPr>
            </a:p>
          </p:txBody>
        </p:sp>
        <p:sp>
          <p:nvSpPr>
            <p:cNvPr id="52"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等线" panose="02010600030101010101" pitchFamily="2" charset="-122"/>
              </a:endParaRPr>
            </a:p>
          </p:txBody>
        </p:sp>
        <p:sp>
          <p:nvSpPr>
            <p:cNvPr id="53"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等线" panose="02010600030101010101" pitchFamily="2" charset="-122"/>
              </a:endParaRPr>
            </a:p>
          </p:txBody>
        </p:sp>
        <p:sp>
          <p:nvSpPr>
            <p:cNvPr id="54" name="Oval 24"/>
            <p:cNvSpPr>
              <a:spLocks noChangeArrowheads="1"/>
            </p:cNvSpPr>
            <p:nvPr/>
          </p:nvSpPr>
          <p:spPr bwMode="auto">
            <a:xfrm>
              <a:off x="-1333500" y="3128963"/>
              <a:ext cx="77788" cy="793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等线" panose="02010600030101010101" pitchFamily="2" charset="-122"/>
              </a:endParaRPr>
            </a:p>
          </p:txBody>
        </p:sp>
        <p:sp>
          <p:nvSpPr>
            <p:cNvPr id="55"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等线" panose="02010600030101010101" pitchFamily="2" charset="-122"/>
              </a:endParaRPr>
            </a:p>
          </p:txBody>
        </p:sp>
      </p:grpSp>
      <p:sp>
        <p:nvSpPr>
          <p:cNvPr id="56" name="Freeform 22"/>
          <p:cNvSpPr>
            <a:spLocks noEditPoints="1"/>
          </p:cNvSpPr>
          <p:nvPr/>
        </p:nvSpPr>
        <p:spPr bwMode="black">
          <a:xfrm>
            <a:off x="7136895" y="5051475"/>
            <a:ext cx="398140" cy="425486"/>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ysClr val="window" lastClr="FFFFFF">
              <a:lumMod val="65000"/>
            </a:sysClr>
          </a:solidFill>
          <a:ln>
            <a:noFill/>
          </a:ln>
        </p:spPr>
        <p:txBody>
          <a:bodyPr vert="horz" wrap="square" lIns="82305" tIns="41153" rIns="82305" bIns="41153"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srgbClr val="FFFFFF"/>
              </a:solidFill>
              <a:effectLst/>
              <a:uLnTx/>
              <a:uFillTx/>
              <a:ea typeface="等线" panose="02010600030101010101" pitchFamily="2" charset="-122"/>
            </a:endParaRPr>
          </a:p>
        </p:txBody>
      </p:sp>
      <p:sp>
        <p:nvSpPr>
          <p:cNvPr id="57" name="文本框 87"/>
          <p:cNvSpPr txBox="1"/>
          <p:nvPr/>
        </p:nvSpPr>
        <p:spPr>
          <a:xfrm>
            <a:off x="3101532" y="3534608"/>
            <a:ext cx="297587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132E4A"/>
                </a:solidFill>
                <a:effectLst/>
                <a:uLnTx/>
                <a:uFillTx/>
              </a:rPr>
              <a:t>请添加文字描述</a:t>
            </a:r>
          </a:p>
        </p:txBody>
      </p:sp>
      <p:sp>
        <p:nvSpPr>
          <p:cNvPr id="58" name="矩形 57"/>
          <p:cNvSpPr/>
          <p:nvPr/>
        </p:nvSpPr>
        <p:spPr>
          <a:xfrm>
            <a:off x="3004001" y="3967594"/>
            <a:ext cx="3367883" cy="1338828"/>
          </a:xfrm>
          <a:prstGeom prst="rect">
            <a:avLst/>
          </a:prstGeom>
        </p:spPr>
        <p:txBody>
          <a:bodyPr wrap="square">
            <a:spAutoFit/>
          </a:bodyPr>
          <a:lstStyle/>
          <a:p>
            <a:pPr>
              <a:lnSpc>
                <a:spcPct val="150000"/>
              </a:lnSpc>
            </a:pPr>
            <a:r>
              <a:rPr lang="zh-CN" altLang="en-US" dirty="0">
                <a:solidFill>
                  <a:prstClr val="black">
                    <a:lumMod val="75000"/>
                    <a:lumOff val="25000"/>
                  </a:prstClr>
                </a:solidFill>
                <a:cs typeface="+mn-ea"/>
              </a:rPr>
              <a:t>请添加文字描述请添加文字描述请添加文字描述请添加文字描述</a:t>
            </a:r>
          </a:p>
        </p:txBody>
      </p:sp>
      <p:sp>
        <p:nvSpPr>
          <p:cNvPr id="59" name="文本框 63"/>
          <p:cNvSpPr txBox="1"/>
          <p:nvPr/>
        </p:nvSpPr>
        <p:spPr>
          <a:xfrm>
            <a:off x="7710755" y="2259482"/>
            <a:ext cx="297587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132E4A"/>
                </a:solidFill>
                <a:effectLst/>
                <a:uLnTx/>
                <a:uFillTx/>
              </a:rPr>
              <a:t>请添加文字描述请添加文字描述</a:t>
            </a:r>
          </a:p>
        </p:txBody>
      </p:sp>
      <p:sp>
        <p:nvSpPr>
          <p:cNvPr id="60" name="文本框 64"/>
          <p:cNvSpPr txBox="1"/>
          <p:nvPr/>
        </p:nvSpPr>
        <p:spPr>
          <a:xfrm>
            <a:off x="8380047" y="3606354"/>
            <a:ext cx="297587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132E4A"/>
                </a:solidFill>
                <a:effectLst/>
                <a:uLnTx/>
                <a:uFillTx/>
              </a:rPr>
              <a:t>请添加文字描述请添加文字描述请添加文字描述</a:t>
            </a:r>
          </a:p>
        </p:txBody>
      </p:sp>
      <p:sp>
        <p:nvSpPr>
          <p:cNvPr id="61" name="文本框 67"/>
          <p:cNvSpPr txBox="1"/>
          <p:nvPr/>
        </p:nvSpPr>
        <p:spPr>
          <a:xfrm>
            <a:off x="7738517" y="4980004"/>
            <a:ext cx="297587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132E4A"/>
                </a:solidFill>
                <a:effectLst/>
                <a:uLnTx/>
                <a:uFillTx/>
              </a:rPr>
              <a:t>请添加文字描述请添加文字描述请添加文字描述</a:t>
            </a:r>
          </a:p>
        </p:txBody>
      </p:sp>
      <p:grpSp>
        <p:nvGrpSpPr>
          <p:cNvPr id="62" name="组合 61">
            <a:extLst>
              <a:ext uri="{FF2B5EF4-FFF2-40B4-BE49-F238E27FC236}">
                <a16:creationId xmlns="" xmlns:a16="http://schemas.microsoft.com/office/drawing/2014/main" id="{FEBD5C43-2E0B-451F-896C-3CEBC38C8636}"/>
              </a:ext>
            </a:extLst>
          </p:cNvPr>
          <p:cNvGrpSpPr/>
          <p:nvPr/>
        </p:nvGrpSpPr>
        <p:grpSpPr>
          <a:xfrm>
            <a:off x="143922" y="223365"/>
            <a:ext cx="11887200" cy="307777"/>
            <a:chOff x="143922" y="775815"/>
            <a:chExt cx="11887200" cy="307777"/>
          </a:xfrm>
        </p:grpSpPr>
        <p:sp>
          <p:nvSpPr>
            <p:cNvPr id="63" name="MH_Entry_1">
              <a:extLst>
                <a:ext uri="{FF2B5EF4-FFF2-40B4-BE49-F238E27FC236}">
                  <a16:creationId xmlns="" xmlns:a16="http://schemas.microsoft.com/office/drawing/2014/main" id="{F1526C8B-5CE2-4491-889F-1E8A3B2A0D25}"/>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64" name="直接连接符 3">
              <a:extLst>
                <a:ext uri="{FF2B5EF4-FFF2-40B4-BE49-F238E27FC236}">
                  <a16:creationId xmlns="" xmlns:a16="http://schemas.microsoft.com/office/drawing/2014/main" id="{F7283A00-069E-4879-9BF3-96718774EF36}"/>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65" name="直接连接符 4">
              <a:extLst>
                <a:ext uri="{FF2B5EF4-FFF2-40B4-BE49-F238E27FC236}">
                  <a16:creationId xmlns="" xmlns:a16="http://schemas.microsoft.com/office/drawing/2014/main" id="{33977F7D-A58A-4C19-AFEA-9BE510056AB2}"/>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40821393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椭圆 47"/>
          <p:cNvSpPr/>
          <p:nvPr/>
        </p:nvSpPr>
        <p:spPr>
          <a:xfrm>
            <a:off x="4837216" y="2854820"/>
            <a:ext cx="2644060" cy="2686683"/>
          </a:xfrm>
          <a:prstGeom prst="ellipse">
            <a:avLst/>
          </a:prstGeom>
          <a:noFill/>
          <a:ln w="1270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cxnSp>
        <p:nvCxnSpPr>
          <p:cNvPr id="49" name="直接连接符 48"/>
          <p:cNvCxnSpPr>
            <a:stCxn id="54" idx="6"/>
            <a:endCxn id="48" idx="1"/>
          </p:cNvCxnSpPr>
          <p:nvPr/>
        </p:nvCxnSpPr>
        <p:spPr>
          <a:xfrm>
            <a:off x="3764039" y="2704916"/>
            <a:ext cx="1460391" cy="543360"/>
          </a:xfrm>
          <a:prstGeom prst="line">
            <a:avLst/>
          </a:prstGeom>
          <a:noFill/>
          <a:ln w="12700" cap="flat" cmpd="sng" algn="ctr">
            <a:solidFill>
              <a:srgbClr val="132E4A"/>
            </a:solidFill>
            <a:prstDash val="solid"/>
            <a:miter lim="800000"/>
          </a:ln>
          <a:effectLst/>
        </p:spPr>
      </p:cxnSp>
      <p:cxnSp>
        <p:nvCxnSpPr>
          <p:cNvPr id="50" name="直接连接符 49"/>
          <p:cNvCxnSpPr>
            <a:endCxn id="48" idx="3"/>
          </p:cNvCxnSpPr>
          <p:nvPr/>
        </p:nvCxnSpPr>
        <p:spPr>
          <a:xfrm flipV="1">
            <a:off x="4025518" y="5148047"/>
            <a:ext cx="1198912" cy="572588"/>
          </a:xfrm>
          <a:prstGeom prst="line">
            <a:avLst/>
          </a:prstGeom>
          <a:noFill/>
          <a:ln w="12700" cap="flat" cmpd="sng" algn="ctr">
            <a:solidFill>
              <a:srgbClr val="132E4A"/>
            </a:solidFill>
            <a:prstDash val="solid"/>
            <a:miter lim="800000"/>
          </a:ln>
          <a:effectLst/>
        </p:spPr>
      </p:cxnSp>
      <p:cxnSp>
        <p:nvCxnSpPr>
          <p:cNvPr id="51" name="直接连接符 50"/>
          <p:cNvCxnSpPr>
            <a:stCxn id="48" idx="7"/>
          </p:cNvCxnSpPr>
          <p:nvPr/>
        </p:nvCxnSpPr>
        <p:spPr>
          <a:xfrm flipV="1">
            <a:off x="7094062" y="2675688"/>
            <a:ext cx="1289447" cy="572588"/>
          </a:xfrm>
          <a:prstGeom prst="line">
            <a:avLst/>
          </a:prstGeom>
          <a:noFill/>
          <a:ln w="12700" cap="flat" cmpd="sng" algn="ctr">
            <a:solidFill>
              <a:srgbClr val="132E4A"/>
            </a:solidFill>
            <a:prstDash val="solid"/>
            <a:miter lim="800000"/>
          </a:ln>
          <a:effectLst/>
        </p:spPr>
      </p:cxnSp>
      <p:cxnSp>
        <p:nvCxnSpPr>
          <p:cNvPr id="52" name="直接连接符 51"/>
          <p:cNvCxnSpPr>
            <a:stCxn id="48" idx="5"/>
          </p:cNvCxnSpPr>
          <p:nvPr/>
        </p:nvCxnSpPr>
        <p:spPr>
          <a:xfrm>
            <a:off x="7094062" y="5148047"/>
            <a:ext cx="1198912" cy="605467"/>
          </a:xfrm>
          <a:prstGeom prst="line">
            <a:avLst/>
          </a:prstGeom>
          <a:noFill/>
          <a:ln w="12700" cap="flat" cmpd="sng" algn="ctr">
            <a:solidFill>
              <a:srgbClr val="132E4A"/>
            </a:solidFill>
            <a:prstDash val="solid"/>
            <a:miter lim="800000"/>
          </a:ln>
          <a:effectLst/>
        </p:spPr>
      </p:cxnSp>
      <p:grpSp>
        <p:nvGrpSpPr>
          <p:cNvPr id="53" name="组合 52"/>
          <p:cNvGrpSpPr/>
          <p:nvPr/>
        </p:nvGrpSpPr>
        <p:grpSpPr>
          <a:xfrm>
            <a:off x="2952509" y="2299151"/>
            <a:ext cx="811530" cy="811530"/>
            <a:chOff x="173624" y="2446020"/>
            <a:chExt cx="811530" cy="811530"/>
          </a:xfrm>
        </p:grpSpPr>
        <p:sp>
          <p:nvSpPr>
            <p:cNvPr id="54" name="椭圆 53"/>
            <p:cNvSpPr/>
            <p:nvPr/>
          </p:nvSpPr>
          <p:spPr>
            <a:xfrm>
              <a:off x="173624" y="2446020"/>
              <a:ext cx="811530" cy="811530"/>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sp>
          <p:nvSpPr>
            <p:cNvPr id="55" name="Freeform 80"/>
            <p:cNvSpPr>
              <a:spLocks noEditPoints="1"/>
            </p:cNvSpPr>
            <p:nvPr/>
          </p:nvSpPr>
          <p:spPr bwMode="auto">
            <a:xfrm>
              <a:off x="416595" y="2605986"/>
              <a:ext cx="337018" cy="496986"/>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ysClr val="window" lastClr="FFFFFF">
                <a:lumMod val="50000"/>
              </a:sysClr>
            </a:solidFill>
            <a:ln>
              <a:noFill/>
            </a:ln>
          </p:spPr>
          <p:txBody>
            <a:bodyPr vert="horz" wrap="square" lIns="68571" tIns="34286" rIns="68571" bIns="34286"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ea typeface="等线" panose="02010600030101010101" pitchFamily="2" charset="-122"/>
              </a:endParaRPr>
            </a:p>
          </p:txBody>
        </p:sp>
      </p:grpSp>
      <p:grpSp>
        <p:nvGrpSpPr>
          <p:cNvPr id="56" name="组合 55"/>
          <p:cNvGrpSpPr/>
          <p:nvPr/>
        </p:nvGrpSpPr>
        <p:grpSpPr>
          <a:xfrm>
            <a:off x="3213988" y="5487353"/>
            <a:ext cx="811530" cy="811530"/>
            <a:chOff x="5558278" y="3474720"/>
            <a:chExt cx="811530" cy="811530"/>
          </a:xfrm>
        </p:grpSpPr>
        <p:sp>
          <p:nvSpPr>
            <p:cNvPr id="57" name="椭圆 56"/>
            <p:cNvSpPr/>
            <p:nvPr/>
          </p:nvSpPr>
          <p:spPr>
            <a:xfrm>
              <a:off x="5558278" y="3474720"/>
              <a:ext cx="811530" cy="811530"/>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sp>
          <p:nvSpPr>
            <p:cNvPr id="58" name="Freeform 77"/>
            <p:cNvSpPr>
              <a:spLocks noEditPoints="1"/>
            </p:cNvSpPr>
            <p:nvPr/>
          </p:nvSpPr>
          <p:spPr bwMode="auto">
            <a:xfrm>
              <a:off x="5681591" y="3686731"/>
              <a:ext cx="564904" cy="387509"/>
            </a:xfrm>
            <a:custGeom>
              <a:avLst/>
              <a:gdLst>
                <a:gd name="T0" fmla="*/ 340 w 413"/>
                <a:gd name="T1" fmla="*/ 283 h 283"/>
                <a:gd name="T2" fmla="*/ 73 w 413"/>
                <a:gd name="T3" fmla="*/ 283 h 283"/>
                <a:gd name="T4" fmla="*/ 72 w 413"/>
                <a:gd name="T5" fmla="*/ 283 h 283"/>
                <a:gd name="T6" fmla="*/ 0 w 413"/>
                <a:gd name="T7" fmla="*/ 209 h 283"/>
                <a:gd name="T8" fmla="*/ 70 w 413"/>
                <a:gd name="T9" fmla="*/ 135 h 283"/>
                <a:gd name="T10" fmla="*/ 66 w 413"/>
                <a:gd name="T11" fmla="*/ 107 h 283"/>
                <a:gd name="T12" fmla="*/ 173 w 413"/>
                <a:gd name="T13" fmla="*/ 0 h 283"/>
                <a:gd name="T14" fmla="*/ 273 w 413"/>
                <a:gd name="T15" fmla="*/ 69 h 283"/>
                <a:gd name="T16" fmla="*/ 273 w 413"/>
                <a:gd name="T17" fmla="*/ 69 h 283"/>
                <a:gd name="T18" fmla="*/ 346 w 413"/>
                <a:gd name="T19" fmla="*/ 135 h 283"/>
                <a:gd name="T20" fmla="*/ 413 w 413"/>
                <a:gd name="T21" fmla="*/ 209 h 283"/>
                <a:gd name="T22" fmla="*/ 341 w 413"/>
                <a:gd name="T23" fmla="*/ 283 h 283"/>
                <a:gd name="T24" fmla="*/ 340 w 413"/>
                <a:gd name="T25" fmla="*/ 283 h 283"/>
                <a:gd name="T26" fmla="*/ 73 w 413"/>
                <a:gd name="T27" fmla="*/ 268 h 283"/>
                <a:gd name="T28" fmla="*/ 339 w 413"/>
                <a:gd name="T29" fmla="*/ 268 h 283"/>
                <a:gd name="T30" fmla="*/ 340 w 413"/>
                <a:gd name="T31" fmla="*/ 268 h 283"/>
                <a:gd name="T32" fmla="*/ 398 w 413"/>
                <a:gd name="T33" fmla="*/ 209 h 283"/>
                <a:gd name="T34" fmla="*/ 339 w 413"/>
                <a:gd name="T35" fmla="*/ 150 h 283"/>
                <a:gd name="T36" fmla="*/ 332 w 413"/>
                <a:gd name="T37" fmla="*/ 142 h 283"/>
                <a:gd name="T38" fmla="*/ 273 w 413"/>
                <a:gd name="T39" fmla="*/ 83 h 283"/>
                <a:gd name="T40" fmla="*/ 268 w 413"/>
                <a:gd name="T41" fmla="*/ 84 h 283"/>
                <a:gd name="T42" fmla="*/ 261 w 413"/>
                <a:gd name="T43" fmla="*/ 79 h 283"/>
                <a:gd name="T44" fmla="*/ 173 w 413"/>
                <a:gd name="T45" fmla="*/ 15 h 283"/>
                <a:gd name="T46" fmla="*/ 81 w 413"/>
                <a:gd name="T47" fmla="*/ 107 h 283"/>
                <a:gd name="T48" fmla="*/ 87 w 413"/>
                <a:gd name="T49" fmla="*/ 140 h 283"/>
                <a:gd name="T50" fmla="*/ 86 w 413"/>
                <a:gd name="T51" fmla="*/ 147 h 283"/>
                <a:gd name="T52" fmla="*/ 79 w 413"/>
                <a:gd name="T53" fmla="*/ 150 h 283"/>
                <a:gd name="T54" fmla="*/ 73 w 413"/>
                <a:gd name="T55" fmla="*/ 150 h 283"/>
                <a:gd name="T56" fmla="*/ 14 w 413"/>
                <a:gd name="T57" fmla="*/ 209 h 283"/>
                <a:gd name="T58" fmla="*/ 73 w 413"/>
                <a:gd name="T59" fmla="*/ 268 h 283"/>
                <a:gd name="T60" fmla="*/ 73 w 413"/>
                <a:gd name="T61" fmla="*/ 26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ysClr val="window" lastClr="FFFFFF">
                <a:lumMod val="50000"/>
              </a:sysClr>
            </a:solidFill>
            <a:ln>
              <a:noFill/>
            </a:ln>
          </p:spPr>
          <p:txBody>
            <a:bodyPr vert="horz" wrap="square" lIns="68571" tIns="34286" rIns="68571" bIns="34286"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ea typeface="等线" panose="02010600030101010101" pitchFamily="2" charset="-122"/>
              </a:endParaRPr>
            </a:p>
          </p:txBody>
        </p:sp>
      </p:grpSp>
      <p:grpSp>
        <p:nvGrpSpPr>
          <p:cNvPr id="59" name="组合 58"/>
          <p:cNvGrpSpPr/>
          <p:nvPr/>
        </p:nvGrpSpPr>
        <p:grpSpPr>
          <a:xfrm>
            <a:off x="8292974" y="5477823"/>
            <a:ext cx="811530" cy="811530"/>
            <a:chOff x="9410188" y="4572000"/>
            <a:chExt cx="811530" cy="811530"/>
          </a:xfrm>
        </p:grpSpPr>
        <p:sp>
          <p:nvSpPr>
            <p:cNvPr id="60" name="椭圆 59"/>
            <p:cNvSpPr/>
            <p:nvPr/>
          </p:nvSpPr>
          <p:spPr>
            <a:xfrm>
              <a:off x="9410188" y="4572000"/>
              <a:ext cx="811530" cy="811530"/>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sp>
          <p:nvSpPr>
            <p:cNvPr id="61" name="Freeform 75"/>
            <p:cNvSpPr>
              <a:spLocks noEditPoints="1"/>
            </p:cNvSpPr>
            <p:nvPr/>
          </p:nvSpPr>
          <p:spPr bwMode="auto">
            <a:xfrm>
              <a:off x="9571033" y="4717103"/>
              <a:ext cx="489841" cy="521324"/>
            </a:xfrm>
            <a:custGeom>
              <a:avLst/>
              <a:gdLst>
                <a:gd name="T0" fmla="*/ 145 w 413"/>
                <a:gd name="T1" fmla="*/ 290 h 440"/>
                <a:gd name="T2" fmla="*/ 104 w 413"/>
                <a:gd name="T3" fmla="*/ 330 h 440"/>
                <a:gd name="T4" fmla="*/ 145 w 413"/>
                <a:gd name="T5" fmla="*/ 371 h 440"/>
                <a:gd name="T6" fmla="*/ 185 w 413"/>
                <a:gd name="T7" fmla="*/ 330 h 440"/>
                <a:gd name="T8" fmla="*/ 145 w 413"/>
                <a:gd name="T9" fmla="*/ 290 h 440"/>
                <a:gd name="T10" fmla="*/ 145 w 413"/>
                <a:gd name="T11" fmla="*/ 356 h 440"/>
                <a:gd name="T12" fmla="*/ 119 w 413"/>
                <a:gd name="T13" fmla="*/ 330 h 440"/>
                <a:gd name="T14" fmla="*/ 145 w 413"/>
                <a:gd name="T15" fmla="*/ 305 h 440"/>
                <a:gd name="T16" fmla="*/ 171 w 413"/>
                <a:gd name="T17" fmla="*/ 330 h 440"/>
                <a:gd name="T18" fmla="*/ 145 w 413"/>
                <a:gd name="T19" fmla="*/ 356 h 440"/>
                <a:gd name="T20" fmla="*/ 222 w 413"/>
                <a:gd name="T21" fmla="*/ 358 h 440"/>
                <a:gd name="T22" fmla="*/ 182 w 413"/>
                <a:gd name="T23" fmla="*/ 399 h 440"/>
                <a:gd name="T24" fmla="*/ 222 w 413"/>
                <a:gd name="T25" fmla="*/ 440 h 440"/>
                <a:gd name="T26" fmla="*/ 263 w 413"/>
                <a:gd name="T27" fmla="*/ 399 h 440"/>
                <a:gd name="T28" fmla="*/ 222 w 413"/>
                <a:gd name="T29" fmla="*/ 358 h 440"/>
                <a:gd name="T30" fmla="*/ 222 w 413"/>
                <a:gd name="T31" fmla="*/ 425 h 440"/>
                <a:gd name="T32" fmla="*/ 197 w 413"/>
                <a:gd name="T33" fmla="*/ 399 h 440"/>
                <a:gd name="T34" fmla="*/ 222 w 413"/>
                <a:gd name="T35" fmla="*/ 373 h 440"/>
                <a:gd name="T36" fmla="*/ 248 w 413"/>
                <a:gd name="T37" fmla="*/ 399 h 440"/>
                <a:gd name="T38" fmla="*/ 222 w 413"/>
                <a:gd name="T39" fmla="*/ 425 h 440"/>
                <a:gd name="T40" fmla="*/ 339 w 413"/>
                <a:gd name="T41" fmla="*/ 0 h 440"/>
                <a:gd name="T42" fmla="*/ 74 w 413"/>
                <a:gd name="T43" fmla="*/ 0 h 440"/>
                <a:gd name="T44" fmla="*/ 0 w 413"/>
                <a:gd name="T45" fmla="*/ 74 h 440"/>
                <a:gd name="T46" fmla="*/ 0 w 413"/>
                <a:gd name="T47" fmla="*/ 204 h 440"/>
                <a:gd name="T48" fmla="*/ 74 w 413"/>
                <a:gd name="T49" fmla="*/ 278 h 440"/>
                <a:gd name="T50" fmla="*/ 339 w 413"/>
                <a:gd name="T51" fmla="*/ 278 h 440"/>
                <a:gd name="T52" fmla="*/ 413 w 413"/>
                <a:gd name="T53" fmla="*/ 204 h 440"/>
                <a:gd name="T54" fmla="*/ 413 w 413"/>
                <a:gd name="T55" fmla="*/ 74 h 440"/>
                <a:gd name="T56" fmla="*/ 339 w 413"/>
                <a:gd name="T57" fmla="*/ 0 h 440"/>
                <a:gd name="T58" fmla="*/ 398 w 413"/>
                <a:gd name="T59" fmla="*/ 204 h 440"/>
                <a:gd name="T60" fmla="*/ 339 w 413"/>
                <a:gd name="T61" fmla="*/ 263 h 440"/>
                <a:gd name="T62" fmla="*/ 74 w 413"/>
                <a:gd name="T63" fmla="*/ 263 h 440"/>
                <a:gd name="T64" fmla="*/ 14 w 413"/>
                <a:gd name="T65" fmla="*/ 204 h 440"/>
                <a:gd name="T66" fmla="*/ 14 w 413"/>
                <a:gd name="T67" fmla="*/ 74 h 440"/>
                <a:gd name="T68" fmla="*/ 74 w 413"/>
                <a:gd name="T69" fmla="*/ 15 h 440"/>
                <a:gd name="T70" fmla="*/ 339 w 413"/>
                <a:gd name="T71" fmla="*/ 15 h 440"/>
                <a:gd name="T72" fmla="*/ 398 w 413"/>
                <a:gd name="T73" fmla="*/ 74 h 440"/>
                <a:gd name="T74" fmla="*/ 398 w 413"/>
                <a:gd name="T75" fmla="*/ 20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3" h="440">
                  <a:moveTo>
                    <a:pt x="145" y="290"/>
                  </a:moveTo>
                  <a:cubicBezTo>
                    <a:pt x="122" y="290"/>
                    <a:pt x="104" y="308"/>
                    <a:pt x="104" y="330"/>
                  </a:cubicBezTo>
                  <a:cubicBezTo>
                    <a:pt x="104" y="353"/>
                    <a:pt x="122" y="371"/>
                    <a:pt x="145" y="371"/>
                  </a:cubicBezTo>
                  <a:cubicBezTo>
                    <a:pt x="167" y="371"/>
                    <a:pt x="185" y="353"/>
                    <a:pt x="185" y="330"/>
                  </a:cubicBezTo>
                  <a:cubicBezTo>
                    <a:pt x="185" y="308"/>
                    <a:pt x="167" y="290"/>
                    <a:pt x="145" y="290"/>
                  </a:cubicBezTo>
                  <a:close/>
                  <a:moveTo>
                    <a:pt x="145" y="356"/>
                  </a:moveTo>
                  <a:cubicBezTo>
                    <a:pt x="131" y="356"/>
                    <a:pt x="119" y="345"/>
                    <a:pt x="119" y="330"/>
                  </a:cubicBezTo>
                  <a:cubicBezTo>
                    <a:pt x="119" y="316"/>
                    <a:pt x="131" y="305"/>
                    <a:pt x="145" y="305"/>
                  </a:cubicBezTo>
                  <a:cubicBezTo>
                    <a:pt x="159" y="305"/>
                    <a:pt x="171" y="316"/>
                    <a:pt x="171" y="330"/>
                  </a:cubicBezTo>
                  <a:cubicBezTo>
                    <a:pt x="171" y="345"/>
                    <a:pt x="159" y="356"/>
                    <a:pt x="145" y="356"/>
                  </a:cubicBezTo>
                  <a:close/>
                  <a:moveTo>
                    <a:pt x="222" y="358"/>
                  </a:moveTo>
                  <a:cubicBezTo>
                    <a:pt x="200" y="358"/>
                    <a:pt x="182" y="377"/>
                    <a:pt x="182" y="399"/>
                  </a:cubicBezTo>
                  <a:cubicBezTo>
                    <a:pt x="182" y="421"/>
                    <a:pt x="200" y="440"/>
                    <a:pt x="222" y="440"/>
                  </a:cubicBezTo>
                  <a:cubicBezTo>
                    <a:pt x="245" y="440"/>
                    <a:pt x="263" y="421"/>
                    <a:pt x="263" y="399"/>
                  </a:cubicBezTo>
                  <a:cubicBezTo>
                    <a:pt x="263" y="377"/>
                    <a:pt x="245" y="358"/>
                    <a:pt x="222" y="358"/>
                  </a:cubicBezTo>
                  <a:close/>
                  <a:moveTo>
                    <a:pt x="222" y="425"/>
                  </a:moveTo>
                  <a:cubicBezTo>
                    <a:pt x="208" y="425"/>
                    <a:pt x="197" y="413"/>
                    <a:pt x="197" y="399"/>
                  </a:cubicBezTo>
                  <a:cubicBezTo>
                    <a:pt x="197" y="385"/>
                    <a:pt x="208" y="373"/>
                    <a:pt x="222" y="373"/>
                  </a:cubicBezTo>
                  <a:cubicBezTo>
                    <a:pt x="237" y="373"/>
                    <a:pt x="248" y="385"/>
                    <a:pt x="248" y="399"/>
                  </a:cubicBezTo>
                  <a:cubicBezTo>
                    <a:pt x="248" y="413"/>
                    <a:pt x="237" y="425"/>
                    <a:pt x="222" y="425"/>
                  </a:cubicBezTo>
                  <a:close/>
                  <a:moveTo>
                    <a:pt x="339" y="0"/>
                  </a:moveTo>
                  <a:cubicBezTo>
                    <a:pt x="74" y="0"/>
                    <a:pt x="74" y="0"/>
                    <a:pt x="74" y="0"/>
                  </a:cubicBezTo>
                  <a:cubicBezTo>
                    <a:pt x="33" y="0"/>
                    <a:pt x="0" y="33"/>
                    <a:pt x="0" y="74"/>
                  </a:cubicBezTo>
                  <a:cubicBezTo>
                    <a:pt x="0" y="204"/>
                    <a:pt x="0" y="204"/>
                    <a:pt x="0" y="204"/>
                  </a:cubicBezTo>
                  <a:cubicBezTo>
                    <a:pt x="0" y="245"/>
                    <a:pt x="33" y="278"/>
                    <a:pt x="74" y="278"/>
                  </a:cubicBezTo>
                  <a:cubicBezTo>
                    <a:pt x="339" y="278"/>
                    <a:pt x="339" y="278"/>
                    <a:pt x="339" y="278"/>
                  </a:cubicBezTo>
                  <a:cubicBezTo>
                    <a:pt x="380" y="278"/>
                    <a:pt x="413" y="245"/>
                    <a:pt x="413" y="204"/>
                  </a:cubicBezTo>
                  <a:cubicBezTo>
                    <a:pt x="413" y="74"/>
                    <a:pt x="413" y="74"/>
                    <a:pt x="413" y="74"/>
                  </a:cubicBezTo>
                  <a:cubicBezTo>
                    <a:pt x="413" y="33"/>
                    <a:pt x="380" y="0"/>
                    <a:pt x="339" y="0"/>
                  </a:cubicBezTo>
                  <a:close/>
                  <a:moveTo>
                    <a:pt x="398" y="204"/>
                  </a:moveTo>
                  <a:cubicBezTo>
                    <a:pt x="398" y="237"/>
                    <a:pt x="372" y="263"/>
                    <a:pt x="339" y="263"/>
                  </a:cubicBezTo>
                  <a:cubicBezTo>
                    <a:pt x="74" y="263"/>
                    <a:pt x="74" y="263"/>
                    <a:pt x="74" y="263"/>
                  </a:cubicBezTo>
                  <a:cubicBezTo>
                    <a:pt x="41" y="263"/>
                    <a:pt x="14" y="237"/>
                    <a:pt x="14" y="204"/>
                  </a:cubicBezTo>
                  <a:cubicBezTo>
                    <a:pt x="14" y="74"/>
                    <a:pt x="14" y="74"/>
                    <a:pt x="14" y="74"/>
                  </a:cubicBezTo>
                  <a:cubicBezTo>
                    <a:pt x="14" y="41"/>
                    <a:pt x="41" y="15"/>
                    <a:pt x="74" y="15"/>
                  </a:cubicBezTo>
                  <a:cubicBezTo>
                    <a:pt x="339" y="15"/>
                    <a:pt x="339" y="15"/>
                    <a:pt x="339" y="15"/>
                  </a:cubicBezTo>
                  <a:cubicBezTo>
                    <a:pt x="372" y="15"/>
                    <a:pt x="398" y="41"/>
                    <a:pt x="398" y="74"/>
                  </a:cubicBezTo>
                  <a:lnTo>
                    <a:pt x="398" y="204"/>
                  </a:lnTo>
                  <a:close/>
                </a:path>
              </a:pathLst>
            </a:custGeom>
            <a:solidFill>
              <a:sysClr val="window" lastClr="FFFFFF">
                <a:lumMod val="50000"/>
              </a:sysClr>
            </a:solidFill>
            <a:ln>
              <a:noFill/>
            </a:ln>
          </p:spPr>
          <p:txBody>
            <a:bodyPr vert="horz" wrap="square" lIns="68571" tIns="34286" rIns="68571" bIns="34286" numCol="1" anchor="t" anchorCtr="0" compatLnSpc="1"/>
            <a:lstStyle/>
            <a:p>
              <a:pPr marL="0" marR="0" lvl="0" indent="0" defTabSz="685165"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ea typeface="等线" panose="02010600030101010101" pitchFamily="2" charset="-122"/>
              </a:endParaRPr>
            </a:p>
          </p:txBody>
        </p:sp>
      </p:grpSp>
      <p:grpSp>
        <p:nvGrpSpPr>
          <p:cNvPr id="62" name="组合 61"/>
          <p:cNvGrpSpPr/>
          <p:nvPr/>
        </p:nvGrpSpPr>
        <p:grpSpPr>
          <a:xfrm>
            <a:off x="8395633" y="2165066"/>
            <a:ext cx="811530" cy="811530"/>
            <a:chOff x="4194439" y="3343275"/>
            <a:chExt cx="811530" cy="811530"/>
          </a:xfrm>
        </p:grpSpPr>
        <p:sp>
          <p:nvSpPr>
            <p:cNvPr id="63" name="椭圆 62"/>
            <p:cNvSpPr/>
            <p:nvPr/>
          </p:nvSpPr>
          <p:spPr>
            <a:xfrm>
              <a:off x="4194439" y="3343275"/>
              <a:ext cx="811530" cy="811530"/>
            </a:xfrm>
            <a:prstGeom prst="ellipse">
              <a:avLst/>
            </a:prstGeom>
            <a:no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ea typeface="等线"/>
                <a:cs typeface="+mn-cs"/>
              </a:endParaRPr>
            </a:p>
          </p:txBody>
        </p:sp>
        <p:sp>
          <p:nvSpPr>
            <p:cNvPr id="64" name="Freeform 18"/>
            <p:cNvSpPr>
              <a:spLocks noEditPoints="1"/>
            </p:cNvSpPr>
            <p:nvPr/>
          </p:nvSpPr>
          <p:spPr bwMode="black">
            <a:xfrm>
              <a:off x="4418472" y="3514349"/>
              <a:ext cx="400708" cy="488859"/>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ysClr val="window" lastClr="FFFFFF">
                <a:lumMod val="50000"/>
              </a:sysClr>
            </a:solidFill>
            <a:ln>
              <a:noFill/>
            </a:ln>
          </p:spPr>
          <p:txBody>
            <a:bodyPr vert="horz" wrap="square" lIns="82305" tIns="41153" rIns="82305" bIns="41153"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smtClean="0">
                <a:ln>
                  <a:noFill/>
                </a:ln>
                <a:solidFill>
                  <a:prstClr val="black"/>
                </a:solidFill>
                <a:effectLst/>
                <a:uLnTx/>
                <a:uFillTx/>
                <a:ea typeface="等线" panose="02010600030101010101" pitchFamily="2" charset="-122"/>
              </a:endParaRPr>
            </a:p>
          </p:txBody>
        </p:sp>
      </p:grpSp>
      <p:sp>
        <p:nvSpPr>
          <p:cNvPr id="65" name="矩形 64"/>
          <p:cNvSpPr/>
          <p:nvPr/>
        </p:nvSpPr>
        <p:spPr>
          <a:xfrm>
            <a:off x="312473" y="2470225"/>
            <a:ext cx="2463281" cy="120032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black"/>
                </a:solidFill>
                <a:effectLst/>
                <a:uLnTx/>
                <a:uFillTx/>
              </a:rPr>
              <a:t>文字描述文字描述文字描述文字描述文字描述文字描述文字描述文字描述</a:t>
            </a:r>
            <a:endParaRPr kumimoji="0" lang="en-US" altLang="zh-CN" sz="1800" b="0" i="0" u="none" strike="noStrike" kern="0" cap="none" spc="0" normalizeH="0" baseline="0" noProof="0" dirty="0" smtClean="0">
              <a:ln>
                <a:noFill/>
              </a:ln>
              <a:solidFill>
                <a:prstClr val="black"/>
              </a:solidFill>
              <a:effectLst/>
              <a:uLnTx/>
              <a:uFillTx/>
            </a:endParaRPr>
          </a:p>
        </p:txBody>
      </p:sp>
      <p:sp>
        <p:nvSpPr>
          <p:cNvPr id="66" name="矩形 65"/>
          <p:cNvSpPr/>
          <p:nvPr/>
        </p:nvSpPr>
        <p:spPr>
          <a:xfrm>
            <a:off x="-40797" y="4840196"/>
            <a:ext cx="3297675" cy="874407"/>
          </a:xfrm>
          <a:prstGeom prst="rect">
            <a:avLst/>
          </a:prstGeom>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black"/>
                </a:solidFill>
                <a:effectLst/>
                <a:uLnTx/>
                <a:uFillTx/>
              </a:rPr>
              <a:t>文字描述文字描述文字描述文字描述文字描述文字描述</a:t>
            </a:r>
            <a:endParaRPr kumimoji="0" lang="zh-CN" altLang="en-US" sz="1800" b="0" i="0" u="none" strike="noStrike" kern="0" cap="none" spc="0" normalizeH="0" baseline="0" noProof="0" dirty="0" smtClean="0">
              <a:ln>
                <a:noFill/>
              </a:ln>
              <a:solidFill>
                <a:prstClr val="black">
                  <a:lumMod val="75000"/>
                  <a:lumOff val="25000"/>
                </a:prstClr>
              </a:solidFill>
              <a:effectLst/>
              <a:uLnTx/>
              <a:uFillTx/>
              <a:cs typeface="+mn-ea"/>
            </a:endParaRPr>
          </a:p>
        </p:txBody>
      </p:sp>
      <p:sp>
        <p:nvSpPr>
          <p:cNvPr id="67" name="矩形 66"/>
          <p:cNvSpPr/>
          <p:nvPr/>
        </p:nvSpPr>
        <p:spPr>
          <a:xfrm>
            <a:off x="9473863" y="2316540"/>
            <a:ext cx="2220110" cy="175432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black"/>
                </a:solidFill>
                <a:effectLst/>
                <a:uLnTx/>
                <a:uFillTx/>
              </a:rPr>
              <a:t>文字描述文字描述文字描述文字描述文字描述文字描述文字描述文字描述文字描述文字描述文字描述文字描述</a:t>
            </a:r>
            <a:endParaRPr kumimoji="0" lang="en-US" altLang="zh-CN" sz="1400" b="0" i="0" u="none" strike="noStrike" kern="0" cap="none" spc="0" normalizeH="0" baseline="0" noProof="0" dirty="0" smtClean="0">
              <a:ln>
                <a:noFill/>
              </a:ln>
              <a:solidFill>
                <a:prstClr val="black"/>
              </a:solidFill>
              <a:effectLst/>
              <a:uLnTx/>
              <a:uFillTx/>
            </a:endParaRPr>
          </a:p>
        </p:txBody>
      </p:sp>
      <p:sp>
        <p:nvSpPr>
          <p:cNvPr id="68" name="文本框 30"/>
          <p:cNvSpPr txBox="1"/>
          <p:nvPr/>
        </p:nvSpPr>
        <p:spPr>
          <a:xfrm>
            <a:off x="0" y="1819577"/>
            <a:ext cx="483721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132E4A"/>
                </a:solidFill>
                <a:effectLst/>
                <a:uLnTx/>
                <a:uFillTx/>
              </a:rPr>
              <a:t>添加标题</a:t>
            </a:r>
          </a:p>
        </p:txBody>
      </p:sp>
      <p:grpSp>
        <p:nvGrpSpPr>
          <p:cNvPr id="69" name="组合 68"/>
          <p:cNvGrpSpPr>
            <a:grpSpLocks noChangeAspect="1"/>
          </p:cNvGrpSpPr>
          <p:nvPr/>
        </p:nvGrpSpPr>
        <p:grpSpPr>
          <a:xfrm>
            <a:off x="5830747" y="3332202"/>
            <a:ext cx="617234" cy="1781449"/>
            <a:chOff x="2984715" y="19247619"/>
            <a:chExt cx="1171575" cy="3381375"/>
          </a:xfrm>
        </p:grpSpPr>
        <p:sp>
          <p:nvSpPr>
            <p:cNvPr id="70" name="Freeform 5"/>
            <p:cNvSpPr/>
            <p:nvPr/>
          </p:nvSpPr>
          <p:spPr bwMode="auto">
            <a:xfrm>
              <a:off x="2984715" y="19247619"/>
              <a:ext cx="1106488" cy="985838"/>
            </a:xfrm>
            <a:custGeom>
              <a:avLst/>
              <a:gdLst>
                <a:gd name="T0" fmla="*/ 95 w 294"/>
                <a:gd name="T1" fmla="*/ 263 h 263"/>
                <a:gd name="T2" fmla="*/ 42 w 294"/>
                <a:gd name="T3" fmla="*/ 225 h 263"/>
                <a:gd name="T4" fmla="*/ 29 w 294"/>
                <a:gd name="T5" fmla="*/ 176 h 263"/>
                <a:gd name="T6" fmla="*/ 13 w 294"/>
                <a:gd name="T7" fmla="*/ 184 h 263"/>
                <a:gd name="T8" fmla="*/ 32 w 294"/>
                <a:gd name="T9" fmla="*/ 154 h 263"/>
                <a:gd name="T10" fmla="*/ 13 w 294"/>
                <a:gd name="T11" fmla="*/ 155 h 263"/>
                <a:gd name="T12" fmla="*/ 26 w 294"/>
                <a:gd name="T13" fmla="*/ 140 h 263"/>
                <a:gd name="T14" fmla="*/ 0 w 294"/>
                <a:gd name="T15" fmla="*/ 138 h 263"/>
                <a:gd name="T16" fmla="*/ 28 w 294"/>
                <a:gd name="T17" fmla="*/ 115 h 263"/>
                <a:gd name="T18" fmla="*/ 3 w 294"/>
                <a:gd name="T19" fmla="*/ 103 h 263"/>
                <a:gd name="T20" fmla="*/ 28 w 294"/>
                <a:gd name="T21" fmla="*/ 100 h 263"/>
                <a:gd name="T22" fmla="*/ 10 w 294"/>
                <a:gd name="T23" fmla="*/ 88 h 263"/>
                <a:gd name="T24" fmla="*/ 32 w 294"/>
                <a:gd name="T25" fmla="*/ 80 h 263"/>
                <a:gd name="T26" fmla="*/ 54 w 294"/>
                <a:gd name="T27" fmla="*/ 46 h 263"/>
                <a:gd name="T28" fmla="*/ 71 w 294"/>
                <a:gd name="T29" fmla="*/ 51 h 263"/>
                <a:gd name="T30" fmla="*/ 115 w 294"/>
                <a:gd name="T31" fmla="*/ 9 h 263"/>
                <a:gd name="T32" fmla="*/ 243 w 294"/>
                <a:gd name="T33" fmla="*/ 52 h 263"/>
                <a:gd name="T34" fmla="*/ 223 w 294"/>
                <a:gd name="T35" fmla="*/ 251 h 263"/>
                <a:gd name="T36" fmla="*/ 95 w 294"/>
                <a:gd name="T37"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4" h="263">
                  <a:moveTo>
                    <a:pt x="95" y="263"/>
                  </a:moveTo>
                  <a:cubicBezTo>
                    <a:pt x="95" y="263"/>
                    <a:pt x="57" y="252"/>
                    <a:pt x="42" y="225"/>
                  </a:cubicBezTo>
                  <a:cubicBezTo>
                    <a:pt x="27" y="197"/>
                    <a:pt x="29" y="176"/>
                    <a:pt x="29" y="176"/>
                  </a:cubicBezTo>
                  <a:cubicBezTo>
                    <a:pt x="13" y="184"/>
                    <a:pt x="13" y="184"/>
                    <a:pt x="13" y="184"/>
                  </a:cubicBezTo>
                  <a:cubicBezTo>
                    <a:pt x="13" y="184"/>
                    <a:pt x="19" y="166"/>
                    <a:pt x="32" y="154"/>
                  </a:cubicBezTo>
                  <a:cubicBezTo>
                    <a:pt x="32" y="154"/>
                    <a:pt x="16" y="154"/>
                    <a:pt x="13" y="155"/>
                  </a:cubicBezTo>
                  <a:cubicBezTo>
                    <a:pt x="26" y="140"/>
                    <a:pt x="26" y="140"/>
                    <a:pt x="26" y="140"/>
                  </a:cubicBezTo>
                  <a:cubicBezTo>
                    <a:pt x="0" y="138"/>
                    <a:pt x="0" y="138"/>
                    <a:pt x="0" y="138"/>
                  </a:cubicBezTo>
                  <a:cubicBezTo>
                    <a:pt x="0" y="138"/>
                    <a:pt x="26" y="129"/>
                    <a:pt x="28" y="115"/>
                  </a:cubicBezTo>
                  <a:cubicBezTo>
                    <a:pt x="28" y="115"/>
                    <a:pt x="18" y="118"/>
                    <a:pt x="3" y="103"/>
                  </a:cubicBezTo>
                  <a:cubicBezTo>
                    <a:pt x="3" y="103"/>
                    <a:pt x="20" y="105"/>
                    <a:pt x="28" y="100"/>
                  </a:cubicBezTo>
                  <a:cubicBezTo>
                    <a:pt x="10" y="88"/>
                    <a:pt x="10" y="88"/>
                    <a:pt x="10" y="88"/>
                  </a:cubicBezTo>
                  <a:cubicBezTo>
                    <a:pt x="10" y="88"/>
                    <a:pt x="25" y="89"/>
                    <a:pt x="32" y="80"/>
                  </a:cubicBezTo>
                  <a:cubicBezTo>
                    <a:pt x="40" y="70"/>
                    <a:pt x="43" y="48"/>
                    <a:pt x="54" y="46"/>
                  </a:cubicBezTo>
                  <a:cubicBezTo>
                    <a:pt x="64" y="44"/>
                    <a:pt x="71" y="51"/>
                    <a:pt x="71" y="51"/>
                  </a:cubicBezTo>
                  <a:cubicBezTo>
                    <a:pt x="71" y="51"/>
                    <a:pt x="78" y="19"/>
                    <a:pt x="115" y="9"/>
                  </a:cubicBezTo>
                  <a:cubicBezTo>
                    <a:pt x="153" y="0"/>
                    <a:pt x="212" y="4"/>
                    <a:pt x="243" y="52"/>
                  </a:cubicBezTo>
                  <a:cubicBezTo>
                    <a:pt x="275" y="100"/>
                    <a:pt x="294" y="186"/>
                    <a:pt x="223" y="251"/>
                  </a:cubicBezTo>
                  <a:lnTo>
                    <a:pt x="95" y="263"/>
                  </a:lnTo>
                  <a:close/>
                </a:path>
              </a:pathLst>
            </a:custGeom>
            <a:solidFill>
              <a:srgbClr val="354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1" name="Freeform 6"/>
            <p:cNvSpPr/>
            <p:nvPr/>
          </p:nvSpPr>
          <p:spPr bwMode="auto">
            <a:xfrm>
              <a:off x="3184740" y="20789081"/>
              <a:ext cx="150813" cy="747713"/>
            </a:xfrm>
            <a:custGeom>
              <a:avLst/>
              <a:gdLst>
                <a:gd name="T0" fmla="*/ 6 w 40"/>
                <a:gd name="T1" fmla="*/ 10 h 199"/>
                <a:gd name="T2" fmla="*/ 0 w 40"/>
                <a:gd name="T3" fmla="*/ 184 h 199"/>
                <a:gd name="T4" fmla="*/ 17 w 40"/>
                <a:gd name="T5" fmla="*/ 198 h 199"/>
                <a:gd name="T6" fmla="*/ 37 w 40"/>
                <a:gd name="T7" fmla="*/ 181 h 199"/>
                <a:gd name="T8" fmla="*/ 40 w 40"/>
                <a:gd name="T9" fmla="*/ 0 h 199"/>
                <a:gd name="T10" fmla="*/ 6 w 40"/>
                <a:gd name="T11" fmla="*/ 10 h 199"/>
              </a:gdLst>
              <a:ahLst/>
              <a:cxnLst>
                <a:cxn ang="0">
                  <a:pos x="T0" y="T1"/>
                </a:cxn>
                <a:cxn ang="0">
                  <a:pos x="T2" y="T3"/>
                </a:cxn>
                <a:cxn ang="0">
                  <a:pos x="T4" y="T5"/>
                </a:cxn>
                <a:cxn ang="0">
                  <a:pos x="T6" y="T7"/>
                </a:cxn>
                <a:cxn ang="0">
                  <a:pos x="T8" y="T9"/>
                </a:cxn>
                <a:cxn ang="0">
                  <a:pos x="T10" y="T11"/>
                </a:cxn>
              </a:cxnLst>
              <a:rect l="0" t="0" r="r" b="b"/>
              <a:pathLst>
                <a:path w="40" h="199">
                  <a:moveTo>
                    <a:pt x="6" y="10"/>
                  </a:moveTo>
                  <a:cubicBezTo>
                    <a:pt x="0" y="184"/>
                    <a:pt x="0" y="184"/>
                    <a:pt x="0" y="184"/>
                  </a:cubicBezTo>
                  <a:cubicBezTo>
                    <a:pt x="0" y="184"/>
                    <a:pt x="5" y="198"/>
                    <a:pt x="17" y="198"/>
                  </a:cubicBezTo>
                  <a:cubicBezTo>
                    <a:pt x="34" y="199"/>
                    <a:pt x="37" y="181"/>
                    <a:pt x="37" y="181"/>
                  </a:cubicBezTo>
                  <a:cubicBezTo>
                    <a:pt x="40" y="0"/>
                    <a:pt x="40" y="0"/>
                    <a:pt x="40" y="0"/>
                  </a:cubicBezTo>
                  <a:lnTo>
                    <a:pt x="6" y="10"/>
                  </a:lnTo>
                  <a:close/>
                </a:path>
              </a:pathLst>
            </a:custGeom>
            <a:solidFill>
              <a:srgbClr val="FBC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2" name="Freeform 7"/>
            <p:cNvSpPr/>
            <p:nvPr/>
          </p:nvSpPr>
          <p:spPr bwMode="auto">
            <a:xfrm>
              <a:off x="3840377" y="20789081"/>
              <a:ext cx="149225" cy="747713"/>
            </a:xfrm>
            <a:custGeom>
              <a:avLst/>
              <a:gdLst>
                <a:gd name="T0" fmla="*/ 34 w 40"/>
                <a:gd name="T1" fmla="*/ 10 h 199"/>
                <a:gd name="T2" fmla="*/ 40 w 40"/>
                <a:gd name="T3" fmla="*/ 184 h 199"/>
                <a:gd name="T4" fmla="*/ 23 w 40"/>
                <a:gd name="T5" fmla="*/ 198 h 199"/>
                <a:gd name="T6" fmla="*/ 3 w 40"/>
                <a:gd name="T7" fmla="*/ 181 h 199"/>
                <a:gd name="T8" fmla="*/ 0 w 40"/>
                <a:gd name="T9" fmla="*/ 0 h 199"/>
                <a:gd name="T10" fmla="*/ 34 w 40"/>
                <a:gd name="T11" fmla="*/ 10 h 199"/>
              </a:gdLst>
              <a:ahLst/>
              <a:cxnLst>
                <a:cxn ang="0">
                  <a:pos x="T0" y="T1"/>
                </a:cxn>
                <a:cxn ang="0">
                  <a:pos x="T2" y="T3"/>
                </a:cxn>
                <a:cxn ang="0">
                  <a:pos x="T4" y="T5"/>
                </a:cxn>
                <a:cxn ang="0">
                  <a:pos x="T6" y="T7"/>
                </a:cxn>
                <a:cxn ang="0">
                  <a:pos x="T8" y="T9"/>
                </a:cxn>
                <a:cxn ang="0">
                  <a:pos x="T10" y="T11"/>
                </a:cxn>
              </a:cxnLst>
              <a:rect l="0" t="0" r="r" b="b"/>
              <a:pathLst>
                <a:path w="40" h="199">
                  <a:moveTo>
                    <a:pt x="34" y="10"/>
                  </a:moveTo>
                  <a:cubicBezTo>
                    <a:pt x="40" y="184"/>
                    <a:pt x="40" y="184"/>
                    <a:pt x="40" y="184"/>
                  </a:cubicBezTo>
                  <a:cubicBezTo>
                    <a:pt x="40" y="184"/>
                    <a:pt x="35" y="198"/>
                    <a:pt x="23" y="198"/>
                  </a:cubicBezTo>
                  <a:cubicBezTo>
                    <a:pt x="6" y="199"/>
                    <a:pt x="3" y="181"/>
                    <a:pt x="3" y="181"/>
                  </a:cubicBezTo>
                  <a:cubicBezTo>
                    <a:pt x="0" y="0"/>
                    <a:pt x="0" y="0"/>
                    <a:pt x="0" y="0"/>
                  </a:cubicBezTo>
                  <a:lnTo>
                    <a:pt x="34" y="10"/>
                  </a:lnTo>
                  <a:close/>
                </a:path>
              </a:pathLst>
            </a:custGeom>
            <a:solidFill>
              <a:srgbClr val="FBC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3" name="Freeform 8"/>
            <p:cNvSpPr/>
            <p:nvPr/>
          </p:nvSpPr>
          <p:spPr bwMode="auto">
            <a:xfrm>
              <a:off x="3665752" y="22452781"/>
              <a:ext cx="490538" cy="176213"/>
            </a:xfrm>
            <a:custGeom>
              <a:avLst/>
              <a:gdLst>
                <a:gd name="T0" fmla="*/ 71 w 130"/>
                <a:gd name="T1" fmla="*/ 0 h 47"/>
                <a:gd name="T2" fmla="*/ 109 w 130"/>
                <a:gd name="T3" fmla="*/ 15 h 47"/>
                <a:gd name="T4" fmla="*/ 113 w 130"/>
                <a:gd name="T5" fmla="*/ 44 h 47"/>
                <a:gd name="T6" fmla="*/ 3 w 130"/>
                <a:gd name="T7" fmla="*/ 39 h 47"/>
                <a:gd name="T8" fmla="*/ 9 w 130"/>
                <a:gd name="T9" fmla="*/ 10 h 47"/>
                <a:gd name="T10" fmla="*/ 71 w 130"/>
                <a:gd name="T11" fmla="*/ 0 h 47"/>
              </a:gdLst>
              <a:ahLst/>
              <a:cxnLst>
                <a:cxn ang="0">
                  <a:pos x="T0" y="T1"/>
                </a:cxn>
                <a:cxn ang="0">
                  <a:pos x="T2" y="T3"/>
                </a:cxn>
                <a:cxn ang="0">
                  <a:pos x="T4" y="T5"/>
                </a:cxn>
                <a:cxn ang="0">
                  <a:pos x="T6" y="T7"/>
                </a:cxn>
                <a:cxn ang="0">
                  <a:pos x="T8" y="T9"/>
                </a:cxn>
                <a:cxn ang="0">
                  <a:pos x="T10" y="T11"/>
                </a:cxn>
              </a:cxnLst>
              <a:rect l="0" t="0" r="r" b="b"/>
              <a:pathLst>
                <a:path w="130" h="47">
                  <a:moveTo>
                    <a:pt x="71" y="0"/>
                  </a:moveTo>
                  <a:cubicBezTo>
                    <a:pt x="71" y="0"/>
                    <a:pt x="88" y="11"/>
                    <a:pt x="109" y="15"/>
                  </a:cubicBezTo>
                  <a:cubicBezTo>
                    <a:pt x="130" y="18"/>
                    <a:pt x="126" y="41"/>
                    <a:pt x="113" y="44"/>
                  </a:cubicBezTo>
                  <a:cubicBezTo>
                    <a:pt x="100" y="47"/>
                    <a:pt x="7" y="47"/>
                    <a:pt x="3" y="39"/>
                  </a:cubicBezTo>
                  <a:cubicBezTo>
                    <a:pt x="0" y="31"/>
                    <a:pt x="9" y="10"/>
                    <a:pt x="9" y="10"/>
                  </a:cubicBezTo>
                  <a:lnTo>
                    <a:pt x="71" y="0"/>
                  </a:lnTo>
                  <a:close/>
                </a:path>
              </a:pathLst>
            </a:custGeom>
            <a:solidFill>
              <a:srgbClr val="4C39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4" name="Freeform 9"/>
            <p:cNvSpPr/>
            <p:nvPr/>
          </p:nvSpPr>
          <p:spPr bwMode="auto">
            <a:xfrm>
              <a:off x="3072027" y="22452781"/>
              <a:ext cx="469900" cy="168275"/>
            </a:xfrm>
            <a:custGeom>
              <a:avLst/>
              <a:gdLst>
                <a:gd name="T0" fmla="*/ 57 w 125"/>
                <a:gd name="T1" fmla="*/ 0 h 45"/>
                <a:gd name="T2" fmla="*/ 20 w 125"/>
                <a:gd name="T3" fmla="*/ 14 h 45"/>
                <a:gd name="T4" fmla="*/ 17 w 125"/>
                <a:gd name="T5" fmla="*/ 42 h 45"/>
                <a:gd name="T6" fmla="*/ 122 w 125"/>
                <a:gd name="T7" fmla="*/ 37 h 45"/>
                <a:gd name="T8" fmla="*/ 117 w 125"/>
                <a:gd name="T9" fmla="*/ 10 h 45"/>
                <a:gd name="T10" fmla="*/ 57 w 125"/>
                <a:gd name="T11" fmla="*/ 0 h 45"/>
              </a:gdLst>
              <a:ahLst/>
              <a:cxnLst>
                <a:cxn ang="0">
                  <a:pos x="T0" y="T1"/>
                </a:cxn>
                <a:cxn ang="0">
                  <a:pos x="T2" y="T3"/>
                </a:cxn>
                <a:cxn ang="0">
                  <a:pos x="T4" y="T5"/>
                </a:cxn>
                <a:cxn ang="0">
                  <a:pos x="T6" y="T7"/>
                </a:cxn>
                <a:cxn ang="0">
                  <a:pos x="T8" y="T9"/>
                </a:cxn>
                <a:cxn ang="0">
                  <a:pos x="T10" y="T11"/>
                </a:cxn>
              </a:cxnLst>
              <a:rect l="0" t="0" r="r" b="b"/>
              <a:pathLst>
                <a:path w="125" h="45">
                  <a:moveTo>
                    <a:pt x="57" y="0"/>
                  </a:moveTo>
                  <a:cubicBezTo>
                    <a:pt x="57" y="0"/>
                    <a:pt x="41" y="11"/>
                    <a:pt x="20" y="14"/>
                  </a:cubicBezTo>
                  <a:cubicBezTo>
                    <a:pt x="0" y="17"/>
                    <a:pt x="5" y="39"/>
                    <a:pt x="17" y="42"/>
                  </a:cubicBezTo>
                  <a:cubicBezTo>
                    <a:pt x="30" y="45"/>
                    <a:pt x="118" y="45"/>
                    <a:pt x="122" y="37"/>
                  </a:cubicBezTo>
                  <a:cubicBezTo>
                    <a:pt x="125" y="29"/>
                    <a:pt x="117" y="10"/>
                    <a:pt x="117" y="10"/>
                  </a:cubicBezTo>
                  <a:lnTo>
                    <a:pt x="57" y="0"/>
                  </a:lnTo>
                  <a:close/>
                </a:path>
              </a:pathLst>
            </a:custGeom>
            <a:solidFill>
              <a:srgbClr val="4C39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5" name="Freeform 10"/>
            <p:cNvSpPr/>
            <p:nvPr/>
          </p:nvSpPr>
          <p:spPr bwMode="auto">
            <a:xfrm>
              <a:off x="3286340" y="21311369"/>
              <a:ext cx="658813" cy="1189038"/>
            </a:xfrm>
            <a:custGeom>
              <a:avLst/>
              <a:gdLst>
                <a:gd name="T0" fmla="*/ 26 w 415"/>
                <a:gd name="T1" fmla="*/ 5 h 749"/>
                <a:gd name="T2" fmla="*/ 0 w 415"/>
                <a:gd name="T3" fmla="*/ 719 h 749"/>
                <a:gd name="T4" fmla="*/ 145 w 415"/>
                <a:gd name="T5" fmla="*/ 749 h 749"/>
                <a:gd name="T6" fmla="*/ 178 w 415"/>
                <a:gd name="T7" fmla="*/ 156 h 749"/>
                <a:gd name="T8" fmla="*/ 204 w 415"/>
                <a:gd name="T9" fmla="*/ 156 h 749"/>
                <a:gd name="T10" fmla="*/ 256 w 415"/>
                <a:gd name="T11" fmla="*/ 749 h 749"/>
                <a:gd name="T12" fmla="*/ 415 w 415"/>
                <a:gd name="T13" fmla="*/ 723 h 749"/>
                <a:gd name="T14" fmla="*/ 367 w 415"/>
                <a:gd name="T15" fmla="*/ 0 h 749"/>
                <a:gd name="T16" fmla="*/ 26 w 415"/>
                <a:gd name="T17" fmla="*/ 5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5" h="749">
                  <a:moveTo>
                    <a:pt x="26" y="5"/>
                  </a:moveTo>
                  <a:lnTo>
                    <a:pt x="0" y="719"/>
                  </a:lnTo>
                  <a:lnTo>
                    <a:pt x="145" y="749"/>
                  </a:lnTo>
                  <a:lnTo>
                    <a:pt x="178" y="156"/>
                  </a:lnTo>
                  <a:lnTo>
                    <a:pt x="204" y="156"/>
                  </a:lnTo>
                  <a:lnTo>
                    <a:pt x="256" y="749"/>
                  </a:lnTo>
                  <a:lnTo>
                    <a:pt x="415" y="723"/>
                  </a:lnTo>
                  <a:lnTo>
                    <a:pt x="367" y="0"/>
                  </a:lnTo>
                  <a:lnTo>
                    <a:pt x="26" y="5"/>
                  </a:lnTo>
                  <a:close/>
                </a:path>
              </a:pathLst>
            </a:custGeom>
            <a:solidFill>
              <a:srgbClr val="BDBD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6" name="Freeform 11"/>
            <p:cNvSpPr/>
            <p:nvPr/>
          </p:nvSpPr>
          <p:spPr bwMode="auto">
            <a:xfrm>
              <a:off x="3505415" y="21536794"/>
              <a:ext cx="168275" cy="22225"/>
            </a:xfrm>
            <a:custGeom>
              <a:avLst/>
              <a:gdLst>
                <a:gd name="T0" fmla="*/ 27 w 45"/>
                <a:gd name="T1" fmla="*/ 6 h 6"/>
                <a:gd name="T2" fmla="*/ 23 w 45"/>
                <a:gd name="T3" fmla="*/ 6 h 6"/>
                <a:gd name="T4" fmla="*/ 19 w 45"/>
                <a:gd name="T5" fmla="*/ 6 h 6"/>
                <a:gd name="T6" fmla="*/ 1 w 45"/>
                <a:gd name="T7" fmla="*/ 4 h 6"/>
                <a:gd name="T8" fmla="*/ 0 w 45"/>
                <a:gd name="T9" fmla="*/ 1 h 6"/>
                <a:gd name="T10" fmla="*/ 3 w 45"/>
                <a:gd name="T11" fmla="*/ 0 h 6"/>
                <a:gd name="T12" fmla="*/ 19 w 45"/>
                <a:gd name="T13" fmla="*/ 2 h 6"/>
                <a:gd name="T14" fmla="*/ 23 w 45"/>
                <a:gd name="T15" fmla="*/ 2 h 6"/>
                <a:gd name="T16" fmla="*/ 41 w 45"/>
                <a:gd name="T17" fmla="*/ 0 h 6"/>
                <a:gd name="T18" fmla="*/ 44 w 45"/>
                <a:gd name="T19" fmla="*/ 1 h 6"/>
                <a:gd name="T20" fmla="*/ 43 w 45"/>
                <a:gd name="T21" fmla="*/ 4 h 6"/>
                <a:gd name="T22" fmla="*/ 27 w 45"/>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6">
                  <a:moveTo>
                    <a:pt x="27" y="6"/>
                  </a:moveTo>
                  <a:cubicBezTo>
                    <a:pt x="26" y="6"/>
                    <a:pt x="24" y="6"/>
                    <a:pt x="23" y="6"/>
                  </a:cubicBezTo>
                  <a:cubicBezTo>
                    <a:pt x="19" y="6"/>
                    <a:pt x="19" y="6"/>
                    <a:pt x="19" y="6"/>
                  </a:cubicBezTo>
                  <a:cubicBezTo>
                    <a:pt x="9" y="6"/>
                    <a:pt x="2" y="4"/>
                    <a:pt x="1" y="4"/>
                  </a:cubicBezTo>
                  <a:cubicBezTo>
                    <a:pt x="0" y="4"/>
                    <a:pt x="0" y="2"/>
                    <a:pt x="0" y="1"/>
                  </a:cubicBezTo>
                  <a:cubicBezTo>
                    <a:pt x="0" y="0"/>
                    <a:pt x="2" y="0"/>
                    <a:pt x="3" y="0"/>
                  </a:cubicBezTo>
                  <a:cubicBezTo>
                    <a:pt x="3" y="0"/>
                    <a:pt x="9" y="2"/>
                    <a:pt x="19" y="2"/>
                  </a:cubicBezTo>
                  <a:cubicBezTo>
                    <a:pt x="23" y="2"/>
                    <a:pt x="23" y="2"/>
                    <a:pt x="23" y="2"/>
                  </a:cubicBezTo>
                  <a:cubicBezTo>
                    <a:pt x="31" y="2"/>
                    <a:pt x="38" y="2"/>
                    <a:pt x="41" y="0"/>
                  </a:cubicBezTo>
                  <a:cubicBezTo>
                    <a:pt x="42" y="0"/>
                    <a:pt x="44" y="0"/>
                    <a:pt x="44" y="1"/>
                  </a:cubicBezTo>
                  <a:cubicBezTo>
                    <a:pt x="45" y="2"/>
                    <a:pt x="44" y="3"/>
                    <a:pt x="43" y="4"/>
                  </a:cubicBezTo>
                  <a:cubicBezTo>
                    <a:pt x="39" y="6"/>
                    <a:pt x="34" y="6"/>
                    <a:pt x="27" y="6"/>
                  </a:cubicBezTo>
                  <a:close/>
                </a:path>
              </a:pathLst>
            </a:custGeom>
            <a:solidFill>
              <a:srgbClr val="1E1E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7" name="Freeform 12"/>
            <p:cNvSpPr/>
            <p:nvPr/>
          </p:nvSpPr>
          <p:spPr bwMode="auto">
            <a:xfrm>
              <a:off x="3157752" y="20414431"/>
              <a:ext cx="831850" cy="927100"/>
            </a:xfrm>
            <a:custGeom>
              <a:avLst/>
              <a:gdLst>
                <a:gd name="T0" fmla="*/ 34 w 221"/>
                <a:gd name="T1" fmla="*/ 16 h 247"/>
                <a:gd name="T2" fmla="*/ 107 w 221"/>
                <a:gd name="T3" fmla="*/ 2 h 247"/>
                <a:gd name="T4" fmla="*/ 194 w 221"/>
                <a:gd name="T5" fmla="*/ 16 h 247"/>
                <a:gd name="T6" fmla="*/ 217 w 221"/>
                <a:gd name="T7" fmla="*/ 60 h 247"/>
                <a:gd name="T8" fmla="*/ 221 w 221"/>
                <a:gd name="T9" fmla="*/ 113 h 247"/>
                <a:gd name="T10" fmla="*/ 183 w 221"/>
                <a:gd name="T11" fmla="*/ 117 h 247"/>
                <a:gd name="T12" fmla="*/ 190 w 221"/>
                <a:gd name="T13" fmla="*/ 247 h 247"/>
                <a:gd name="T14" fmla="*/ 45 w 221"/>
                <a:gd name="T15" fmla="*/ 247 h 247"/>
                <a:gd name="T16" fmla="*/ 46 w 221"/>
                <a:gd name="T17" fmla="*/ 120 h 247"/>
                <a:gd name="T18" fmla="*/ 5 w 221"/>
                <a:gd name="T19" fmla="*/ 117 h 247"/>
                <a:gd name="T20" fmla="*/ 34 w 221"/>
                <a:gd name="T21" fmla="*/ 1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 h="247">
                  <a:moveTo>
                    <a:pt x="34" y="16"/>
                  </a:moveTo>
                  <a:cubicBezTo>
                    <a:pt x="34" y="16"/>
                    <a:pt x="81" y="4"/>
                    <a:pt x="107" y="2"/>
                  </a:cubicBezTo>
                  <a:cubicBezTo>
                    <a:pt x="133" y="0"/>
                    <a:pt x="194" y="16"/>
                    <a:pt x="194" y="16"/>
                  </a:cubicBezTo>
                  <a:cubicBezTo>
                    <a:pt x="194" y="16"/>
                    <a:pt x="213" y="20"/>
                    <a:pt x="217" y="60"/>
                  </a:cubicBezTo>
                  <a:cubicBezTo>
                    <a:pt x="221" y="113"/>
                    <a:pt x="221" y="113"/>
                    <a:pt x="221" y="113"/>
                  </a:cubicBezTo>
                  <a:cubicBezTo>
                    <a:pt x="221" y="113"/>
                    <a:pt x="202" y="118"/>
                    <a:pt x="183" y="117"/>
                  </a:cubicBezTo>
                  <a:cubicBezTo>
                    <a:pt x="190" y="247"/>
                    <a:pt x="190" y="247"/>
                    <a:pt x="190" y="247"/>
                  </a:cubicBezTo>
                  <a:cubicBezTo>
                    <a:pt x="45" y="247"/>
                    <a:pt x="45" y="247"/>
                    <a:pt x="45" y="247"/>
                  </a:cubicBezTo>
                  <a:cubicBezTo>
                    <a:pt x="46" y="120"/>
                    <a:pt x="46" y="120"/>
                    <a:pt x="46" y="120"/>
                  </a:cubicBezTo>
                  <a:cubicBezTo>
                    <a:pt x="5" y="117"/>
                    <a:pt x="5" y="117"/>
                    <a:pt x="5" y="117"/>
                  </a:cubicBezTo>
                  <a:cubicBezTo>
                    <a:pt x="5" y="117"/>
                    <a:pt x="0" y="24"/>
                    <a:pt x="34" y="16"/>
                  </a:cubicBezTo>
                  <a:close/>
                </a:path>
              </a:pathLst>
            </a:custGeom>
            <a:solidFill>
              <a:srgbClr val="6696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8" name="Freeform 13"/>
            <p:cNvSpPr/>
            <p:nvPr/>
          </p:nvSpPr>
          <p:spPr bwMode="auto">
            <a:xfrm>
              <a:off x="3456202" y="20422369"/>
              <a:ext cx="209550" cy="100013"/>
            </a:xfrm>
            <a:custGeom>
              <a:avLst/>
              <a:gdLst>
                <a:gd name="T0" fmla="*/ 26 w 56"/>
                <a:gd name="T1" fmla="*/ 27 h 27"/>
                <a:gd name="T2" fmla="*/ 53 w 56"/>
                <a:gd name="T3" fmla="*/ 18 h 27"/>
                <a:gd name="T4" fmla="*/ 56 w 56"/>
                <a:gd name="T5" fmla="*/ 2 h 27"/>
                <a:gd name="T6" fmla="*/ 28 w 56"/>
                <a:gd name="T7" fmla="*/ 0 h 27"/>
                <a:gd name="T8" fmla="*/ 0 w 56"/>
                <a:gd name="T9" fmla="*/ 4 h 27"/>
                <a:gd name="T10" fmla="*/ 26 w 56"/>
                <a:gd name="T11" fmla="*/ 27 h 27"/>
              </a:gdLst>
              <a:ahLst/>
              <a:cxnLst>
                <a:cxn ang="0">
                  <a:pos x="T0" y="T1"/>
                </a:cxn>
                <a:cxn ang="0">
                  <a:pos x="T2" y="T3"/>
                </a:cxn>
                <a:cxn ang="0">
                  <a:pos x="T4" y="T5"/>
                </a:cxn>
                <a:cxn ang="0">
                  <a:pos x="T6" y="T7"/>
                </a:cxn>
                <a:cxn ang="0">
                  <a:pos x="T8" y="T9"/>
                </a:cxn>
                <a:cxn ang="0">
                  <a:pos x="T10" y="T11"/>
                </a:cxn>
              </a:cxnLst>
              <a:rect l="0" t="0" r="r" b="b"/>
              <a:pathLst>
                <a:path w="56" h="27">
                  <a:moveTo>
                    <a:pt x="26" y="27"/>
                  </a:moveTo>
                  <a:cubicBezTo>
                    <a:pt x="35" y="26"/>
                    <a:pt x="48" y="27"/>
                    <a:pt x="53" y="18"/>
                  </a:cubicBezTo>
                  <a:cubicBezTo>
                    <a:pt x="56" y="13"/>
                    <a:pt x="56" y="8"/>
                    <a:pt x="56" y="2"/>
                  </a:cubicBezTo>
                  <a:cubicBezTo>
                    <a:pt x="45" y="1"/>
                    <a:pt x="35" y="0"/>
                    <a:pt x="28" y="0"/>
                  </a:cubicBezTo>
                  <a:cubicBezTo>
                    <a:pt x="20" y="1"/>
                    <a:pt x="10" y="2"/>
                    <a:pt x="0" y="4"/>
                  </a:cubicBezTo>
                  <a:cubicBezTo>
                    <a:pt x="3" y="17"/>
                    <a:pt x="12" y="27"/>
                    <a:pt x="26" y="27"/>
                  </a:cubicBezTo>
                  <a:close/>
                </a:path>
              </a:pathLst>
            </a:custGeom>
            <a:solidFill>
              <a:srgbClr val="2A3D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79" name="Freeform 14"/>
            <p:cNvSpPr/>
            <p:nvPr/>
          </p:nvSpPr>
          <p:spPr bwMode="auto">
            <a:xfrm>
              <a:off x="3489540" y="20257269"/>
              <a:ext cx="139700" cy="231775"/>
            </a:xfrm>
            <a:custGeom>
              <a:avLst/>
              <a:gdLst>
                <a:gd name="T0" fmla="*/ 0 w 37"/>
                <a:gd name="T1" fmla="*/ 0 h 62"/>
                <a:gd name="T2" fmla="*/ 0 w 37"/>
                <a:gd name="T3" fmla="*/ 50 h 62"/>
                <a:gd name="T4" fmla="*/ 19 w 37"/>
                <a:gd name="T5" fmla="*/ 62 h 62"/>
                <a:gd name="T6" fmla="*/ 37 w 37"/>
                <a:gd name="T7" fmla="*/ 50 h 62"/>
                <a:gd name="T8" fmla="*/ 37 w 37"/>
                <a:gd name="T9" fmla="*/ 0 h 62"/>
                <a:gd name="T10" fmla="*/ 0 w 37"/>
                <a:gd name="T11" fmla="*/ 0 h 62"/>
              </a:gdLst>
              <a:ahLst/>
              <a:cxnLst>
                <a:cxn ang="0">
                  <a:pos x="T0" y="T1"/>
                </a:cxn>
                <a:cxn ang="0">
                  <a:pos x="T2" y="T3"/>
                </a:cxn>
                <a:cxn ang="0">
                  <a:pos x="T4" y="T5"/>
                </a:cxn>
                <a:cxn ang="0">
                  <a:pos x="T6" y="T7"/>
                </a:cxn>
                <a:cxn ang="0">
                  <a:pos x="T8" y="T9"/>
                </a:cxn>
                <a:cxn ang="0">
                  <a:pos x="T10" y="T11"/>
                </a:cxn>
              </a:cxnLst>
              <a:rect l="0" t="0" r="r" b="b"/>
              <a:pathLst>
                <a:path w="37" h="62">
                  <a:moveTo>
                    <a:pt x="0" y="0"/>
                  </a:moveTo>
                  <a:cubicBezTo>
                    <a:pt x="0" y="50"/>
                    <a:pt x="0" y="50"/>
                    <a:pt x="0" y="50"/>
                  </a:cubicBezTo>
                  <a:cubicBezTo>
                    <a:pt x="0" y="50"/>
                    <a:pt x="3" y="61"/>
                    <a:pt x="19" y="62"/>
                  </a:cubicBezTo>
                  <a:cubicBezTo>
                    <a:pt x="36" y="62"/>
                    <a:pt x="37" y="50"/>
                    <a:pt x="37" y="50"/>
                  </a:cubicBezTo>
                  <a:cubicBezTo>
                    <a:pt x="37" y="0"/>
                    <a:pt x="37" y="0"/>
                    <a:pt x="37" y="0"/>
                  </a:cubicBezTo>
                  <a:lnTo>
                    <a:pt x="0" y="0"/>
                  </a:lnTo>
                  <a:close/>
                </a:path>
              </a:pathLst>
            </a:custGeom>
            <a:solidFill>
              <a:srgbClr val="FBC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0" name="Freeform 15"/>
            <p:cNvSpPr/>
            <p:nvPr/>
          </p:nvSpPr>
          <p:spPr bwMode="auto">
            <a:xfrm>
              <a:off x="3489540" y="20257269"/>
              <a:ext cx="139700" cy="77788"/>
            </a:xfrm>
            <a:custGeom>
              <a:avLst/>
              <a:gdLst>
                <a:gd name="T0" fmla="*/ 24 w 37"/>
                <a:gd name="T1" fmla="*/ 21 h 21"/>
                <a:gd name="T2" fmla="*/ 37 w 37"/>
                <a:gd name="T3" fmla="*/ 19 h 21"/>
                <a:gd name="T4" fmla="*/ 37 w 37"/>
                <a:gd name="T5" fmla="*/ 0 h 21"/>
                <a:gd name="T6" fmla="*/ 0 w 37"/>
                <a:gd name="T7" fmla="*/ 0 h 21"/>
                <a:gd name="T8" fmla="*/ 0 w 37"/>
                <a:gd name="T9" fmla="*/ 19 h 21"/>
                <a:gd name="T10" fmla="*/ 24 w 37"/>
                <a:gd name="T11" fmla="*/ 21 h 21"/>
              </a:gdLst>
              <a:ahLst/>
              <a:cxnLst>
                <a:cxn ang="0">
                  <a:pos x="T0" y="T1"/>
                </a:cxn>
                <a:cxn ang="0">
                  <a:pos x="T2" y="T3"/>
                </a:cxn>
                <a:cxn ang="0">
                  <a:pos x="T4" y="T5"/>
                </a:cxn>
                <a:cxn ang="0">
                  <a:pos x="T6" y="T7"/>
                </a:cxn>
                <a:cxn ang="0">
                  <a:pos x="T8" y="T9"/>
                </a:cxn>
                <a:cxn ang="0">
                  <a:pos x="T10" y="T11"/>
                </a:cxn>
              </a:cxnLst>
              <a:rect l="0" t="0" r="r" b="b"/>
              <a:pathLst>
                <a:path w="37" h="21">
                  <a:moveTo>
                    <a:pt x="24" y="21"/>
                  </a:moveTo>
                  <a:cubicBezTo>
                    <a:pt x="28" y="20"/>
                    <a:pt x="32" y="20"/>
                    <a:pt x="37" y="19"/>
                  </a:cubicBezTo>
                  <a:cubicBezTo>
                    <a:pt x="37" y="0"/>
                    <a:pt x="37" y="0"/>
                    <a:pt x="37" y="0"/>
                  </a:cubicBezTo>
                  <a:cubicBezTo>
                    <a:pt x="0" y="0"/>
                    <a:pt x="0" y="0"/>
                    <a:pt x="0" y="0"/>
                  </a:cubicBezTo>
                  <a:cubicBezTo>
                    <a:pt x="0" y="19"/>
                    <a:pt x="0" y="19"/>
                    <a:pt x="0" y="19"/>
                  </a:cubicBezTo>
                  <a:cubicBezTo>
                    <a:pt x="8" y="19"/>
                    <a:pt x="16" y="21"/>
                    <a:pt x="24" y="21"/>
                  </a:cubicBezTo>
                  <a:close/>
                </a:path>
              </a:pathLst>
            </a:custGeom>
            <a:solidFill>
              <a:srgbClr val="F2BF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1" name="Freeform 16"/>
            <p:cNvSpPr/>
            <p:nvPr/>
          </p:nvSpPr>
          <p:spPr bwMode="auto">
            <a:xfrm>
              <a:off x="3384765" y="20665256"/>
              <a:ext cx="398463" cy="379413"/>
            </a:xfrm>
            <a:custGeom>
              <a:avLst/>
              <a:gdLst>
                <a:gd name="T0" fmla="*/ 125 w 251"/>
                <a:gd name="T1" fmla="*/ 0 h 239"/>
                <a:gd name="T2" fmla="*/ 163 w 251"/>
                <a:gd name="T3" fmla="*/ 81 h 239"/>
                <a:gd name="T4" fmla="*/ 251 w 251"/>
                <a:gd name="T5" fmla="*/ 92 h 239"/>
                <a:gd name="T6" fmla="*/ 187 w 251"/>
                <a:gd name="T7" fmla="*/ 154 h 239"/>
                <a:gd name="T8" fmla="*/ 204 w 251"/>
                <a:gd name="T9" fmla="*/ 239 h 239"/>
                <a:gd name="T10" fmla="*/ 125 w 251"/>
                <a:gd name="T11" fmla="*/ 199 h 239"/>
                <a:gd name="T12" fmla="*/ 47 w 251"/>
                <a:gd name="T13" fmla="*/ 239 h 239"/>
                <a:gd name="T14" fmla="*/ 61 w 251"/>
                <a:gd name="T15" fmla="*/ 154 h 239"/>
                <a:gd name="T16" fmla="*/ 0 w 251"/>
                <a:gd name="T17" fmla="*/ 92 h 239"/>
                <a:gd name="T18" fmla="*/ 87 w 251"/>
                <a:gd name="T19" fmla="*/ 81 h 239"/>
                <a:gd name="T20" fmla="*/ 125 w 25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1" h="239">
                  <a:moveTo>
                    <a:pt x="125" y="0"/>
                  </a:moveTo>
                  <a:lnTo>
                    <a:pt x="163" y="81"/>
                  </a:lnTo>
                  <a:lnTo>
                    <a:pt x="251" y="92"/>
                  </a:lnTo>
                  <a:lnTo>
                    <a:pt x="187" y="154"/>
                  </a:lnTo>
                  <a:lnTo>
                    <a:pt x="204" y="239"/>
                  </a:lnTo>
                  <a:lnTo>
                    <a:pt x="125" y="199"/>
                  </a:lnTo>
                  <a:lnTo>
                    <a:pt x="47" y="239"/>
                  </a:lnTo>
                  <a:lnTo>
                    <a:pt x="61" y="154"/>
                  </a:lnTo>
                  <a:lnTo>
                    <a:pt x="0" y="92"/>
                  </a:lnTo>
                  <a:lnTo>
                    <a:pt x="87" y="81"/>
                  </a:lnTo>
                  <a:lnTo>
                    <a:pt x="125" y="0"/>
                  </a:lnTo>
                  <a:close/>
                </a:path>
              </a:pathLst>
            </a:custGeom>
            <a:solidFill>
              <a:srgbClr val="2A3D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2" name="Freeform 17"/>
            <p:cNvSpPr/>
            <p:nvPr/>
          </p:nvSpPr>
          <p:spPr bwMode="auto">
            <a:xfrm>
              <a:off x="3211727" y="19655606"/>
              <a:ext cx="673100" cy="671513"/>
            </a:xfrm>
            <a:custGeom>
              <a:avLst/>
              <a:gdLst>
                <a:gd name="T0" fmla="*/ 6 w 179"/>
                <a:gd name="T1" fmla="*/ 61 h 179"/>
                <a:gd name="T2" fmla="*/ 8 w 179"/>
                <a:gd name="T3" fmla="*/ 124 h 179"/>
                <a:gd name="T4" fmla="*/ 95 w 179"/>
                <a:gd name="T5" fmla="*/ 178 h 179"/>
                <a:gd name="T6" fmla="*/ 174 w 179"/>
                <a:gd name="T7" fmla="*/ 122 h 179"/>
                <a:gd name="T8" fmla="*/ 179 w 179"/>
                <a:gd name="T9" fmla="*/ 62 h 179"/>
                <a:gd name="T10" fmla="*/ 157 w 179"/>
                <a:gd name="T11" fmla="*/ 46 h 179"/>
                <a:gd name="T12" fmla="*/ 155 w 179"/>
                <a:gd name="T13" fmla="*/ 71 h 179"/>
                <a:gd name="T14" fmla="*/ 122 w 179"/>
                <a:gd name="T15" fmla="*/ 33 h 179"/>
                <a:gd name="T16" fmla="*/ 126 w 179"/>
                <a:gd name="T17" fmla="*/ 69 h 179"/>
                <a:gd name="T18" fmla="*/ 67 w 179"/>
                <a:gd name="T19" fmla="*/ 0 h 179"/>
                <a:gd name="T20" fmla="*/ 57 w 179"/>
                <a:gd name="T21" fmla="*/ 20 h 179"/>
                <a:gd name="T22" fmla="*/ 45 w 179"/>
                <a:gd name="T23" fmla="*/ 5 h 179"/>
                <a:gd name="T24" fmla="*/ 6 w 179"/>
                <a:gd name="T25" fmla="*/ 6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79">
                  <a:moveTo>
                    <a:pt x="6" y="61"/>
                  </a:moveTo>
                  <a:cubicBezTo>
                    <a:pt x="6" y="61"/>
                    <a:pt x="0" y="102"/>
                    <a:pt x="8" y="124"/>
                  </a:cubicBezTo>
                  <a:cubicBezTo>
                    <a:pt x="17" y="147"/>
                    <a:pt x="36" y="179"/>
                    <a:pt x="95" y="178"/>
                  </a:cubicBezTo>
                  <a:cubicBezTo>
                    <a:pt x="153" y="176"/>
                    <a:pt x="169" y="145"/>
                    <a:pt x="174" y="122"/>
                  </a:cubicBezTo>
                  <a:cubicBezTo>
                    <a:pt x="179" y="98"/>
                    <a:pt x="179" y="62"/>
                    <a:pt x="179" y="62"/>
                  </a:cubicBezTo>
                  <a:cubicBezTo>
                    <a:pt x="157" y="46"/>
                    <a:pt x="157" y="46"/>
                    <a:pt x="157" y="46"/>
                  </a:cubicBezTo>
                  <a:cubicBezTo>
                    <a:pt x="157" y="46"/>
                    <a:pt x="160" y="65"/>
                    <a:pt x="155" y="71"/>
                  </a:cubicBezTo>
                  <a:cubicBezTo>
                    <a:pt x="155" y="71"/>
                    <a:pt x="138" y="37"/>
                    <a:pt x="122" y="33"/>
                  </a:cubicBezTo>
                  <a:cubicBezTo>
                    <a:pt x="122" y="33"/>
                    <a:pt x="129" y="62"/>
                    <a:pt x="126" y="69"/>
                  </a:cubicBezTo>
                  <a:cubicBezTo>
                    <a:pt x="67" y="0"/>
                    <a:pt x="67" y="0"/>
                    <a:pt x="67" y="0"/>
                  </a:cubicBezTo>
                  <a:cubicBezTo>
                    <a:pt x="57" y="20"/>
                    <a:pt x="57" y="20"/>
                    <a:pt x="57" y="20"/>
                  </a:cubicBezTo>
                  <a:cubicBezTo>
                    <a:pt x="45" y="5"/>
                    <a:pt x="45" y="5"/>
                    <a:pt x="45" y="5"/>
                  </a:cubicBezTo>
                  <a:cubicBezTo>
                    <a:pt x="45" y="5"/>
                    <a:pt x="21" y="60"/>
                    <a:pt x="6" y="61"/>
                  </a:cubicBezTo>
                  <a:close/>
                </a:path>
              </a:pathLst>
            </a:custGeom>
            <a:solidFill>
              <a:srgbClr val="FBC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3" name="Oval 18"/>
            <p:cNvSpPr>
              <a:spLocks noChangeArrowheads="1"/>
            </p:cNvSpPr>
            <p:nvPr/>
          </p:nvSpPr>
          <p:spPr bwMode="auto">
            <a:xfrm>
              <a:off x="3824502" y="19884206"/>
              <a:ext cx="112713" cy="112713"/>
            </a:xfrm>
            <a:prstGeom prst="ellipse">
              <a:avLst/>
            </a:prstGeom>
            <a:solidFill>
              <a:srgbClr val="FBC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4" name="Oval 19"/>
            <p:cNvSpPr>
              <a:spLocks noChangeArrowheads="1"/>
            </p:cNvSpPr>
            <p:nvPr/>
          </p:nvSpPr>
          <p:spPr bwMode="auto">
            <a:xfrm>
              <a:off x="3173627" y="19884206"/>
              <a:ext cx="109538" cy="112713"/>
            </a:xfrm>
            <a:prstGeom prst="ellipse">
              <a:avLst/>
            </a:prstGeom>
            <a:solidFill>
              <a:srgbClr val="FBC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5" name="Oval 20"/>
            <p:cNvSpPr>
              <a:spLocks noChangeArrowheads="1"/>
            </p:cNvSpPr>
            <p:nvPr/>
          </p:nvSpPr>
          <p:spPr bwMode="auto">
            <a:xfrm>
              <a:off x="3302215" y="19866744"/>
              <a:ext cx="101600" cy="104775"/>
            </a:xfrm>
            <a:prstGeom prst="ellipse">
              <a:avLst/>
            </a:prstGeom>
            <a:solidFill>
              <a:srgbClr val="3331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6" name="Freeform 21"/>
            <p:cNvSpPr/>
            <p:nvPr/>
          </p:nvSpPr>
          <p:spPr bwMode="auto">
            <a:xfrm>
              <a:off x="3492715" y="19944531"/>
              <a:ext cx="125413" cy="104775"/>
            </a:xfrm>
            <a:custGeom>
              <a:avLst/>
              <a:gdLst>
                <a:gd name="T0" fmla="*/ 17 w 79"/>
                <a:gd name="T1" fmla="*/ 0 h 66"/>
                <a:gd name="T2" fmla="*/ 62 w 79"/>
                <a:gd name="T3" fmla="*/ 0 h 66"/>
                <a:gd name="T4" fmla="*/ 79 w 79"/>
                <a:gd name="T5" fmla="*/ 66 h 66"/>
                <a:gd name="T6" fmla="*/ 0 w 79"/>
                <a:gd name="T7" fmla="*/ 66 h 66"/>
                <a:gd name="T8" fmla="*/ 17 w 79"/>
                <a:gd name="T9" fmla="*/ 0 h 66"/>
              </a:gdLst>
              <a:ahLst/>
              <a:cxnLst>
                <a:cxn ang="0">
                  <a:pos x="T0" y="T1"/>
                </a:cxn>
                <a:cxn ang="0">
                  <a:pos x="T2" y="T3"/>
                </a:cxn>
                <a:cxn ang="0">
                  <a:pos x="T4" y="T5"/>
                </a:cxn>
                <a:cxn ang="0">
                  <a:pos x="T6" y="T7"/>
                </a:cxn>
                <a:cxn ang="0">
                  <a:pos x="T8" y="T9"/>
                </a:cxn>
              </a:cxnLst>
              <a:rect l="0" t="0" r="r" b="b"/>
              <a:pathLst>
                <a:path w="79" h="66">
                  <a:moveTo>
                    <a:pt x="17" y="0"/>
                  </a:moveTo>
                  <a:lnTo>
                    <a:pt x="62" y="0"/>
                  </a:lnTo>
                  <a:lnTo>
                    <a:pt x="79" y="66"/>
                  </a:lnTo>
                  <a:lnTo>
                    <a:pt x="0" y="66"/>
                  </a:lnTo>
                  <a:lnTo>
                    <a:pt x="17" y="0"/>
                  </a:lnTo>
                  <a:close/>
                </a:path>
              </a:pathLst>
            </a:custGeom>
            <a:solidFill>
              <a:srgbClr val="F2BF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7" name="Freeform 22"/>
            <p:cNvSpPr/>
            <p:nvPr/>
          </p:nvSpPr>
          <p:spPr bwMode="auto">
            <a:xfrm>
              <a:off x="3283165" y="19817531"/>
              <a:ext cx="107950" cy="38100"/>
            </a:xfrm>
            <a:custGeom>
              <a:avLst/>
              <a:gdLst>
                <a:gd name="T0" fmla="*/ 2 w 29"/>
                <a:gd name="T1" fmla="*/ 9 h 10"/>
                <a:gd name="T2" fmla="*/ 0 w 29"/>
                <a:gd name="T3" fmla="*/ 8 h 10"/>
                <a:gd name="T4" fmla="*/ 2 w 29"/>
                <a:gd name="T5" fmla="*/ 6 h 10"/>
                <a:gd name="T6" fmla="*/ 26 w 29"/>
                <a:gd name="T7" fmla="*/ 0 h 10"/>
                <a:gd name="T8" fmla="*/ 28 w 29"/>
                <a:gd name="T9" fmla="*/ 2 h 10"/>
                <a:gd name="T10" fmla="*/ 27 w 29"/>
                <a:gd name="T11" fmla="*/ 4 h 10"/>
                <a:gd name="T12" fmla="*/ 2 w 29"/>
                <a:gd name="T13" fmla="*/ 9 h 10"/>
                <a:gd name="T14" fmla="*/ 2 w 29"/>
                <a:gd name="T15" fmla="*/ 9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
                  <a:moveTo>
                    <a:pt x="2" y="9"/>
                  </a:moveTo>
                  <a:cubicBezTo>
                    <a:pt x="1" y="9"/>
                    <a:pt x="0" y="9"/>
                    <a:pt x="0" y="8"/>
                  </a:cubicBezTo>
                  <a:cubicBezTo>
                    <a:pt x="0" y="7"/>
                    <a:pt x="1" y="6"/>
                    <a:pt x="2" y="6"/>
                  </a:cubicBezTo>
                  <a:cubicBezTo>
                    <a:pt x="26" y="0"/>
                    <a:pt x="26" y="0"/>
                    <a:pt x="26" y="0"/>
                  </a:cubicBezTo>
                  <a:cubicBezTo>
                    <a:pt x="27" y="0"/>
                    <a:pt x="28" y="1"/>
                    <a:pt x="28" y="2"/>
                  </a:cubicBezTo>
                  <a:cubicBezTo>
                    <a:pt x="29" y="3"/>
                    <a:pt x="28" y="4"/>
                    <a:pt x="27" y="4"/>
                  </a:cubicBezTo>
                  <a:cubicBezTo>
                    <a:pt x="2" y="9"/>
                    <a:pt x="2" y="9"/>
                    <a:pt x="2" y="9"/>
                  </a:cubicBezTo>
                  <a:cubicBezTo>
                    <a:pt x="2" y="10"/>
                    <a:pt x="2" y="10"/>
                    <a:pt x="2" y="9"/>
                  </a:cubicBezTo>
                  <a:close/>
                </a:path>
              </a:pathLst>
            </a:custGeom>
            <a:solidFill>
              <a:srgbClr val="3331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8" name="Freeform 23"/>
            <p:cNvSpPr/>
            <p:nvPr/>
          </p:nvSpPr>
          <p:spPr bwMode="auto">
            <a:xfrm>
              <a:off x="3708615" y="19866744"/>
              <a:ext cx="101600" cy="104775"/>
            </a:xfrm>
            <a:custGeom>
              <a:avLst/>
              <a:gdLst>
                <a:gd name="T0" fmla="*/ 26 w 27"/>
                <a:gd name="T1" fmla="*/ 8 h 28"/>
                <a:gd name="T2" fmla="*/ 23 w 27"/>
                <a:gd name="T3" fmla="*/ 15 h 28"/>
                <a:gd name="T4" fmla="*/ 15 w 27"/>
                <a:gd name="T5" fmla="*/ 0 h 28"/>
                <a:gd name="T6" fmla="*/ 14 w 27"/>
                <a:gd name="T7" fmla="*/ 0 h 28"/>
                <a:gd name="T8" fmla="*/ 0 w 27"/>
                <a:gd name="T9" fmla="*/ 14 h 28"/>
                <a:gd name="T10" fmla="*/ 14 w 27"/>
                <a:gd name="T11" fmla="*/ 28 h 28"/>
                <a:gd name="T12" fmla="*/ 27 w 27"/>
                <a:gd name="T13" fmla="*/ 14 h 28"/>
                <a:gd name="T14" fmla="*/ 26 w 27"/>
                <a:gd name="T15" fmla="*/ 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8">
                  <a:moveTo>
                    <a:pt x="26" y="8"/>
                  </a:moveTo>
                  <a:cubicBezTo>
                    <a:pt x="25" y="11"/>
                    <a:pt x="25" y="13"/>
                    <a:pt x="23" y="15"/>
                  </a:cubicBezTo>
                  <a:cubicBezTo>
                    <a:pt x="23" y="15"/>
                    <a:pt x="20" y="8"/>
                    <a:pt x="15" y="0"/>
                  </a:cubicBezTo>
                  <a:cubicBezTo>
                    <a:pt x="14" y="0"/>
                    <a:pt x="14" y="0"/>
                    <a:pt x="14" y="0"/>
                  </a:cubicBezTo>
                  <a:cubicBezTo>
                    <a:pt x="6" y="0"/>
                    <a:pt x="0" y="6"/>
                    <a:pt x="0" y="14"/>
                  </a:cubicBezTo>
                  <a:cubicBezTo>
                    <a:pt x="0" y="22"/>
                    <a:pt x="6" y="28"/>
                    <a:pt x="14" y="28"/>
                  </a:cubicBezTo>
                  <a:cubicBezTo>
                    <a:pt x="21" y="28"/>
                    <a:pt x="27" y="22"/>
                    <a:pt x="27" y="14"/>
                  </a:cubicBezTo>
                  <a:cubicBezTo>
                    <a:pt x="27" y="12"/>
                    <a:pt x="27" y="9"/>
                    <a:pt x="26" y="8"/>
                  </a:cubicBezTo>
                  <a:close/>
                </a:path>
              </a:pathLst>
            </a:custGeom>
            <a:solidFill>
              <a:srgbClr val="3331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sp>
          <p:nvSpPr>
            <p:cNvPr id="89" name="Freeform 24"/>
            <p:cNvSpPr/>
            <p:nvPr/>
          </p:nvSpPr>
          <p:spPr bwMode="auto">
            <a:xfrm>
              <a:off x="3414927" y="20169956"/>
              <a:ext cx="277813" cy="101600"/>
            </a:xfrm>
            <a:custGeom>
              <a:avLst/>
              <a:gdLst>
                <a:gd name="T0" fmla="*/ 37 w 74"/>
                <a:gd name="T1" fmla="*/ 17 h 27"/>
                <a:gd name="T2" fmla="*/ 1 w 74"/>
                <a:gd name="T3" fmla="*/ 4 h 27"/>
                <a:gd name="T4" fmla="*/ 1 w 74"/>
                <a:gd name="T5" fmla="*/ 1 h 27"/>
                <a:gd name="T6" fmla="*/ 3 w 74"/>
                <a:gd name="T7" fmla="*/ 1 h 27"/>
                <a:gd name="T8" fmla="*/ 70 w 74"/>
                <a:gd name="T9" fmla="*/ 1 h 27"/>
                <a:gd name="T10" fmla="*/ 73 w 74"/>
                <a:gd name="T11" fmla="*/ 1 h 27"/>
                <a:gd name="T12" fmla="*/ 73 w 74"/>
                <a:gd name="T13" fmla="*/ 4 h 27"/>
                <a:gd name="T14" fmla="*/ 37 w 74"/>
                <a:gd name="T15" fmla="*/ 1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27">
                  <a:moveTo>
                    <a:pt x="37" y="17"/>
                  </a:moveTo>
                  <a:cubicBezTo>
                    <a:pt x="16" y="17"/>
                    <a:pt x="1" y="4"/>
                    <a:pt x="1" y="4"/>
                  </a:cubicBezTo>
                  <a:cubicBezTo>
                    <a:pt x="0" y="3"/>
                    <a:pt x="0" y="2"/>
                    <a:pt x="1" y="1"/>
                  </a:cubicBezTo>
                  <a:cubicBezTo>
                    <a:pt x="1" y="0"/>
                    <a:pt x="2" y="0"/>
                    <a:pt x="3" y="1"/>
                  </a:cubicBezTo>
                  <a:cubicBezTo>
                    <a:pt x="5" y="2"/>
                    <a:pt x="36" y="27"/>
                    <a:pt x="70" y="1"/>
                  </a:cubicBezTo>
                  <a:cubicBezTo>
                    <a:pt x="71" y="0"/>
                    <a:pt x="73" y="0"/>
                    <a:pt x="73" y="1"/>
                  </a:cubicBezTo>
                  <a:cubicBezTo>
                    <a:pt x="74" y="2"/>
                    <a:pt x="74" y="4"/>
                    <a:pt x="73" y="4"/>
                  </a:cubicBezTo>
                  <a:cubicBezTo>
                    <a:pt x="60" y="14"/>
                    <a:pt x="48" y="17"/>
                    <a:pt x="37" y="17"/>
                  </a:cubicBezTo>
                  <a:close/>
                </a:path>
              </a:pathLst>
            </a:custGeom>
            <a:solidFill>
              <a:srgbClr val="6B28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endParaRPr>
            </a:p>
          </p:txBody>
        </p:sp>
      </p:grpSp>
      <p:grpSp>
        <p:nvGrpSpPr>
          <p:cNvPr id="90" name="组合 89">
            <a:extLst>
              <a:ext uri="{FF2B5EF4-FFF2-40B4-BE49-F238E27FC236}">
                <a16:creationId xmlns="" xmlns:a16="http://schemas.microsoft.com/office/drawing/2014/main" id="{9A866E83-6EFB-47E1-BCE9-A515251AF917}"/>
              </a:ext>
            </a:extLst>
          </p:cNvPr>
          <p:cNvGrpSpPr/>
          <p:nvPr/>
        </p:nvGrpSpPr>
        <p:grpSpPr>
          <a:xfrm>
            <a:off x="143922" y="223365"/>
            <a:ext cx="11887200" cy="307777"/>
            <a:chOff x="143922" y="775815"/>
            <a:chExt cx="11887200" cy="307777"/>
          </a:xfrm>
        </p:grpSpPr>
        <p:sp>
          <p:nvSpPr>
            <p:cNvPr id="91" name="MH_Entry_1">
              <a:extLst>
                <a:ext uri="{FF2B5EF4-FFF2-40B4-BE49-F238E27FC236}">
                  <a16:creationId xmlns="" xmlns:a16="http://schemas.microsoft.com/office/drawing/2014/main" id="{CAEBEC28-FA7B-46BB-AF04-CFBAC4364FA1}"/>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92" name="直接连接符 3">
              <a:extLst>
                <a:ext uri="{FF2B5EF4-FFF2-40B4-BE49-F238E27FC236}">
                  <a16:creationId xmlns="" xmlns:a16="http://schemas.microsoft.com/office/drawing/2014/main" id="{A826BBA4-0423-4EE9-9169-30692AAA537D}"/>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93" name="直接连接符 4">
              <a:extLst>
                <a:ext uri="{FF2B5EF4-FFF2-40B4-BE49-F238E27FC236}">
                  <a16:creationId xmlns="" xmlns:a16="http://schemas.microsoft.com/office/drawing/2014/main" id="{70EB91E3-831F-4865-8F89-2B86E5CF0785}"/>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348226786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42"/>
          <p:cNvSpPr/>
          <p:nvPr/>
        </p:nvSpPr>
        <p:spPr>
          <a:xfrm>
            <a:off x="4200382" y="1879805"/>
            <a:ext cx="3791237" cy="3791236"/>
          </a:xfrm>
          <a:prstGeom prst="ellipse">
            <a:avLst/>
          </a:prstGeom>
          <a:noFill/>
          <a:ln w="12700" cap="flat" cmpd="sng" algn="ctr">
            <a:solidFill>
              <a:srgbClr val="17324D"/>
            </a:solidFill>
            <a:prstDash val="solid"/>
            <a:miter lim="800000"/>
          </a:ln>
          <a:effectLst>
            <a:outerShdw blurRad="571500" dist="546100" dir="3120000" sx="92000" sy="92000" algn="l" rotWithShape="0">
              <a:prstClr val="black">
                <a:alpha val="1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ea typeface="+mn-ea"/>
              <a:cs typeface="+mn-cs"/>
            </a:endParaRPr>
          </a:p>
        </p:txBody>
      </p:sp>
      <p:grpSp>
        <p:nvGrpSpPr>
          <p:cNvPr id="23" name="组合 22"/>
          <p:cNvGrpSpPr/>
          <p:nvPr/>
        </p:nvGrpSpPr>
        <p:grpSpPr>
          <a:xfrm>
            <a:off x="8311946" y="2298247"/>
            <a:ext cx="2885371" cy="823200"/>
            <a:chOff x="7523107" y="3331677"/>
            <a:chExt cx="2885371" cy="823200"/>
          </a:xfrm>
        </p:grpSpPr>
        <p:sp>
          <p:nvSpPr>
            <p:cNvPr id="24" name="矩形 23"/>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5" name="文本框 108"/>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26" name="组合 25"/>
          <p:cNvGrpSpPr/>
          <p:nvPr/>
        </p:nvGrpSpPr>
        <p:grpSpPr>
          <a:xfrm>
            <a:off x="1020946" y="2449565"/>
            <a:ext cx="2885371" cy="1103854"/>
            <a:chOff x="1380018" y="2095714"/>
            <a:chExt cx="2885371" cy="1103854"/>
          </a:xfrm>
        </p:grpSpPr>
        <p:sp>
          <p:nvSpPr>
            <p:cNvPr id="27" name="矩形 26"/>
            <p:cNvSpPr/>
            <p:nvPr/>
          </p:nvSpPr>
          <p:spPr>
            <a:xfrm>
              <a:off x="2023415" y="2095714"/>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8" name="文本框 114"/>
            <p:cNvSpPr txBox="1"/>
            <p:nvPr/>
          </p:nvSpPr>
          <p:spPr>
            <a:xfrm>
              <a:off x="1380018" y="2405504"/>
              <a:ext cx="2885371" cy="794064"/>
            </a:xfrm>
            <a:prstGeom prst="rect">
              <a:avLst/>
            </a:prstGeom>
            <a:noFill/>
          </p:spPr>
          <p:txBody>
            <a:bodyPr wrap="square" rtlCol="0">
              <a:spAutoFit/>
              <a:scene3d>
                <a:camera prst="orthographicFront"/>
                <a:lightRig rig="threePt" dir="t"/>
              </a:scene3d>
              <a:sp3d contourW="12700"/>
            </a:bodyPr>
            <a:lstStyle/>
            <a:p>
              <a:pPr marL="0" marR="0" lvl="0" indent="0" algn="r" defTabSz="914400" eaLnBrk="1" fontAlgn="auto" latinLnBrk="0" hangingPunct="1">
                <a:lnSpc>
                  <a:spcPct val="114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29" name="组合 28"/>
          <p:cNvGrpSpPr/>
          <p:nvPr/>
        </p:nvGrpSpPr>
        <p:grpSpPr>
          <a:xfrm>
            <a:off x="8311946" y="4251480"/>
            <a:ext cx="2885371" cy="823200"/>
            <a:chOff x="7523107" y="3331677"/>
            <a:chExt cx="2885371" cy="823200"/>
          </a:xfrm>
        </p:grpSpPr>
        <p:sp>
          <p:nvSpPr>
            <p:cNvPr id="30" name="矩形 29"/>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1" name="文本框 111"/>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32" name="组合 31"/>
          <p:cNvGrpSpPr/>
          <p:nvPr/>
        </p:nvGrpSpPr>
        <p:grpSpPr>
          <a:xfrm>
            <a:off x="994684" y="4251480"/>
            <a:ext cx="2885371" cy="823200"/>
            <a:chOff x="7523107" y="3331677"/>
            <a:chExt cx="2885371" cy="823200"/>
          </a:xfrm>
        </p:grpSpPr>
        <p:sp>
          <p:nvSpPr>
            <p:cNvPr id="33" name="矩形 32"/>
            <p:cNvSpPr/>
            <p:nvPr/>
          </p:nvSpPr>
          <p:spPr>
            <a:xfrm>
              <a:off x="8166504" y="3331677"/>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4" name="文本框 117"/>
            <p:cNvSpPr txBox="1"/>
            <p:nvPr/>
          </p:nvSpPr>
          <p:spPr>
            <a:xfrm>
              <a:off x="7523107" y="3641467"/>
              <a:ext cx="2885371" cy="513410"/>
            </a:xfrm>
            <a:prstGeom prst="rect">
              <a:avLst/>
            </a:prstGeom>
            <a:noFill/>
          </p:spPr>
          <p:txBody>
            <a:bodyPr wrap="square" rtlCol="0">
              <a:spAutoFit/>
              <a:scene3d>
                <a:camera prst="orthographicFront"/>
                <a:lightRig rig="threePt" dir="t"/>
              </a:scene3d>
              <a:sp3d contourW="12700"/>
            </a:bodyPr>
            <a:lstStyle/>
            <a:p>
              <a:pPr marL="0" marR="0" lvl="0" indent="0" algn="r"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cxnSp>
        <p:nvCxnSpPr>
          <p:cNvPr id="35" name="直接连接符 34">
            <a:extLst>
              <a:ext uri="{FF2B5EF4-FFF2-40B4-BE49-F238E27FC236}">
                <a16:creationId xmlns="" xmlns:a16="http://schemas.microsoft.com/office/drawing/2014/main" id="{D3647C65-6307-4095-9318-AE75074A27A6}"/>
              </a:ext>
            </a:extLst>
          </p:cNvPr>
          <p:cNvCxnSpPr>
            <a:stCxn id="22" idx="2"/>
          </p:cNvCxnSpPr>
          <p:nvPr/>
        </p:nvCxnSpPr>
        <p:spPr>
          <a:xfrm flipH="1" flipV="1">
            <a:off x="590843" y="3742006"/>
            <a:ext cx="3609539" cy="33417"/>
          </a:xfrm>
          <a:prstGeom prst="line">
            <a:avLst/>
          </a:prstGeom>
          <a:noFill/>
          <a:ln w="12700" cap="flat" cmpd="sng" algn="ctr">
            <a:solidFill>
              <a:srgbClr val="17324D"/>
            </a:solidFill>
            <a:prstDash val="solid"/>
            <a:miter lim="800000"/>
          </a:ln>
          <a:effectLst/>
        </p:spPr>
      </p:cxnSp>
      <p:cxnSp>
        <p:nvCxnSpPr>
          <p:cNvPr id="36" name="直接连接符 35">
            <a:extLst>
              <a:ext uri="{FF2B5EF4-FFF2-40B4-BE49-F238E27FC236}">
                <a16:creationId xmlns="" xmlns:a16="http://schemas.microsoft.com/office/drawing/2014/main" id="{C8ADEDBB-300C-43D2-AB2A-B0E1F6EFC2C6}"/>
              </a:ext>
            </a:extLst>
          </p:cNvPr>
          <p:cNvCxnSpPr/>
          <p:nvPr/>
        </p:nvCxnSpPr>
        <p:spPr>
          <a:xfrm flipH="1" flipV="1">
            <a:off x="7991619" y="3742005"/>
            <a:ext cx="3609539" cy="33417"/>
          </a:xfrm>
          <a:prstGeom prst="line">
            <a:avLst/>
          </a:prstGeom>
          <a:noFill/>
          <a:ln w="12700" cap="flat" cmpd="sng" algn="ctr">
            <a:solidFill>
              <a:srgbClr val="17324D"/>
            </a:solidFill>
            <a:prstDash val="solid"/>
            <a:miter lim="800000"/>
          </a:ln>
          <a:effectLst/>
        </p:spPr>
      </p:cxnSp>
      <p:graphicFrame>
        <p:nvGraphicFramePr>
          <p:cNvPr id="37" name="图表 36">
            <a:extLst>
              <a:ext uri="{FF2B5EF4-FFF2-40B4-BE49-F238E27FC236}">
                <a16:creationId xmlns="" xmlns:a16="http://schemas.microsoft.com/office/drawing/2014/main" id="{005C2D8A-9B1F-4772-85B9-4FD64A4CD0F9}"/>
              </a:ext>
            </a:extLst>
          </p:cNvPr>
          <p:cNvGraphicFramePr/>
          <p:nvPr>
            <p:extLst/>
          </p:nvPr>
        </p:nvGraphicFramePr>
        <p:xfrm>
          <a:off x="4330443" y="2299955"/>
          <a:ext cx="3544366" cy="2362911"/>
        </p:xfrm>
        <a:graphic>
          <a:graphicData uri="http://schemas.openxmlformats.org/drawingml/2006/chart">
            <c:chart xmlns:c="http://schemas.openxmlformats.org/drawingml/2006/chart" xmlns:r="http://schemas.openxmlformats.org/officeDocument/2006/relationships" r:id="rId4"/>
          </a:graphicData>
        </a:graphic>
      </p:graphicFrame>
      <p:grpSp>
        <p:nvGrpSpPr>
          <p:cNvPr id="38" name="组合 37">
            <a:extLst>
              <a:ext uri="{FF2B5EF4-FFF2-40B4-BE49-F238E27FC236}">
                <a16:creationId xmlns="" xmlns:a16="http://schemas.microsoft.com/office/drawing/2014/main" id="{33570393-AA16-46BA-913B-51FC040369B3}"/>
              </a:ext>
            </a:extLst>
          </p:cNvPr>
          <p:cNvGrpSpPr/>
          <p:nvPr/>
        </p:nvGrpSpPr>
        <p:grpSpPr>
          <a:xfrm>
            <a:off x="143922" y="223365"/>
            <a:ext cx="11887200" cy="307777"/>
            <a:chOff x="143922" y="775815"/>
            <a:chExt cx="11887200" cy="307777"/>
          </a:xfrm>
        </p:grpSpPr>
        <p:sp>
          <p:nvSpPr>
            <p:cNvPr id="39" name="MH_Entry_1">
              <a:extLst>
                <a:ext uri="{FF2B5EF4-FFF2-40B4-BE49-F238E27FC236}">
                  <a16:creationId xmlns="" xmlns:a16="http://schemas.microsoft.com/office/drawing/2014/main" id="{44F2C27F-8665-4D0B-BB90-F0E7C3F9835E}"/>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40" name="直接连接符 3">
              <a:extLst>
                <a:ext uri="{FF2B5EF4-FFF2-40B4-BE49-F238E27FC236}">
                  <a16:creationId xmlns="" xmlns:a16="http://schemas.microsoft.com/office/drawing/2014/main" id="{BDED962D-D94A-4979-8C8C-4406A780FC8A}"/>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41" name="直接连接符 4">
              <a:extLst>
                <a:ext uri="{FF2B5EF4-FFF2-40B4-BE49-F238E27FC236}">
                  <a16:creationId xmlns="" xmlns:a16="http://schemas.microsoft.com/office/drawing/2014/main" id="{9BB33E14-4343-4AF8-BF30-6619C1A6E1C6}"/>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1575373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1333">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41333">
                                          <p:cBhvr additive="base">
                                            <p:cTn id="7" dur="750" fill="hold"/>
                                            <p:tgtEl>
                                              <p:spTgt spid="26"/>
                                            </p:tgtEl>
                                            <p:attrNameLst>
                                              <p:attrName>ppt_x</p:attrName>
                                            </p:attrNameLst>
                                          </p:cBhvr>
                                          <p:tavLst>
                                            <p:tav tm="0">
                                              <p:val>
                                                <p:strVal val="0-#ppt_w/2"/>
                                              </p:val>
                                            </p:tav>
                                            <p:tav tm="100000">
                                              <p:val>
                                                <p:strVal val="#ppt_x"/>
                                              </p:val>
                                            </p:tav>
                                          </p:tavLst>
                                        </p:anim>
                                        <p:anim calcmode="lin" valueType="num" p14:bounceEnd="41333">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1333">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41333">
                                          <p:cBhvr additive="base">
                                            <p:cTn id="11" dur="750" fill="hold"/>
                                            <p:tgtEl>
                                              <p:spTgt spid="32"/>
                                            </p:tgtEl>
                                            <p:attrNameLst>
                                              <p:attrName>ppt_x</p:attrName>
                                            </p:attrNameLst>
                                          </p:cBhvr>
                                          <p:tavLst>
                                            <p:tav tm="0">
                                              <p:val>
                                                <p:strVal val="0-#ppt_w/2"/>
                                              </p:val>
                                            </p:tav>
                                            <p:tav tm="100000">
                                              <p:val>
                                                <p:strVal val="#ppt_x"/>
                                              </p:val>
                                            </p:tav>
                                          </p:tavLst>
                                        </p:anim>
                                        <p:anim calcmode="lin" valueType="num" p14:bounceEnd="41333">
                                          <p:cBhvr additive="base">
                                            <p:cTn id="12" dur="75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1333">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41333">
                                          <p:cBhvr additive="base">
                                            <p:cTn id="15" dur="750" fill="hold"/>
                                            <p:tgtEl>
                                              <p:spTgt spid="23"/>
                                            </p:tgtEl>
                                            <p:attrNameLst>
                                              <p:attrName>ppt_x</p:attrName>
                                            </p:attrNameLst>
                                          </p:cBhvr>
                                          <p:tavLst>
                                            <p:tav tm="0">
                                              <p:val>
                                                <p:strVal val="1+#ppt_w/2"/>
                                              </p:val>
                                            </p:tav>
                                            <p:tav tm="100000">
                                              <p:val>
                                                <p:strVal val="#ppt_x"/>
                                              </p:val>
                                            </p:tav>
                                          </p:tavLst>
                                        </p:anim>
                                        <p:anim calcmode="lin" valueType="num" p14:bounceEnd="41333">
                                          <p:cBhvr additive="base">
                                            <p:cTn id="16" dur="75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1333">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14:bounceEnd="41333">
                                          <p:cBhvr additive="base">
                                            <p:cTn id="19" dur="750" fill="hold"/>
                                            <p:tgtEl>
                                              <p:spTgt spid="29"/>
                                            </p:tgtEl>
                                            <p:attrNameLst>
                                              <p:attrName>ppt_x</p:attrName>
                                            </p:attrNameLst>
                                          </p:cBhvr>
                                          <p:tavLst>
                                            <p:tav tm="0">
                                              <p:val>
                                                <p:strVal val="1+#ppt_w/2"/>
                                              </p:val>
                                            </p:tav>
                                            <p:tav tm="100000">
                                              <p:val>
                                                <p:strVal val="#ppt_x"/>
                                              </p:val>
                                            </p:tav>
                                          </p:tavLst>
                                        </p:anim>
                                        <p:anim calcmode="lin" valueType="num" p14:bounceEnd="41333">
                                          <p:cBhvr additive="base">
                                            <p:cTn id="20" dur="75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0-#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0-#ppt_w/2"/>
                                              </p:val>
                                            </p:tav>
                                            <p:tav tm="100000">
                                              <p:val>
                                                <p:strVal val="#ppt_x"/>
                                              </p:val>
                                            </p:tav>
                                          </p:tavLst>
                                        </p:anim>
                                        <p:anim calcmode="lin" valueType="num">
                                          <p:cBhvr additive="base">
                                            <p:cTn id="12" dur="75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1+#ppt_w/2"/>
                                              </p:val>
                                            </p:tav>
                                            <p:tav tm="100000">
                                              <p:val>
                                                <p:strVal val="#ppt_x"/>
                                              </p:val>
                                            </p:tav>
                                          </p:tavLst>
                                        </p:anim>
                                        <p:anim calcmode="lin" valueType="num">
                                          <p:cBhvr additive="base">
                                            <p:cTn id="16" dur="75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750" fill="hold"/>
                                            <p:tgtEl>
                                              <p:spTgt spid="29"/>
                                            </p:tgtEl>
                                            <p:attrNameLst>
                                              <p:attrName>ppt_x</p:attrName>
                                            </p:attrNameLst>
                                          </p:cBhvr>
                                          <p:tavLst>
                                            <p:tav tm="0">
                                              <p:val>
                                                <p:strVal val="1+#ppt_w/2"/>
                                              </p:val>
                                            </p:tav>
                                            <p:tav tm="100000">
                                              <p:val>
                                                <p:strVal val="#ppt_x"/>
                                              </p:val>
                                            </p:tav>
                                          </p:tavLst>
                                        </p:anim>
                                        <p:anim calcmode="lin" valueType="num">
                                          <p:cBhvr additive="base">
                                            <p:cTn id="20" dur="75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221605" y="3545066"/>
            <a:ext cx="3775393" cy="707886"/>
          </a:xfrm>
          <a:prstGeom prst="rect">
            <a:avLst/>
          </a:prstGeom>
          <a:noFill/>
        </p:spPr>
        <p:txBody>
          <a:bodyPr wrap="none" rtlCol="0">
            <a:spAutoFit/>
          </a:bodyPr>
          <a:lstStyle/>
          <a:p>
            <a:r>
              <a:rPr lang="zh-CN" altLang="en-US" sz="4000" dirty="0">
                <a:solidFill>
                  <a:prstClr val="black"/>
                </a:solidFill>
                <a:latin typeface="微软雅黑" panose="020B0503020204020204" pitchFamily="34" charset="-122"/>
                <a:ea typeface="微软雅黑" panose="020B0503020204020204" pitchFamily="34" charset="-122"/>
              </a:rPr>
              <a:t>请插入标题内容</a:t>
            </a:r>
          </a:p>
        </p:txBody>
      </p:sp>
      <p:sp>
        <p:nvSpPr>
          <p:cNvPr id="1381" name="文本框 1380"/>
          <p:cNvSpPr txBox="1"/>
          <p:nvPr/>
        </p:nvSpPr>
        <p:spPr>
          <a:xfrm>
            <a:off x="4955256" y="4321310"/>
            <a:ext cx="2236510" cy="400110"/>
          </a:xfrm>
          <a:prstGeom prst="rect">
            <a:avLst/>
          </a:prstGeom>
          <a:noFill/>
        </p:spPr>
        <p:txBody>
          <a:bodyPr wrap="none" rtlCol="0">
            <a:spAutoFit/>
          </a:bodyPr>
          <a:lstStyle/>
          <a:p>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请插入小标题内容</a:t>
            </a:r>
          </a:p>
        </p:txBody>
      </p:sp>
      <p:sp>
        <p:nvSpPr>
          <p:cNvPr id="2069" name="八边形 2068"/>
          <p:cNvSpPr/>
          <p:nvPr/>
        </p:nvSpPr>
        <p:spPr>
          <a:xfrm>
            <a:off x="5231420" y="1565333"/>
            <a:ext cx="1663976" cy="1663976"/>
          </a:xfrm>
          <a:prstGeom prst="octagon">
            <a:avLst/>
          </a:prstGeom>
          <a:solidFill>
            <a:schemeClr val="dk1">
              <a:alpha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3600" dirty="0">
                <a:solidFill>
                  <a:prstClr val="white"/>
                </a:solidFill>
                <a:latin typeface="微软雅黑" panose="020B0503020204020204" pitchFamily="34" charset="-122"/>
                <a:ea typeface="微软雅黑" panose="020B0503020204020204" pitchFamily="34" charset="-122"/>
              </a:rPr>
              <a:t>Part four</a:t>
            </a:r>
          </a:p>
        </p:txBody>
      </p:sp>
    </p:spTree>
    <p:extLst>
      <p:ext uri="{BB962C8B-B14F-4D97-AF65-F5344CB8AC3E}">
        <p14:creationId xmlns:p14="http://schemas.microsoft.com/office/powerpoint/2010/main" val="200056740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 xmlns:a16="http://schemas.microsoft.com/office/drawing/2014/main" id="{B339863B-A24F-4797-9C5E-AFE0D38C706E}"/>
              </a:ext>
            </a:extLst>
          </p:cNvPr>
          <p:cNvSpPr/>
          <p:nvPr/>
        </p:nvSpPr>
        <p:spPr>
          <a:xfrm>
            <a:off x="879375" y="1725982"/>
            <a:ext cx="10185555" cy="3965330"/>
          </a:xfrm>
          <a:prstGeom prst="rect">
            <a:avLst/>
          </a:prstGeom>
          <a:blipFill>
            <a:blip r:embed="rId4"/>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sp>
        <p:nvSpPr>
          <p:cNvPr id="13" name="文本框 76"/>
          <p:cNvSpPr txBox="1"/>
          <p:nvPr/>
        </p:nvSpPr>
        <p:spPr>
          <a:xfrm>
            <a:off x="7718963" y="5083715"/>
            <a:ext cx="3122140"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prstClr val="black">
                    <a:lumMod val="65000"/>
                    <a:lumOff val="35000"/>
                  </a:prstClr>
                </a:solidFill>
                <a:latin typeface="Century Gothic" panose="020B0502020202020204" pitchFamily="34" charset="0"/>
                <a:ea typeface="+mj-ea"/>
              </a:rPr>
              <a:t>The user can demonstrate on a projector or computer, or print the presentation and make it into a film to be used in a wider field.</a:t>
            </a:r>
          </a:p>
        </p:txBody>
      </p:sp>
      <p:sp>
        <p:nvSpPr>
          <p:cNvPr id="14" name="文本框 87">
            <a:extLst>
              <a:ext uri="{FF2B5EF4-FFF2-40B4-BE49-F238E27FC236}">
                <a16:creationId xmlns="" xmlns:a16="http://schemas.microsoft.com/office/drawing/2014/main" id="{576FDE95-E02B-4CFE-BB99-BF3FA66B74CB}"/>
              </a:ext>
            </a:extLst>
          </p:cNvPr>
          <p:cNvSpPr txBox="1"/>
          <p:nvPr/>
        </p:nvSpPr>
        <p:spPr>
          <a:xfrm>
            <a:off x="2125727" y="6134736"/>
            <a:ext cx="9206457" cy="2523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prstClr val="black">
                    <a:lumMod val="65000"/>
                    <a:lumOff val="35000"/>
                  </a:prstClr>
                </a:solidFill>
                <a:latin typeface="Century Gothic" panose="020B0502020202020204" pitchFamily="34" charset="0"/>
                <a:ea typeface="+mj-ea"/>
              </a:rPr>
              <a:t>The user can demonstrate on a projector or computer, or print the presentation and make it into a film to be used in a wider field.</a:t>
            </a:r>
          </a:p>
        </p:txBody>
      </p:sp>
      <p:sp>
        <p:nvSpPr>
          <p:cNvPr id="15" name="矩形 14">
            <a:extLst>
              <a:ext uri="{FF2B5EF4-FFF2-40B4-BE49-F238E27FC236}">
                <a16:creationId xmlns="" xmlns:a16="http://schemas.microsoft.com/office/drawing/2014/main" id="{6E5E1D6D-3465-4C0F-B79A-2DB617C33FC2}"/>
              </a:ext>
            </a:extLst>
          </p:cNvPr>
          <p:cNvSpPr/>
          <p:nvPr/>
        </p:nvSpPr>
        <p:spPr>
          <a:xfrm>
            <a:off x="2751035" y="1592488"/>
            <a:ext cx="2568835" cy="4218094"/>
          </a:xfrm>
          <a:prstGeom prst="rect">
            <a:avLst/>
          </a:prstGeom>
          <a:solidFill>
            <a:srgbClr val="17324D">
              <a:alpha val="7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sp>
        <p:nvSpPr>
          <p:cNvPr id="16" name="文本框 77"/>
          <p:cNvSpPr txBox="1"/>
          <p:nvPr/>
        </p:nvSpPr>
        <p:spPr>
          <a:xfrm>
            <a:off x="2929026" y="3708647"/>
            <a:ext cx="2212851" cy="105734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prstClr val="white"/>
                </a:solidFill>
                <a:latin typeface="Century Gothic" panose="020B0502020202020204" pitchFamily="34" charset="0"/>
                <a:ea typeface="+mj-ea"/>
              </a:rPr>
              <a:t>The user can demonstrate on a projector or computer, or print the presentation and make it into a film to be used in a wider field.</a:t>
            </a:r>
          </a:p>
        </p:txBody>
      </p:sp>
      <p:sp>
        <p:nvSpPr>
          <p:cNvPr id="17" name="矩形 16">
            <a:extLst>
              <a:ext uri="{FF2B5EF4-FFF2-40B4-BE49-F238E27FC236}">
                <a16:creationId xmlns="" xmlns:a16="http://schemas.microsoft.com/office/drawing/2014/main" id="{CA11BE76-144B-4B10-B755-3F42874FC63A}"/>
              </a:ext>
            </a:extLst>
          </p:cNvPr>
          <p:cNvSpPr/>
          <p:nvPr/>
        </p:nvSpPr>
        <p:spPr>
          <a:xfrm>
            <a:off x="2540689" y="2688045"/>
            <a:ext cx="2241974" cy="461665"/>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rPr>
              <a:t>标题文字添加</a:t>
            </a:r>
          </a:p>
        </p:txBody>
      </p:sp>
      <p:grpSp>
        <p:nvGrpSpPr>
          <p:cNvPr id="18" name="组合 17">
            <a:extLst>
              <a:ext uri="{FF2B5EF4-FFF2-40B4-BE49-F238E27FC236}">
                <a16:creationId xmlns="" xmlns:a16="http://schemas.microsoft.com/office/drawing/2014/main" id="{ADE16B13-3064-46E9-BC71-72028A575856}"/>
              </a:ext>
            </a:extLst>
          </p:cNvPr>
          <p:cNvGrpSpPr/>
          <p:nvPr/>
        </p:nvGrpSpPr>
        <p:grpSpPr>
          <a:xfrm>
            <a:off x="143922" y="413865"/>
            <a:ext cx="11887200" cy="307777"/>
            <a:chOff x="143922" y="775815"/>
            <a:chExt cx="11887200" cy="307777"/>
          </a:xfrm>
        </p:grpSpPr>
        <p:sp>
          <p:nvSpPr>
            <p:cNvPr id="19" name="MH_Entry_1">
              <a:extLst>
                <a:ext uri="{FF2B5EF4-FFF2-40B4-BE49-F238E27FC236}">
                  <a16:creationId xmlns="" xmlns:a16="http://schemas.microsoft.com/office/drawing/2014/main" id="{B9A186FA-32E8-46EE-9CEC-A947DF3546FB}"/>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20" name="直接连接符 3">
              <a:extLst>
                <a:ext uri="{FF2B5EF4-FFF2-40B4-BE49-F238E27FC236}">
                  <a16:creationId xmlns="" xmlns:a16="http://schemas.microsoft.com/office/drawing/2014/main" id="{49246A05-7C72-4F04-9BEE-70C4A8A4FA79}"/>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21" name="直接连接符 4">
              <a:extLst>
                <a:ext uri="{FF2B5EF4-FFF2-40B4-BE49-F238E27FC236}">
                  <a16:creationId xmlns="" xmlns:a16="http://schemas.microsoft.com/office/drawing/2014/main" id="{36AF8911-0D76-414F-9F65-D9DFEE83CD06}"/>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201968255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969660" y="2633276"/>
            <a:ext cx="2811780" cy="594360"/>
          </a:xfrm>
          <a:prstGeom prst="roundRect">
            <a:avLst/>
          </a:prstGeom>
          <a:solidFill>
            <a:sysClr val="window" lastClr="FFFFFF">
              <a:lumMod val="95000"/>
            </a:sysClr>
          </a:solid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132E4A"/>
                </a:solidFill>
                <a:effectLst/>
                <a:uLnTx/>
                <a:uFillTx/>
                <a:ea typeface="等线"/>
                <a:cs typeface="+mn-cs"/>
              </a:rPr>
              <a:t>点击添加标题</a:t>
            </a:r>
          </a:p>
        </p:txBody>
      </p:sp>
      <p:sp>
        <p:nvSpPr>
          <p:cNvPr id="18" name="圆角矩形 17"/>
          <p:cNvSpPr/>
          <p:nvPr/>
        </p:nvSpPr>
        <p:spPr>
          <a:xfrm>
            <a:off x="4752101" y="2629089"/>
            <a:ext cx="2811780" cy="594360"/>
          </a:xfrm>
          <a:prstGeom prst="roundRect">
            <a:avLst/>
          </a:prstGeom>
          <a:solidFill>
            <a:sysClr val="window" lastClr="FFFFFF">
              <a:lumMod val="95000"/>
            </a:sysClr>
          </a:solid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132E4A"/>
                </a:solidFill>
                <a:effectLst/>
                <a:uLnTx/>
                <a:uFillTx/>
                <a:ea typeface="等线"/>
                <a:cs typeface="+mn-cs"/>
              </a:rPr>
              <a:t>点击添加标题</a:t>
            </a:r>
          </a:p>
        </p:txBody>
      </p:sp>
      <p:sp>
        <p:nvSpPr>
          <p:cNvPr id="19" name="圆角矩形 18"/>
          <p:cNvSpPr/>
          <p:nvPr/>
        </p:nvSpPr>
        <p:spPr>
          <a:xfrm>
            <a:off x="8534544" y="2633276"/>
            <a:ext cx="2811780" cy="594360"/>
          </a:xfrm>
          <a:prstGeom prst="roundRect">
            <a:avLst/>
          </a:prstGeom>
          <a:solidFill>
            <a:sysClr val="window" lastClr="FFFFFF">
              <a:lumMod val="95000"/>
            </a:sysClr>
          </a:solidFill>
          <a:ln w="6350" cap="flat" cmpd="sng" algn="ctr">
            <a:solidFill>
              <a:srgbClr val="132E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132E4A"/>
                </a:solidFill>
                <a:effectLst/>
                <a:uLnTx/>
                <a:uFillTx/>
                <a:ea typeface="等线"/>
                <a:cs typeface="+mn-cs"/>
              </a:rPr>
              <a:t>点击添加标题</a:t>
            </a:r>
          </a:p>
        </p:txBody>
      </p:sp>
      <p:sp>
        <p:nvSpPr>
          <p:cNvPr id="20" name="圆角矩形 19"/>
          <p:cNvSpPr/>
          <p:nvPr/>
        </p:nvSpPr>
        <p:spPr>
          <a:xfrm>
            <a:off x="884807" y="2546661"/>
            <a:ext cx="2981486" cy="767590"/>
          </a:xfrm>
          <a:prstGeom prst="roundRect">
            <a:avLst/>
          </a:prstGeom>
          <a:noFill/>
          <a:ln w="635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3563A8"/>
              </a:solidFill>
              <a:effectLst/>
              <a:uLnTx/>
              <a:uFillTx/>
              <a:ea typeface="等线"/>
              <a:cs typeface="+mn-cs"/>
            </a:endParaRPr>
          </a:p>
        </p:txBody>
      </p:sp>
      <p:sp>
        <p:nvSpPr>
          <p:cNvPr id="21" name="圆角矩形 20"/>
          <p:cNvSpPr/>
          <p:nvPr/>
        </p:nvSpPr>
        <p:spPr>
          <a:xfrm>
            <a:off x="4667250" y="2546661"/>
            <a:ext cx="2981486" cy="767590"/>
          </a:xfrm>
          <a:prstGeom prst="roundRect">
            <a:avLst/>
          </a:prstGeom>
          <a:noFill/>
          <a:ln w="635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3563A8"/>
              </a:solidFill>
              <a:effectLst/>
              <a:uLnTx/>
              <a:uFillTx/>
              <a:ea typeface="等线"/>
              <a:cs typeface="+mn-cs"/>
            </a:endParaRPr>
          </a:p>
        </p:txBody>
      </p:sp>
      <p:sp>
        <p:nvSpPr>
          <p:cNvPr id="22" name="圆角矩形 21"/>
          <p:cNvSpPr/>
          <p:nvPr/>
        </p:nvSpPr>
        <p:spPr>
          <a:xfrm>
            <a:off x="8449692" y="2546661"/>
            <a:ext cx="2981486" cy="767590"/>
          </a:xfrm>
          <a:prstGeom prst="roundRect">
            <a:avLst/>
          </a:prstGeom>
          <a:noFill/>
          <a:ln w="635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3563A8"/>
              </a:solidFill>
              <a:effectLst/>
              <a:uLnTx/>
              <a:uFillTx/>
              <a:ea typeface="等线"/>
              <a:cs typeface="+mn-cs"/>
            </a:endParaRPr>
          </a:p>
        </p:txBody>
      </p:sp>
      <p:sp>
        <p:nvSpPr>
          <p:cNvPr id="23" name="矩形 22"/>
          <p:cNvSpPr/>
          <p:nvPr/>
        </p:nvSpPr>
        <p:spPr>
          <a:xfrm>
            <a:off x="639505" y="3657116"/>
            <a:ext cx="3472089" cy="1938992"/>
          </a:xfrm>
          <a:prstGeom prst="rect">
            <a:avLst/>
          </a:prstGeom>
        </p:spPr>
        <p:txBody>
          <a:bodyPr wrap="square">
            <a:spAutoFit/>
          </a:bodyPr>
          <a:lstStyle/>
          <a:p>
            <a:pPr>
              <a:lnSpc>
                <a:spcPct val="150000"/>
              </a:lnSpc>
            </a:pPr>
            <a:r>
              <a:rPr lang="zh-CN" altLang="en-US" sz="2000" b="1" dirty="0">
                <a:solidFill>
                  <a:prstClr val="black">
                    <a:lumMod val="75000"/>
                    <a:lumOff val="25000"/>
                  </a:prstClr>
                </a:solidFill>
                <a:cs typeface="+mn-ea"/>
              </a:rPr>
              <a:t>请添加文字描述请添加文字描述请添加文字描述请添加文字描述请添加文字描述请添加文字描述</a:t>
            </a:r>
          </a:p>
        </p:txBody>
      </p:sp>
      <p:sp>
        <p:nvSpPr>
          <p:cNvPr id="24" name="矩形 23"/>
          <p:cNvSpPr/>
          <p:nvPr/>
        </p:nvSpPr>
        <p:spPr>
          <a:xfrm>
            <a:off x="4421947" y="3657116"/>
            <a:ext cx="3472089" cy="1938992"/>
          </a:xfrm>
          <a:prstGeom prst="rect">
            <a:avLst/>
          </a:prstGeom>
        </p:spPr>
        <p:txBody>
          <a:bodyPr wrap="square">
            <a:spAutoFit/>
          </a:bodyPr>
          <a:lstStyle/>
          <a:p>
            <a:pPr>
              <a:lnSpc>
                <a:spcPct val="150000"/>
              </a:lnSpc>
            </a:pPr>
            <a:r>
              <a:rPr lang="zh-CN" altLang="en-US" sz="2000" b="1" dirty="0">
                <a:solidFill>
                  <a:prstClr val="black">
                    <a:lumMod val="75000"/>
                    <a:lumOff val="25000"/>
                  </a:prstClr>
                </a:solidFill>
                <a:cs typeface="+mn-ea"/>
              </a:rPr>
              <a:t>请添加文字描述请添加文字描述请添加文字描述请添加文字描述请添加文字描述请添加文字描述</a:t>
            </a:r>
          </a:p>
        </p:txBody>
      </p:sp>
      <p:sp>
        <p:nvSpPr>
          <p:cNvPr id="25" name="矩形 24"/>
          <p:cNvSpPr/>
          <p:nvPr/>
        </p:nvSpPr>
        <p:spPr>
          <a:xfrm>
            <a:off x="8204390" y="3657116"/>
            <a:ext cx="3472089" cy="1477328"/>
          </a:xfrm>
          <a:prstGeom prst="rect">
            <a:avLst/>
          </a:prstGeom>
        </p:spPr>
        <p:txBody>
          <a:bodyPr wrap="square">
            <a:spAutoFit/>
          </a:bodyPr>
          <a:lstStyle/>
          <a:p>
            <a:pPr>
              <a:lnSpc>
                <a:spcPct val="150000"/>
              </a:lnSpc>
            </a:pPr>
            <a:r>
              <a:rPr lang="zh-CN" altLang="en-US" sz="2000" b="1" dirty="0">
                <a:solidFill>
                  <a:prstClr val="black">
                    <a:lumMod val="75000"/>
                    <a:lumOff val="25000"/>
                  </a:prstClr>
                </a:solidFill>
                <a:cs typeface="+mn-ea"/>
              </a:rPr>
              <a:t>请添加文字描述请添加文字描述请添加文字描述请添加文字描述</a:t>
            </a:r>
          </a:p>
        </p:txBody>
      </p:sp>
      <p:sp>
        <p:nvSpPr>
          <p:cNvPr id="26" name="右箭头 25"/>
          <p:cNvSpPr/>
          <p:nvPr/>
        </p:nvSpPr>
        <p:spPr>
          <a:xfrm>
            <a:off x="4003881" y="2673281"/>
            <a:ext cx="525780" cy="514350"/>
          </a:xfrm>
          <a:prstGeom prst="rightArrow">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3563A8"/>
              </a:solidFill>
              <a:effectLst/>
              <a:uLnTx/>
              <a:uFillTx/>
              <a:ea typeface="等线"/>
              <a:cs typeface="+mn-cs"/>
            </a:endParaRPr>
          </a:p>
        </p:txBody>
      </p:sp>
      <p:sp>
        <p:nvSpPr>
          <p:cNvPr id="27" name="右箭头 26"/>
          <p:cNvSpPr/>
          <p:nvPr/>
        </p:nvSpPr>
        <p:spPr>
          <a:xfrm>
            <a:off x="7786324" y="2673281"/>
            <a:ext cx="525780" cy="514350"/>
          </a:xfrm>
          <a:prstGeom prst="rightArrow">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3563A8"/>
              </a:solidFill>
              <a:effectLst/>
              <a:uLnTx/>
              <a:uFillTx/>
              <a:ea typeface="等线"/>
              <a:cs typeface="+mn-cs"/>
            </a:endParaRPr>
          </a:p>
        </p:txBody>
      </p:sp>
      <p:grpSp>
        <p:nvGrpSpPr>
          <p:cNvPr id="28" name="组合 27">
            <a:extLst>
              <a:ext uri="{FF2B5EF4-FFF2-40B4-BE49-F238E27FC236}">
                <a16:creationId xmlns="" xmlns:a16="http://schemas.microsoft.com/office/drawing/2014/main" id="{E91B9790-859E-4551-9767-82C8E39A1D3F}"/>
              </a:ext>
            </a:extLst>
          </p:cNvPr>
          <p:cNvGrpSpPr/>
          <p:nvPr/>
        </p:nvGrpSpPr>
        <p:grpSpPr>
          <a:xfrm>
            <a:off x="143922" y="432915"/>
            <a:ext cx="11887200" cy="307777"/>
            <a:chOff x="143922" y="775815"/>
            <a:chExt cx="11887200" cy="307777"/>
          </a:xfrm>
        </p:grpSpPr>
        <p:sp>
          <p:nvSpPr>
            <p:cNvPr id="29" name="MH_Entry_1">
              <a:extLst>
                <a:ext uri="{FF2B5EF4-FFF2-40B4-BE49-F238E27FC236}">
                  <a16:creationId xmlns="" xmlns:a16="http://schemas.microsoft.com/office/drawing/2014/main" id="{3EA6CCAA-D534-4427-9CD2-99406F1DD94C}"/>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30" name="直接连接符 3">
              <a:extLst>
                <a:ext uri="{FF2B5EF4-FFF2-40B4-BE49-F238E27FC236}">
                  <a16:creationId xmlns="" xmlns:a16="http://schemas.microsoft.com/office/drawing/2014/main" id="{616A7946-B564-41CA-89F3-BFBBB2840685}"/>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31" name="直接连接符 4">
              <a:extLst>
                <a:ext uri="{FF2B5EF4-FFF2-40B4-BE49-F238E27FC236}">
                  <a16:creationId xmlns="" xmlns:a16="http://schemas.microsoft.com/office/drawing/2014/main" id="{B8ED999C-ED27-4131-B5DD-1B4CEE357823}"/>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399566565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832587" y="2008192"/>
            <a:ext cx="4227298" cy="682841"/>
            <a:chOff x="7523107" y="3331677"/>
            <a:chExt cx="4227298" cy="682841"/>
          </a:xfrm>
        </p:grpSpPr>
        <p:sp>
          <p:nvSpPr>
            <p:cNvPr id="21" name="矩形 20"/>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2" name="文本框 24"/>
            <p:cNvSpPr txBox="1"/>
            <p:nvPr/>
          </p:nvSpPr>
          <p:spPr>
            <a:xfrm>
              <a:off x="7523107" y="3641467"/>
              <a:ext cx="4227298" cy="373051"/>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23" name="组合 22"/>
          <p:cNvGrpSpPr/>
          <p:nvPr/>
        </p:nvGrpSpPr>
        <p:grpSpPr>
          <a:xfrm>
            <a:off x="6832587" y="2973542"/>
            <a:ext cx="4227298" cy="682841"/>
            <a:chOff x="7523107" y="3331677"/>
            <a:chExt cx="4227298" cy="682841"/>
          </a:xfrm>
        </p:grpSpPr>
        <p:sp>
          <p:nvSpPr>
            <p:cNvPr id="24" name="矩形 23"/>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5" name="文本框 27"/>
            <p:cNvSpPr txBox="1"/>
            <p:nvPr/>
          </p:nvSpPr>
          <p:spPr>
            <a:xfrm>
              <a:off x="7523107" y="3641467"/>
              <a:ext cx="4227298" cy="373051"/>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26" name="组合 25"/>
          <p:cNvGrpSpPr/>
          <p:nvPr/>
        </p:nvGrpSpPr>
        <p:grpSpPr>
          <a:xfrm>
            <a:off x="6832587" y="3938892"/>
            <a:ext cx="4227298" cy="682841"/>
            <a:chOff x="7523107" y="3331677"/>
            <a:chExt cx="4227298" cy="682841"/>
          </a:xfrm>
        </p:grpSpPr>
        <p:sp>
          <p:nvSpPr>
            <p:cNvPr id="27" name="矩形 26"/>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28" name="文本框 30"/>
            <p:cNvSpPr txBox="1"/>
            <p:nvPr/>
          </p:nvSpPr>
          <p:spPr>
            <a:xfrm>
              <a:off x="7523107" y="3641467"/>
              <a:ext cx="4227298" cy="373051"/>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pSp>
        <p:nvGrpSpPr>
          <p:cNvPr id="29" name="组合 28"/>
          <p:cNvGrpSpPr/>
          <p:nvPr/>
        </p:nvGrpSpPr>
        <p:grpSpPr>
          <a:xfrm>
            <a:off x="6832587" y="4904242"/>
            <a:ext cx="4227298" cy="682841"/>
            <a:chOff x="7523107" y="3331677"/>
            <a:chExt cx="4227298" cy="682841"/>
          </a:xfrm>
        </p:grpSpPr>
        <p:sp>
          <p:nvSpPr>
            <p:cNvPr id="30" name="矩形 29"/>
            <p:cNvSpPr/>
            <p:nvPr/>
          </p:nvSpPr>
          <p:spPr>
            <a:xfrm>
              <a:off x="7523108" y="3331677"/>
              <a:ext cx="2241974" cy="387798"/>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sp>
          <p:nvSpPr>
            <p:cNvPr id="31" name="文本框 33"/>
            <p:cNvSpPr txBox="1"/>
            <p:nvPr/>
          </p:nvSpPr>
          <p:spPr>
            <a:xfrm>
              <a:off x="7523107" y="3641467"/>
              <a:ext cx="4227298" cy="373051"/>
            </a:xfrm>
            <a:prstGeom prst="rect">
              <a:avLst/>
            </a:prstGeom>
            <a:noFill/>
          </p:spPr>
          <p:txBody>
            <a:bodyPr wrap="square"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mj-ea"/>
                </a:rPr>
                <a:t>The user can demonstrate on a projector or computer, or print the presentation and make it into a film to be used in a wider field.</a:t>
              </a:r>
            </a:p>
          </p:txBody>
        </p:sp>
      </p:grpSp>
      <p:graphicFrame>
        <p:nvGraphicFramePr>
          <p:cNvPr id="32" name="图表 31">
            <a:extLst>
              <a:ext uri="{FF2B5EF4-FFF2-40B4-BE49-F238E27FC236}">
                <a16:creationId xmlns="" xmlns:a16="http://schemas.microsoft.com/office/drawing/2014/main" id="{0A117405-E36E-4FFC-BCED-D36D648B45AD}"/>
              </a:ext>
            </a:extLst>
          </p:cNvPr>
          <p:cNvGraphicFramePr/>
          <p:nvPr>
            <p:extLst>
              <p:ext uri="{D42A27DB-BD31-4B8C-83A1-F6EECF244321}">
                <p14:modId xmlns:p14="http://schemas.microsoft.com/office/powerpoint/2010/main" val="3984644164"/>
              </p:ext>
            </p:extLst>
          </p:nvPr>
        </p:nvGraphicFramePr>
        <p:xfrm>
          <a:off x="1008925" y="2051666"/>
          <a:ext cx="5249500" cy="3499667"/>
        </p:xfrm>
        <a:graphic>
          <a:graphicData uri="http://schemas.openxmlformats.org/drawingml/2006/chart">
            <c:chart xmlns:c="http://schemas.openxmlformats.org/drawingml/2006/chart" xmlns:r="http://schemas.openxmlformats.org/officeDocument/2006/relationships" r:id="rId4"/>
          </a:graphicData>
        </a:graphic>
      </p:graphicFrame>
      <p:sp>
        <p:nvSpPr>
          <p:cNvPr id="33" name="矩形 32">
            <a:extLst>
              <a:ext uri="{FF2B5EF4-FFF2-40B4-BE49-F238E27FC236}">
                <a16:creationId xmlns="" xmlns:a16="http://schemas.microsoft.com/office/drawing/2014/main" id="{69D86ADA-592D-4BA5-B0F7-CDD82909CF2F}"/>
              </a:ext>
            </a:extLst>
          </p:cNvPr>
          <p:cNvSpPr/>
          <p:nvPr/>
        </p:nvSpPr>
        <p:spPr>
          <a:xfrm>
            <a:off x="6571921" y="1654300"/>
            <a:ext cx="45719" cy="4128629"/>
          </a:xfrm>
          <a:prstGeom prst="rect">
            <a:avLst/>
          </a:prstGeom>
          <a:solidFill>
            <a:srgbClr val="1732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a typeface="等线"/>
              <a:cs typeface="+mn-cs"/>
            </a:endParaRPr>
          </a:p>
        </p:txBody>
      </p:sp>
      <p:grpSp>
        <p:nvGrpSpPr>
          <p:cNvPr id="34" name="组合 33">
            <a:extLst>
              <a:ext uri="{FF2B5EF4-FFF2-40B4-BE49-F238E27FC236}">
                <a16:creationId xmlns="" xmlns:a16="http://schemas.microsoft.com/office/drawing/2014/main" id="{241F6EED-51C1-4BC7-AB38-2FEC7F6C0A4B}"/>
              </a:ext>
            </a:extLst>
          </p:cNvPr>
          <p:cNvGrpSpPr/>
          <p:nvPr/>
        </p:nvGrpSpPr>
        <p:grpSpPr>
          <a:xfrm>
            <a:off x="143922" y="394815"/>
            <a:ext cx="11887200" cy="307777"/>
            <a:chOff x="143922" y="775815"/>
            <a:chExt cx="11887200" cy="307777"/>
          </a:xfrm>
        </p:grpSpPr>
        <p:sp>
          <p:nvSpPr>
            <p:cNvPr id="35" name="MH_Entry_1">
              <a:extLst>
                <a:ext uri="{FF2B5EF4-FFF2-40B4-BE49-F238E27FC236}">
                  <a16:creationId xmlns="" xmlns:a16="http://schemas.microsoft.com/office/drawing/2014/main" id="{9BFBB467-D2B1-4C42-B0C3-FCF7C3624E4D}"/>
                </a:ext>
              </a:extLst>
            </p:cNvPr>
            <p:cNvSpPr/>
            <p:nvPr>
              <p:custDataLst>
                <p:tags r:id="rId1"/>
              </p:custDataLst>
            </p:nvPr>
          </p:nvSpPr>
          <p:spPr>
            <a:xfrm>
              <a:off x="4539167" y="775815"/>
              <a:ext cx="2751619"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cmpd="sng" algn="ctr">
              <a:noFill/>
              <a:prstDash val="solid"/>
              <a:bevel/>
            </a:ln>
            <a:effectLst/>
          </p:spPr>
          <p:txBody>
            <a:bodyPr rot="0" spcFirstLastPara="0" vertOverflow="overflow" horzOverflow="overflow" vert="horz" wrap="square" lIns="0" tIns="0" rIns="0" bIns="0" numCol="1" spcCol="0" rtlCol="0" fromWordArt="0" anchor="ctr" anchorCtr="0" forceAA="0" compatLnSpc="1">
              <a:spAutoFit/>
            </a:bodyPr>
            <a:lstStyle/>
            <a:p>
              <a:pPr marL="0" marR="0" lvl="0" indent="0" algn="dist" defTabSz="1146358"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smtClean="0">
                  <a:ln>
                    <a:noFill/>
                  </a:ln>
                  <a:solidFill>
                    <a:srgbClr val="E7E6E6">
                      <a:lumMod val="10000"/>
                    </a:srgbClr>
                  </a:solidFill>
                  <a:effectLst/>
                  <a:uLnTx/>
                  <a:uFillTx/>
                  <a:ea typeface="等线"/>
                  <a:cs typeface="+mn-cs"/>
                  <a:sym typeface="Arial" panose="020B0604020202020204" pitchFamily="34" charset="0"/>
                </a:rPr>
                <a:t>输入你的标题</a:t>
              </a:r>
            </a:p>
          </p:txBody>
        </p:sp>
        <p:cxnSp>
          <p:nvCxnSpPr>
            <p:cNvPr id="36" name="直接连接符 3">
              <a:extLst>
                <a:ext uri="{FF2B5EF4-FFF2-40B4-BE49-F238E27FC236}">
                  <a16:creationId xmlns="" xmlns:a16="http://schemas.microsoft.com/office/drawing/2014/main" id="{B36EA434-2DE6-49FD-B5B1-960F9FFF4446}"/>
                </a:ext>
              </a:extLst>
            </p:cNvPr>
            <p:cNvCxnSpPr/>
            <p:nvPr/>
          </p:nvCxnSpPr>
          <p:spPr>
            <a:xfrm>
              <a:off x="143922" y="926390"/>
              <a:ext cx="4097867" cy="0"/>
            </a:xfrm>
            <a:prstGeom prst="line">
              <a:avLst/>
            </a:prstGeom>
            <a:noFill/>
            <a:ln w="12700" cap="flat" cmpd="sng" algn="ctr">
              <a:solidFill>
                <a:srgbClr val="132E4A"/>
              </a:solidFill>
              <a:prstDash val="solid"/>
              <a:miter lim="800000"/>
            </a:ln>
            <a:effectLst/>
          </p:spPr>
        </p:cxnSp>
        <p:cxnSp>
          <p:nvCxnSpPr>
            <p:cNvPr id="37" name="直接连接符 4">
              <a:extLst>
                <a:ext uri="{FF2B5EF4-FFF2-40B4-BE49-F238E27FC236}">
                  <a16:creationId xmlns="" xmlns:a16="http://schemas.microsoft.com/office/drawing/2014/main" id="{8285E52C-8BF9-4109-AC88-146C5DE37124}"/>
                </a:ext>
              </a:extLst>
            </p:cNvPr>
            <p:cNvCxnSpPr/>
            <p:nvPr/>
          </p:nvCxnSpPr>
          <p:spPr>
            <a:xfrm>
              <a:off x="7658318" y="909703"/>
              <a:ext cx="4372804" cy="0"/>
            </a:xfrm>
            <a:prstGeom prst="line">
              <a:avLst/>
            </a:prstGeom>
            <a:noFill/>
            <a:ln w="12700" cap="flat" cmpd="sng" algn="ctr">
              <a:solidFill>
                <a:srgbClr val="132E4A"/>
              </a:solidFill>
              <a:prstDash val="solid"/>
              <a:miter lim="800000"/>
            </a:ln>
            <a:effectLst/>
          </p:spPr>
        </p:cxnSp>
      </p:grpSp>
    </p:spTree>
    <p:extLst>
      <p:ext uri="{BB962C8B-B14F-4D97-AF65-F5344CB8AC3E}">
        <p14:creationId xmlns:p14="http://schemas.microsoft.com/office/powerpoint/2010/main" val="11341909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2754" y="423819"/>
            <a:ext cx="5726970" cy="588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0" name="八边形 689"/>
          <p:cNvSpPr/>
          <p:nvPr/>
        </p:nvSpPr>
        <p:spPr>
          <a:xfrm>
            <a:off x="3886200" y="1524000"/>
            <a:ext cx="4419600" cy="3518986"/>
          </a:xfrm>
          <a:prstGeom prst="octagon">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zh-CN" altLang="en-US" sz="4800" dirty="0">
                <a:solidFill>
                  <a:schemeClr val="tx1">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rPr>
              <a:t>谢谢观</a:t>
            </a:r>
            <a:r>
              <a:rPr lang="zh-CN" altLang="en-US" sz="4800" dirty="0" smtClean="0">
                <a:solidFill>
                  <a:schemeClr val="tx1">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rPr>
              <a:t>看！</a:t>
            </a:r>
            <a:endParaRPr lang="zh-CN" altLang="en-US" sz="4800" dirty="0">
              <a:solidFill>
                <a:schemeClr val="tx1">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endParaRPr>
          </a:p>
        </p:txBody>
      </p:sp>
      <p:sp>
        <p:nvSpPr>
          <p:cNvPr id="1380" name="文本框 1379"/>
          <p:cNvSpPr txBox="1"/>
          <p:nvPr/>
        </p:nvSpPr>
        <p:spPr>
          <a:xfrm>
            <a:off x="463685" y="423819"/>
            <a:ext cx="108337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rPr>
              <a:t>LOGO</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1195397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色点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271</TotalTime>
  <Words>1544</Words>
  <Application>Microsoft Office PowerPoint</Application>
  <PresentationFormat>宽屏</PresentationFormat>
  <Paragraphs>196</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Montserrat Light</vt:lpstr>
      <vt:lpstr>等线</vt:lpstr>
      <vt:lpstr>等线 Light</vt:lpstr>
      <vt:lpstr>方正正大黑简体</vt:lpstr>
      <vt:lpstr>黑体</vt:lpstr>
      <vt:lpstr>宋体</vt:lpstr>
      <vt:lpstr>微软雅黑</vt:lpstr>
      <vt:lpstr>Arial</vt:lpstr>
      <vt:lpstr>Calibri</vt:lpstr>
      <vt:lpstr>Century Gothic</vt:lpstr>
      <vt:lpstr>Impact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黑色点线</dc:title>
  <dc:creator>第一PPT</dc:creator>
  <cp:keywords>www.1ppt.com</cp:keywords>
  <cp:lastModifiedBy>faith123</cp:lastModifiedBy>
  <cp:revision>47</cp:revision>
  <dcterms:created xsi:type="dcterms:W3CDTF">2017-03-22T09:00:18Z</dcterms:created>
  <dcterms:modified xsi:type="dcterms:W3CDTF">2019-12-09T03:10:07Z</dcterms:modified>
</cp:coreProperties>
</file>