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9"/>
  </p:notesMasterIdLst>
  <p:sldIdLst>
    <p:sldId id="269" r:id="rId3"/>
    <p:sldId id="279" r:id="rId4"/>
    <p:sldId id="258" r:id="rId5"/>
    <p:sldId id="278" r:id="rId6"/>
    <p:sldId id="282" r:id="rId7"/>
    <p:sldId id="280" r:id="rId8"/>
    <p:sldId id="273" r:id="rId9"/>
    <p:sldId id="274" r:id="rId10"/>
    <p:sldId id="281" r:id="rId11"/>
    <p:sldId id="263" r:id="rId12"/>
    <p:sldId id="283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77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A5"/>
    <a:srgbClr val="900090"/>
    <a:srgbClr val="934671"/>
    <a:srgbClr val="FADC2B"/>
    <a:srgbClr val="F6AE1A"/>
    <a:srgbClr val="E15300"/>
    <a:srgbClr val="E4004E"/>
    <a:srgbClr val="FF5300"/>
    <a:srgbClr val="984875"/>
    <a:srgbClr val="F685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D14E2-823E-4EB3-B25E-50D17B8F749D}" type="datetimeFigureOut">
              <a:rPr lang="zh-CN" altLang="en-US" smtClean="0"/>
              <a:t>2018/11/24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44A55-B0FA-4354-8762-89F1DD5EC1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300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430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4205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555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1201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540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751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799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513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651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2738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8755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21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238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07292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4129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9405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8614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7622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9399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3178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37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3984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7235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0617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9741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144A55-B0FA-4354-8762-89F1DD5EC1E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4419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315028" y="1487603"/>
            <a:ext cx="8875486" cy="1400740"/>
          </a:xfrm>
        </p:spPr>
        <p:txBody>
          <a:bodyPr anchor="ctr">
            <a:normAutofit/>
          </a:bodyPr>
          <a:lstStyle>
            <a:lvl1pPr algn="l">
              <a:defRPr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323771" y="4034970"/>
            <a:ext cx="6386286" cy="1190173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0482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96886" y="365126"/>
            <a:ext cx="9398227" cy="791322"/>
          </a:xfrm>
        </p:spPr>
        <p:txBody>
          <a:bodyPr/>
          <a:lstStyle>
            <a:lvl1pPr>
              <a:defRPr b="1">
                <a:solidFill>
                  <a:srgbClr val="0000A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96886" y="1277471"/>
            <a:ext cx="9398227" cy="3739030"/>
          </a:xfrm>
        </p:spPr>
        <p:txBody>
          <a:bodyPr/>
          <a:lstStyle>
            <a:lvl1pPr marL="228600" indent="-228600">
              <a:buFontTx/>
              <a:buBlip>
                <a:blip r:embed="rId3"/>
              </a:buBlip>
              <a:defRPr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>
              <a:buFontTx/>
              <a:buBlip>
                <a:blip r:embed="rId4"/>
              </a:buBlip>
              <a:defRPr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buFontTx/>
              <a:buBlip>
                <a:blip r:embed="rId5"/>
              </a:buBlip>
              <a:defRPr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6"/>
              </a:buBlip>
              <a:defRPr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9185929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6811" userDrawn="1">
          <p15:clr>
            <a:srgbClr val="FBAE40"/>
          </p15:clr>
        </p15:guide>
        <p15:guide id="2" pos="869" userDrawn="1">
          <p15:clr>
            <a:srgbClr val="FBAE40"/>
          </p15:clr>
        </p15:guide>
        <p15:guide id="3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95513" y="1380566"/>
            <a:ext cx="9399600" cy="424732"/>
          </a:xfrm>
        </p:spPr>
        <p:txBody>
          <a:bodyPr wrap="square">
            <a:spAutoFit/>
          </a:bodyPr>
          <a:lstStyle>
            <a:lvl1pPr marL="0" indent="0">
              <a:buNone/>
              <a:defRPr sz="24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1396886" y="524436"/>
            <a:ext cx="9398227" cy="762001"/>
          </a:xfrm>
        </p:spPr>
        <p:txBody>
          <a:bodyPr/>
          <a:lstStyle>
            <a:lvl1pPr>
              <a:defRPr b="1">
                <a:solidFill>
                  <a:srgbClr val="0000A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545792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2"/>
          <p:cNvSpPr>
            <a:spLocks noGrp="1"/>
          </p:cNvSpPr>
          <p:nvPr>
            <p:ph idx="10"/>
          </p:nvPr>
        </p:nvSpPr>
        <p:spPr>
          <a:xfrm>
            <a:off x="1390649" y="1250577"/>
            <a:ext cx="4624501" cy="3829424"/>
          </a:xfrm>
        </p:spPr>
        <p:txBody>
          <a:bodyPr/>
          <a:lstStyle>
            <a:lvl1pPr marL="228600" indent="-228600">
              <a:buFontTx/>
              <a:buBlip>
                <a:blip r:embed="rId3"/>
              </a:buBlip>
              <a:defRPr sz="26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>
              <a:buFontTx/>
              <a:buBlip>
                <a:blip r:embed="rId4"/>
              </a:buBlip>
              <a:defRPr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buFontTx/>
              <a:buBlip>
                <a:blip r:embed="rId5"/>
              </a:buBlip>
              <a:defRPr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6"/>
              </a:buBlip>
              <a:defRPr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7" name="内容占位符 2"/>
          <p:cNvSpPr>
            <a:spLocks noGrp="1"/>
          </p:cNvSpPr>
          <p:nvPr>
            <p:ph idx="11"/>
          </p:nvPr>
        </p:nvSpPr>
        <p:spPr>
          <a:xfrm>
            <a:off x="6170612" y="1250577"/>
            <a:ext cx="4624501" cy="3829424"/>
          </a:xfrm>
        </p:spPr>
        <p:txBody>
          <a:bodyPr/>
          <a:lstStyle>
            <a:lvl1pPr marL="228600" indent="-228600">
              <a:buFontTx/>
              <a:buBlip>
                <a:blip r:embed="rId3"/>
              </a:buBlip>
              <a:defRPr sz="26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>
              <a:buFontTx/>
              <a:buBlip>
                <a:blip r:embed="rId4"/>
              </a:buBlip>
              <a:defRPr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buFontTx/>
              <a:buBlip>
                <a:blip r:embed="rId5"/>
              </a:buBlip>
              <a:defRPr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6"/>
              </a:buBlip>
              <a:defRPr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1396886" y="365125"/>
            <a:ext cx="9398227" cy="777875"/>
          </a:xfrm>
        </p:spPr>
        <p:txBody>
          <a:bodyPr/>
          <a:lstStyle>
            <a:lvl1pPr>
              <a:defRPr b="1">
                <a:solidFill>
                  <a:srgbClr val="0000A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172721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96886" y="365125"/>
            <a:ext cx="9398227" cy="764428"/>
          </a:xfrm>
        </p:spPr>
        <p:txBody>
          <a:bodyPr/>
          <a:lstStyle>
            <a:lvl1pPr>
              <a:defRPr b="1">
                <a:solidFill>
                  <a:srgbClr val="0000A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98474" y="1247213"/>
            <a:ext cx="4632590" cy="447116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39489" y="1247213"/>
            <a:ext cx="4655405" cy="447116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7" name="内容占位符 2"/>
          <p:cNvSpPr>
            <a:spLocks noGrp="1"/>
          </p:cNvSpPr>
          <p:nvPr>
            <p:ph idx="10"/>
          </p:nvPr>
        </p:nvSpPr>
        <p:spPr>
          <a:xfrm>
            <a:off x="1396885" y="1811989"/>
            <a:ext cx="4642924" cy="3268011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24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>
              <a:buFontTx/>
              <a:buBlip>
                <a:blip r:embed="rId4"/>
              </a:buBlip>
              <a:defRPr sz="20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buFontTx/>
              <a:buBlip>
                <a:blip r:embed="rId5"/>
              </a:buBlip>
              <a:defRPr sz="18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6"/>
              </a:buBlip>
              <a:defRPr sz="16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8" name="内容占位符 2"/>
          <p:cNvSpPr>
            <a:spLocks noGrp="1"/>
          </p:cNvSpPr>
          <p:nvPr>
            <p:ph idx="11"/>
          </p:nvPr>
        </p:nvSpPr>
        <p:spPr>
          <a:xfrm>
            <a:off x="6152189" y="1811988"/>
            <a:ext cx="4642924" cy="3268011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24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>
              <a:buFontTx/>
              <a:buBlip>
                <a:blip r:embed="rId4"/>
              </a:buBlip>
              <a:defRPr sz="20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buFontTx/>
              <a:buBlip>
                <a:blip r:embed="rId5"/>
              </a:buBlip>
              <a:defRPr sz="18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6"/>
              </a:buBlip>
              <a:defRPr sz="16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401451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栏内容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1399858" y="365125"/>
            <a:ext cx="9392283" cy="724087"/>
          </a:xfrm>
        </p:spPr>
        <p:txBody>
          <a:bodyPr/>
          <a:lstStyle>
            <a:lvl1pPr>
              <a:defRPr b="1">
                <a:solidFill>
                  <a:srgbClr val="0000A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396051" y="1227043"/>
            <a:ext cx="3042457" cy="413498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单击此处编辑文本样式</a:t>
            </a:r>
          </a:p>
        </p:txBody>
      </p:sp>
      <p:sp>
        <p:nvSpPr>
          <p:cNvPr id="9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573513" y="1227043"/>
            <a:ext cx="3041049" cy="413498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单击此处编辑文本样式</a:t>
            </a:r>
          </a:p>
        </p:txBody>
      </p:sp>
      <p:sp>
        <p:nvSpPr>
          <p:cNvPr id="10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7749567" y="1227043"/>
            <a:ext cx="3041049" cy="413498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单击此处编辑文本样式</a:t>
            </a:r>
          </a:p>
        </p:txBody>
      </p:sp>
      <p:sp>
        <p:nvSpPr>
          <p:cNvPr id="14" name="内容占位符 2"/>
          <p:cNvSpPr>
            <a:spLocks noGrp="1"/>
          </p:cNvSpPr>
          <p:nvPr>
            <p:ph idx="12"/>
          </p:nvPr>
        </p:nvSpPr>
        <p:spPr>
          <a:xfrm>
            <a:off x="1396117" y="1778373"/>
            <a:ext cx="3043947" cy="3276227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20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>
              <a:buFontTx/>
              <a:buBlip>
                <a:blip r:embed="rId4"/>
              </a:buBlip>
              <a:defRPr sz="18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buFontTx/>
              <a:buBlip>
                <a:blip r:embed="rId5"/>
              </a:buBlip>
              <a:defRPr sz="16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6"/>
              </a:buBlip>
              <a:defRPr sz="14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4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5" name="内容占位符 2"/>
          <p:cNvSpPr>
            <a:spLocks noGrp="1"/>
          </p:cNvSpPr>
          <p:nvPr>
            <p:ph idx="13"/>
          </p:nvPr>
        </p:nvSpPr>
        <p:spPr>
          <a:xfrm>
            <a:off x="4572156" y="1778373"/>
            <a:ext cx="3043947" cy="3276227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20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>
              <a:buFontTx/>
              <a:buBlip>
                <a:blip r:embed="rId4"/>
              </a:buBlip>
              <a:defRPr sz="18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buFontTx/>
              <a:buBlip>
                <a:blip r:embed="rId5"/>
              </a:buBlip>
              <a:defRPr sz="16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6"/>
              </a:buBlip>
              <a:defRPr sz="14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4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2"/>
          <p:cNvSpPr>
            <a:spLocks noGrp="1"/>
          </p:cNvSpPr>
          <p:nvPr>
            <p:ph idx="14"/>
          </p:nvPr>
        </p:nvSpPr>
        <p:spPr>
          <a:xfrm>
            <a:off x="7748194" y="1778372"/>
            <a:ext cx="3043947" cy="3276227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20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>
              <a:buFontTx/>
              <a:buBlip>
                <a:blip r:embed="rId4"/>
              </a:buBlip>
              <a:defRPr sz="18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buFontTx/>
              <a:buBlip>
                <a:blip r:embed="rId5"/>
              </a:buBlip>
              <a:defRPr sz="16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6"/>
              </a:buBlip>
              <a:defRPr sz="14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4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6040561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一张图片和内容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 hasCustomPrompt="1"/>
          </p:nvPr>
        </p:nvSpPr>
        <p:spPr>
          <a:xfrm>
            <a:off x="1379539" y="1988457"/>
            <a:ext cx="4600347" cy="2881993"/>
          </a:xfrm>
          <a:solidFill>
            <a:schemeClr val="bg1"/>
          </a:solidFill>
          <a:ln w="177800" cap="rnd">
            <a:solidFill>
              <a:srgbClr val="934671"/>
            </a:solidFill>
          </a:ln>
        </p:spPr>
        <p:txBody>
          <a:bodyPr anchor="ctr">
            <a:normAutofit/>
          </a:bodyPr>
          <a:lstStyle>
            <a:lvl1pPr algn="ctr"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单击添加图片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1"/>
          </p:nvPr>
        </p:nvSpPr>
        <p:spPr>
          <a:xfrm>
            <a:off x="6096000" y="1886857"/>
            <a:ext cx="4687887" cy="3091542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>
              <a:buFontTx/>
              <a:buBlip>
                <a:blip r:embed="rId4"/>
              </a:buBlip>
              <a:defRPr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buFontTx/>
              <a:buBlip>
                <a:blip r:embed="rId5"/>
              </a:buBlip>
              <a:defRPr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6"/>
              </a:buBlip>
              <a:defRPr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1396886" y="568325"/>
            <a:ext cx="9398227" cy="777875"/>
          </a:xfrm>
        </p:spPr>
        <p:txBody>
          <a:bodyPr/>
          <a:lstStyle>
            <a:lvl1pPr>
              <a:defRPr b="1">
                <a:solidFill>
                  <a:srgbClr val="0000A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393533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6793" userDrawn="1">
          <p15:clr>
            <a:srgbClr val="FBAE40"/>
          </p15:clr>
        </p15:guide>
        <p15:guide id="3" pos="86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张图片和内容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内容占位符 2"/>
          <p:cNvSpPr>
            <a:spLocks noGrp="1"/>
          </p:cNvSpPr>
          <p:nvPr>
            <p:ph idx="13"/>
          </p:nvPr>
        </p:nvSpPr>
        <p:spPr>
          <a:xfrm>
            <a:off x="1261818" y="4425950"/>
            <a:ext cx="4718068" cy="1333500"/>
          </a:xfrm>
        </p:spPr>
        <p:txBody>
          <a:bodyPr>
            <a:spAutoFit/>
          </a:bodyPr>
          <a:lstStyle>
            <a:lvl1pPr marL="228600" indent="-228600">
              <a:buFontTx/>
              <a:buBlip>
                <a:blip r:embed="rId3"/>
              </a:buBlip>
              <a:defRPr sz="18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>
              <a:buFontTx/>
              <a:buBlip>
                <a:blip r:embed="rId4"/>
              </a:buBlip>
              <a:defRPr sz="16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buFontTx/>
              <a:buBlip>
                <a:blip r:embed="rId5"/>
              </a:buBlip>
              <a:defRPr sz="14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6"/>
              </a:buBlip>
              <a:defRPr sz="12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2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2" name="内容占位符 2"/>
          <p:cNvSpPr>
            <a:spLocks noGrp="1"/>
          </p:cNvSpPr>
          <p:nvPr>
            <p:ph idx="14"/>
          </p:nvPr>
        </p:nvSpPr>
        <p:spPr>
          <a:xfrm>
            <a:off x="6194767" y="4425950"/>
            <a:ext cx="4612894" cy="1333500"/>
          </a:xfrm>
        </p:spPr>
        <p:txBody>
          <a:bodyPr>
            <a:spAutoFit/>
          </a:bodyPr>
          <a:lstStyle>
            <a:lvl1pPr marL="228600" indent="-228600">
              <a:buFontTx/>
              <a:buBlip>
                <a:blip r:embed="rId3"/>
              </a:buBlip>
              <a:defRPr sz="18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>
              <a:buFontTx/>
              <a:buBlip>
                <a:blip r:embed="rId4"/>
              </a:buBlip>
              <a:defRPr sz="16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buFontTx/>
              <a:buBlip>
                <a:blip r:embed="rId5"/>
              </a:buBlip>
              <a:defRPr sz="14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6"/>
              </a:buBlip>
              <a:defRPr sz="12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2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1396886" y="568325"/>
            <a:ext cx="9398227" cy="777875"/>
          </a:xfrm>
        </p:spPr>
        <p:txBody>
          <a:bodyPr/>
          <a:lstStyle>
            <a:lvl1pPr>
              <a:defRPr b="1">
                <a:solidFill>
                  <a:srgbClr val="0000A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5" hasCustomPrompt="1"/>
          </p:nvPr>
        </p:nvSpPr>
        <p:spPr>
          <a:xfrm>
            <a:off x="1379539" y="1712687"/>
            <a:ext cx="4600347" cy="2614383"/>
          </a:xfrm>
          <a:solidFill>
            <a:schemeClr val="bg1"/>
          </a:solidFill>
          <a:ln w="177800" cap="rnd">
            <a:solidFill>
              <a:srgbClr val="934671"/>
            </a:solidFill>
          </a:ln>
        </p:spPr>
        <p:txBody>
          <a:bodyPr anchor="ctr">
            <a:normAutofit/>
          </a:bodyPr>
          <a:lstStyle>
            <a:lvl1pPr algn="ctr"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单击添加图片</a:t>
            </a:r>
          </a:p>
        </p:txBody>
      </p:sp>
      <p:sp>
        <p:nvSpPr>
          <p:cNvPr id="11" name="图片占位符 7"/>
          <p:cNvSpPr>
            <a:spLocks noGrp="1"/>
          </p:cNvSpPr>
          <p:nvPr>
            <p:ph type="pic" sz="quarter" idx="16" hasCustomPrompt="1"/>
          </p:nvPr>
        </p:nvSpPr>
        <p:spPr>
          <a:xfrm>
            <a:off x="6194767" y="1712686"/>
            <a:ext cx="4600346" cy="2614383"/>
          </a:xfrm>
          <a:solidFill>
            <a:schemeClr val="bg1"/>
          </a:solidFill>
          <a:ln w="177800" cap="rnd">
            <a:solidFill>
              <a:srgbClr val="934671"/>
            </a:solidFill>
          </a:ln>
        </p:spPr>
        <p:txBody>
          <a:bodyPr anchor="ctr">
            <a:normAutofit/>
          </a:bodyPr>
          <a:lstStyle>
            <a:lvl1pPr algn="ctr"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单击添加图片</a:t>
            </a:r>
          </a:p>
        </p:txBody>
      </p:sp>
    </p:spTree>
    <p:extLst>
      <p:ext uri="{BB962C8B-B14F-4D97-AF65-F5344CB8AC3E}">
        <p14:creationId xmlns:p14="http://schemas.microsoft.com/office/powerpoint/2010/main" val="1347982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张图片和内容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内容占位符 2"/>
          <p:cNvSpPr>
            <a:spLocks noGrp="1"/>
          </p:cNvSpPr>
          <p:nvPr>
            <p:ph idx="15"/>
          </p:nvPr>
        </p:nvSpPr>
        <p:spPr>
          <a:xfrm>
            <a:off x="1414218" y="4798785"/>
            <a:ext cx="2764082" cy="1152110"/>
          </a:xfrm>
        </p:spPr>
        <p:txBody>
          <a:bodyPr>
            <a:spAutoFit/>
          </a:bodyPr>
          <a:lstStyle>
            <a:lvl1pPr marL="228600" indent="-228600">
              <a:buFontTx/>
              <a:buBlip>
                <a:blip r:embed="rId3"/>
              </a:buBlip>
              <a:defRPr sz="14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>
              <a:buFontTx/>
              <a:buBlip>
                <a:blip r:embed="rId4"/>
              </a:buBlip>
              <a:defRPr sz="12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buFontTx/>
              <a:buBlip>
                <a:blip r:embed="rId5"/>
              </a:buBlip>
              <a:defRPr sz="11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6"/>
              </a:buBlip>
              <a:defRPr sz="105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05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5" name="内容占位符 2"/>
          <p:cNvSpPr>
            <a:spLocks noGrp="1"/>
          </p:cNvSpPr>
          <p:nvPr>
            <p:ph idx="16"/>
          </p:nvPr>
        </p:nvSpPr>
        <p:spPr>
          <a:xfrm>
            <a:off x="4701196" y="4798785"/>
            <a:ext cx="2764082" cy="1152110"/>
          </a:xfrm>
        </p:spPr>
        <p:txBody>
          <a:bodyPr>
            <a:spAutoFit/>
          </a:bodyPr>
          <a:lstStyle>
            <a:lvl1pPr marL="228600" indent="-228600">
              <a:buFontTx/>
              <a:buBlip>
                <a:blip r:embed="rId3"/>
              </a:buBlip>
              <a:defRPr sz="14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>
              <a:buFontTx/>
              <a:buBlip>
                <a:blip r:embed="rId4"/>
              </a:buBlip>
              <a:defRPr sz="12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buFontTx/>
              <a:buBlip>
                <a:blip r:embed="rId5"/>
              </a:buBlip>
              <a:defRPr sz="11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6"/>
              </a:buBlip>
              <a:defRPr sz="105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05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2"/>
          <p:cNvSpPr>
            <a:spLocks noGrp="1"/>
          </p:cNvSpPr>
          <p:nvPr>
            <p:ph idx="17"/>
          </p:nvPr>
        </p:nvSpPr>
        <p:spPr>
          <a:xfrm>
            <a:off x="8031031" y="4798785"/>
            <a:ext cx="2764082" cy="1152110"/>
          </a:xfrm>
        </p:spPr>
        <p:txBody>
          <a:bodyPr>
            <a:spAutoFit/>
          </a:bodyPr>
          <a:lstStyle>
            <a:lvl1pPr marL="228600" indent="-228600">
              <a:buFontTx/>
              <a:buBlip>
                <a:blip r:embed="rId3"/>
              </a:buBlip>
              <a:defRPr sz="14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>
              <a:buFontTx/>
              <a:buBlip>
                <a:blip r:embed="rId4"/>
              </a:buBlip>
              <a:defRPr sz="12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buFontTx/>
              <a:buBlip>
                <a:blip r:embed="rId5"/>
              </a:buBlip>
              <a:defRPr sz="110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buFontTx/>
              <a:buBlip>
                <a:blip r:embed="rId6"/>
              </a:buBlip>
              <a:defRPr sz="105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050">
                <a:solidFill>
                  <a:srgbClr val="90009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8" hasCustomPrompt="1"/>
          </p:nvPr>
        </p:nvSpPr>
        <p:spPr>
          <a:xfrm>
            <a:off x="1379539" y="1712687"/>
            <a:ext cx="2798761" cy="2917370"/>
          </a:xfrm>
          <a:solidFill>
            <a:schemeClr val="bg1"/>
          </a:solidFill>
          <a:ln w="177800" cap="rnd">
            <a:solidFill>
              <a:srgbClr val="934671"/>
            </a:solidFill>
          </a:ln>
        </p:spPr>
        <p:txBody>
          <a:bodyPr anchor="ctr">
            <a:normAutofit/>
          </a:bodyPr>
          <a:lstStyle>
            <a:lvl1pPr algn="ctr"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单击添加图片</a:t>
            </a:r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1396886" y="568325"/>
            <a:ext cx="9398227" cy="777875"/>
          </a:xfrm>
        </p:spPr>
        <p:txBody>
          <a:bodyPr/>
          <a:lstStyle>
            <a:lvl1pPr>
              <a:defRPr b="1">
                <a:solidFill>
                  <a:srgbClr val="0000A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13" name="图片占位符 7"/>
          <p:cNvSpPr>
            <a:spLocks noGrp="1"/>
          </p:cNvSpPr>
          <p:nvPr>
            <p:ph type="pic" sz="quarter" idx="19" hasCustomPrompt="1"/>
          </p:nvPr>
        </p:nvSpPr>
        <p:spPr>
          <a:xfrm>
            <a:off x="4683857" y="1712687"/>
            <a:ext cx="2798761" cy="2917370"/>
          </a:xfrm>
          <a:solidFill>
            <a:schemeClr val="bg1"/>
          </a:solidFill>
          <a:ln w="177800" cap="rnd">
            <a:solidFill>
              <a:srgbClr val="934671"/>
            </a:solidFill>
          </a:ln>
        </p:spPr>
        <p:txBody>
          <a:bodyPr anchor="ctr">
            <a:normAutofit/>
          </a:bodyPr>
          <a:lstStyle>
            <a:lvl1pPr algn="ctr"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单击添加图片</a:t>
            </a:r>
          </a:p>
        </p:txBody>
      </p:sp>
      <p:sp>
        <p:nvSpPr>
          <p:cNvPr id="14" name="图片占位符 7"/>
          <p:cNvSpPr>
            <a:spLocks noGrp="1"/>
          </p:cNvSpPr>
          <p:nvPr>
            <p:ph type="pic" sz="quarter" idx="20" hasCustomPrompt="1"/>
          </p:nvPr>
        </p:nvSpPr>
        <p:spPr>
          <a:xfrm>
            <a:off x="7988175" y="1712687"/>
            <a:ext cx="2798761" cy="2917370"/>
          </a:xfrm>
          <a:solidFill>
            <a:schemeClr val="bg1"/>
          </a:solidFill>
          <a:ln w="177800" cap="rnd">
            <a:solidFill>
              <a:srgbClr val="934671"/>
            </a:solidFill>
          </a:ln>
        </p:spPr>
        <p:txBody>
          <a:bodyPr anchor="ctr">
            <a:normAutofit/>
          </a:bodyPr>
          <a:lstStyle>
            <a:lvl1pPr algn="ctr"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单击添加图片</a:t>
            </a:r>
          </a:p>
        </p:txBody>
      </p:sp>
    </p:spTree>
    <p:extLst>
      <p:ext uri="{BB962C8B-B14F-4D97-AF65-F5344CB8AC3E}">
        <p14:creationId xmlns:p14="http://schemas.microsoft.com/office/powerpoint/2010/main" val="3529461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1396386" y="365125"/>
            <a:ext cx="9399228" cy="724087"/>
          </a:xfrm>
        </p:spPr>
        <p:txBody>
          <a:bodyPr/>
          <a:lstStyle>
            <a:lvl1pPr>
              <a:defRPr b="1">
                <a:solidFill>
                  <a:srgbClr val="0000A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157952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3474867" y="2440769"/>
            <a:ext cx="5260975" cy="1311128"/>
          </a:xfrm>
        </p:spPr>
        <p:txBody>
          <a:bodyPr anchor="ctr">
            <a:spAutoFit/>
          </a:bodyPr>
          <a:lstStyle>
            <a:lvl1pPr marL="0" indent="0" algn="ctr">
              <a:buNone/>
              <a:defRPr sz="8800" b="1">
                <a:solidFill>
                  <a:srgbClr val="98487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THANKS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5632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558A7-513C-47BE-9B6D-29FE45CBE407}" type="datetimeFigureOut">
              <a:rPr lang="zh-CN" altLang="en-US" smtClean="0"/>
              <a:t>2018/11/24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E8B8F-0AD3-4B91-89A9-EA0C1FE924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495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62" r:id="rId7"/>
    <p:sldLayoutId id="2147483663" r:id="rId8"/>
    <p:sldLayoutId id="2147483664" r:id="rId9"/>
    <p:sldLayoutId id="2147483661" r:id="rId10"/>
    <p:sldLayoutId id="214748366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zh-CN" altLang="en-US" dirty="0"/>
              <a:t>中小学语文课件</a:t>
            </a:r>
            <a:r>
              <a:rPr lang="en-US" altLang="zh-CN" dirty="0" err="1"/>
              <a:t>ppt</a:t>
            </a:r>
            <a:r>
              <a:rPr lang="zh-CN" altLang="en-US" dirty="0"/>
              <a:t>模板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点击此处添加副标题内容</a:t>
            </a:r>
          </a:p>
        </p:txBody>
      </p:sp>
      <p:pic>
        <p:nvPicPr>
          <p:cNvPr id="4" name="背景音乐-欢快(热情的音乐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51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/>
          <p:cNvSpPr txBox="1"/>
          <p:nvPr/>
        </p:nvSpPr>
        <p:spPr>
          <a:xfrm>
            <a:off x="6444412" y="1423172"/>
            <a:ext cx="2569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444412" y="4977002"/>
            <a:ext cx="2569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6444412" y="3792392"/>
            <a:ext cx="2569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444412" y="2607782"/>
            <a:ext cx="2569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2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2796717" y="1753702"/>
            <a:ext cx="1107996" cy="170816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000" b="1" spc="3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43" name="矩形 42"/>
          <p:cNvSpPr/>
          <p:nvPr/>
        </p:nvSpPr>
        <p:spPr>
          <a:xfrm>
            <a:off x="4022584" y="1925761"/>
            <a:ext cx="861774" cy="265713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4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</a:rPr>
              <a:t> contents</a:t>
            </a:r>
          </a:p>
        </p:txBody>
      </p:sp>
      <p:cxnSp>
        <p:nvCxnSpPr>
          <p:cNvPr id="44" name="直接连接符 43"/>
          <p:cNvCxnSpPr/>
          <p:nvPr/>
        </p:nvCxnSpPr>
        <p:spPr>
          <a:xfrm>
            <a:off x="6444412" y="2117889"/>
            <a:ext cx="2743200" cy="0"/>
          </a:xfrm>
          <a:prstGeom prst="line">
            <a:avLst/>
          </a:prstGeom>
          <a:ln w="28575" cmpd="thinThick">
            <a:solidFill>
              <a:srgbClr val="AD1F1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6444412" y="3314020"/>
            <a:ext cx="2743200" cy="0"/>
          </a:xfrm>
          <a:prstGeom prst="line">
            <a:avLst/>
          </a:prstGeom>
          <a:ln w="28575" cmpd="thinThick">
            <a:solidFill>
              <a:srgbClr val="AD1F1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6444412" y="4510151"/>
            <a:ext cx="2743200" cy="0"/>
          </a:xfrm>
          <a:prstGeom prst="line">
            <a:avLst/>
          </a:prstGeom>
          <a:ln w="28575" cmpd="thinThick">
            <a:solidFill>
              <a:srgbClr val="AD1F1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6444412" y="5706282"/>
            <a:ext cx="2743200" cy="0"/>
          </a:xfrm>
          <a:prstGeom prst="line">
            <a:avLst/>
          </a:prstGeom>
          <a:ln w="28575" cmpd="thinThick">
            <a:solidFill>
              <a:srgbClr val="AD1F1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02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33462" y="1508741"/>
            <a:ext cx="193193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srgbClr val="0000A5"/>
                </a:solidFill>
                <a:latin typeface="Britannic Bold" panose="020B0903060703020204" pitchFamily="34" charset="0"/>
              </a:rPr>
              <a:t>part</a:t>
            </a:r>
            <a:r>
              <a:rPr lang="en-US" altLang="zh-CN" sz="8000" dirty="0">
                <a:solidFill>
                  <a:srgbClr val="0000A5"/>
                </a:solidFill>
                <a:latin typeface="Britannic Bold" panose="020B0903060703020204" pitchFamily="34" charset="0"/>
              </a:rPr>
              <a:t>1</a:t>
            </a:r>
            <a:endParaRPr lang="zh-CN" altLang="en-US" sz="8000" dirty="0">
              <a:solidFill>
                <a:srgbClr val="0000A5"/>
              </a:solidFill>
              <a:latin typeface="Britannic Bold" panose="020B0903060703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15870" y="3095793"/>
            <a:ext cx="41088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4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3833462" y="2941037"/>
            <a:ext cx="4473632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833462" y="3049895"/>
            <a:ext cx="4473632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8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81"/>
          <p:cNvCxnSpPr>
            <a:stCxn id="18" idx="1"/>
            <a:endCxn id="8" idx="5"/>
          </p:cNvCxnSpPr>
          <p:nvPr/>
        </p:nvCxnSpPr>
        <p:spPr>
          <a:xfrm flipH="1" flipV="1">
            <a:off x="4732518" y="2487682"/>
            <a:ext cx="302278" cy="289769"/>
          </a:xfrm>
          <a:prstGeom prst="line">
            <a:avLst/>
          </a:prstGeom>
          <a:ln w="19050">
            <a:solidFill>
              <a:srgbClr val="AD1F1F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10"/>
          <p:cNvCxnSpPr>
            <a:stCxn id="8" idx="2"/>
          </p:cNvCxnSpPr>
          <p:nvPr/>
        </p:nvCxnSpPr>
        <p:spPr>
          <a:xfrm flipH="1">
            <a:off x="1308232" y="2180773"/>
            <a:ext cx="2683341" cy="0"/>
          </a:xfrm>
          <a:prstGeom prst="line">
            <a:avLst/>
          </a:prstGeom>
          <a:ln w="25400">
            <a:solidFill>
              <a:srgbClr val="AD1F1F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64"/>
          <p:cNvSpPr/>
          <p:nvPr/>
        </p:nvSpPr>
        <p:spPr>
          <a:xfrm>
            <a:off x="3991574" y="1746738"/>
            <a:ext cx="868071" cy="86807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1270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sz="1200"/>
          </a:p>
        </p:txBody>
      </p:sp>
      <p:cxnSp>
        <p:nvCxnSpPr>
          <p:cNvPr id="9" name="Straight Connector 87"/>
          <p:cNvCxnSpPr>
            <a:stCxn id="18" idx="3"/>
            <a:endCxn id="11" idx="7"/>
          </p:cNvCxnSpPr>
          <p:nvPr/>
        </p:nvCxnSpPr>
        <p:spPr>
          <a:xfrm flipH="1">
            <a:off x="4732765" y="4314749"/>
            <a:ext cx="302032" cy="284241"/>
          </a:xfrm>
          <a:prstGeom prst="line">
            <a:avLst/>
          </a:prstGeom>
          <a:ln w="19050">
            <a:solidFill>
              <a:srgbClr val="AD1F1F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11"/>
          <p:cNvCxnSpPr/>
          <p:nvPr/>
        </p:nvCxnSpPr>
        <p:spPr>
          <a:xfrm flipH="1" flipV="1">
            <a:off x="1308231" y="4910505"/>
            <a:ext cx="2683342" cy="1"/>
          </a:xfrm>
          <a:prstGeom prst="line">
            <a:avLst/>
          </a:prstGeom>
          <a:ln w="25400">
            <a:solidFill>
              <a:srgbClr val="AD1F1F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76"/>
          <p:cNvSpPr/>
          <p:nvPr/>
        </p:nvSpPr>
        <p:spPr>
          <a:xfrm>
            <a:off x="3991820" y="4471864"/>
            <a:ext cx="868071" cy="86807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1270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sz="1200"/>
          </a:p>
        </p:txBody>
      </p:sp>
      <p:cxnSp>
        <p:nvCxnSpPr>
          <p:cNvPr id="12" name="Straight Connector 83"/>
          <p:cNvCxnSpPr>
            <a:stCxn id="18" idx="7"/>
            <a:endCxn id="14" idx="3"/>
          </p:cNvCxnSpPr>
          <p:nvPr/>
        </p:nvCxnSpPr>
        <p:spPr>
          <a:xfrm flipV="1">
            <a:off x="6572096" y="2487683"/>
            <a:ext cx="314705" cy="289768"/>
          </a:xfrm>
          <a:prstGeom prst="line">
            <a:avLst/>
          </a:prstGeom>
          <a:ln w="19050">
            <a:solidFill>
              <a:srgbClr val="AD1F1F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13"/>
          <p:cNvCxnSpPr/>
          <p:nvPr/>
        </p:nvCxnSpPr>
        <p:spPr>
          <a:xfrm flipH="1" flipV="1">
            <a:off x="7627499" y="2150484"/>
            <a:ext cx="2683342" cy="1"/>
          </a:xfrm>
          <a:prstGeom prst="line">
            <a:avLst/>
          </a:prstGeom>
          <a:ln w="25400">
            <a:solidFill>
              <a:srgbClr val="AD1F1F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68"/>
          <p:cNvSpPr/>
          <p:nvPr/>
        </p:nvSpPr>
        <p:spPr>
          <a:xfrm>
            <a:off x="6759675" y="1746739"/>
            <a:ext cx="868071" cy="86807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1270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sz="1200"/>
          </a:p>
        </p:txBody>
      </p:sp>
      <p:cxnSp>
        <p:nvCxnSpPr>
          <p:cNvPr id="15" name="Straight Connector 85"/>
          <p:cNvCxnSpPr>
            <a:stCxn id="18" idx="5"/>
            <a:endCxn id="17" idx="1"/>
          </p:cNvCxnSpPr>
          <p:nvPr/>
        </p:nvCxnSpPr>
        <p:spPr>
          <a:xfrm>
            <a:off x="6572097" y="4314749"/>
            <a:ext cx="314704" cy="284241"/>
          </a:xfrm>
          <a:prstGeom prst="line">
            <a:avLst/>
          </a:prstGeom>
          <a:ln w="19050">
            <a:solidFill>
              <a:srgbClr val="AD1F1F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12"/>
          <p:cNvCxnSpPr/>
          <p:nvPr/>
        </p:nvCxnSpPr>
        <p:spPr>
          <a:xfrm flipH="1" flipV="1">
            <a:off x="7627499" y="4910505"/>
            <a:ext cx="2683342" cy="1"/>
          </a:xfrm>
          <a:prstGeom prst="line">
            <a:avLst/>
          </a:prstGeom>
          <a:ln w="25400">
            <a:solidFill>
              <a:srgbClr val="AD1F1F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74"/>
          <p:cNvSpPr/>
          <p:nvPr/>
        </p:nvSpPr>
        <p:spPr>
          <a:xfrm>
            <a:off x="6759675" y="4471864"/>
            <a:ext cx="868071" cy="86807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1270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sz="1200"/>
          </a:p>
        </p:txBody>
      </p:sp>
      <p:sp>
        <p:nvSpPr>
          <p:cNvPr id="18" name="Oval 92"/>
          <p:cNvSpPr/>
          <p:nvPr/>
        </p:nvSpPr>
        <p:spPr>
          <a:xfrm>
            <a:off x="4716411" y="2459067"/>
            <a:ext cx="2174071" cy="217406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bg1"/>
            </a:solidFill>
            <a:prstDash val="solid"/>
          </a:ln>
          <a:effectLst>
            <a:outerShdw blurRad="1270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sz="1200"/>
          </a:p>
        </p:txBody>
      </p:sp>
      <p:sp>
        <p:nvSpPr>
          <p:cNvPr id="19" name="Oval 91"/>
          <p:cNvSpPr/>
          <p:nvPr/>
        </p:nvSpPr>
        <p:spPr>
          <a:xfrm>
            <a:off x="4933363" y="2667042"/>
            <a:ext cx="1752593" cy="175259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bg1"/>
            </a:solidFill>
            <a:prstDash val="solid"/>
          </a:ln>
          <a:effectLst>
            <a:outerShdw blurRad="1270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sz="1200"/>
          </a:p>
        </p:txBody>
      </p:sp>
      <p:sp>
        <p:nvSpPr>
          <p:cNvPr id="20" name="Oval 49"/>
          <p:cNvSpPr/>
          <p:nvPr/>
        </p:nvSpPr>
        <p:spPr>
          <a:xfrm>
            <a:off x="5148358" y="2883529"/>
            <a:ext cx="1322601" cy="13226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  <a:effectLst>
            <a:outerShdw blurRad="127000" dist="38100" dir="5400000" algn="t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sz="1200"/>
          </a:p>
        </p:txBody>
      </p:sp>
      <p:sp>
        <p:nvSpPr>
          <p:cNvPr id="21" name="文本框 39"/>
          <p:cNvSpPr txBox="1"/>
          <p:nvPr/>
        </p:nvSpPr>
        <p:spPr>
          <a:xfrm>
            <a:off x="1666239" y="1628149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22" name="文本框 40"/>
          <p:cNvSpPr txBox="1"/>
          <p:nvPr/>
        </p:nvSpPr>
        <p:spPr>
          <a:xfrm>
            <a:off x="1666237" y="496965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23" name="文本框 41"/>
          <p:cNvSpPr txBox="1"/>
          <p:nvPr/>
        </p:nvSpPr>
        <p:spPr>
          <a:xfrm>
            <a:off x="7935878" y="497046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24" name="文本框 42"/>
          <p:cNvSpPr txBox="1"/>
          <p:nvPr/>
        </p:nvSpPr>
        <p:spPr>
          <a:xfrm>
            <a:off x="7909203" y="160566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25" name="文本框 70"/>
          <p:cNvSpPr txBox="1"/>
          <p:nvPr/>
        </p:nvSpPr>
        <p:spPr>
          <a:xfrm>
            <a:off x="1787789" y="2215638"/>
            <a:ext cx="2451550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添加文字内容添加文字内容添加文字内容</a:t>
            </a:r>
          </a:p>
        </p:txBody>
      </p:sp>
      <p:sp>
        <p:nvSpPr>
          <p:cNvPr id="26" name="文本框 71"/>
          <p:cNvSpPr txBox="1"/>
          <p:nvPr/>
        </p:nvSpPr>
        <p:spPr>
          <a:xfrm>
            <a:off x="1755789" y="3890428"/>
            <a:ext cx="25392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添加文字内容添加文字内容添加文字内容添加</a:t>
            </a:r>
          </a:p>
        </p:txBody>
      </p:sp>
      <p:sp>
        <p:nvSpPr>
          <p:cNvPr id="27" name="文本框 77"/>
          <p:cNvSpPr txBox="1"/>
          <p:nvPr/>
        </p:nvSpPr>
        <p:spPr>
          <a:xfrm>
            <a:off x="7854226" y="2215638"/>
            <a:ext cx="2576707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添加文字内容添加文字内容添加文字内容</a:t>
            </a:r>
          </a:p>
        </p:txBody>
      </p:sp>
      <p:grpSp>
        <p:nvGrpSpPr>
          <p:cNvPr id="28" name="Group 31"/>
          <p:cNvGrpSpPr>
            <a:grpSpLocks noChangeAspect="1"/>
          </p:cNvGrpSpPr>
          <p:nvPr/>
        </p:nvGrpSpPr>
        <p:grpSpPr>
          <a:xfrm>
            <a:off x="5403692" y="3133303"/>
            <a:ext cx="811929" cy="820067"/>
            <a:chOff x="9072728" y="2286000"/>
            <a:chExt cx="3119272" cy="3150537"/>
          </a:xfrm>
        </p:grpSpPr>
        <p:sp>
          <p:nvSpPr>
            <p:cNvPr id="29" name="Freeform 10065"/>
            <p:cNvSpPr>
              <a:spLocks/>
            </p:cNvSpPr>
            <p:nvPr/>
          </p:nvSpPr>
          <p:spPr bwMode="auto">
            <a:xfrm>
              <a:off x="9846256" y="3021798"/>
              <a:ext cx="1578504" cy="1905525"/>
            </a:xfrm>
            <a:custGeom>
              <a:avLst/>
              <a:gdLst>
                <a:gd name="T0" fmla="*/ 0 w 969"/>
                <a:gd name="T1" fmla="*/ 485 h 1173"/>
                <a:gd name="T2" fmla="*/ 484 w 969"/>
                <a:gd name="T3" fmla="*/ 0 h 1173"/>
                <a:gd name="T4" fmla="*/ 969 w 969"/>
                <a:gd name="T5" fmla="*/ 485 h 1173"/>
                <a:gd name="T6" fmla="*/ 775 w 969"/>
                <a:gd name="T7" fmla="*/ 959 h 1173"/>
                <a:gd name="T8" fmla="*/ 731 w 969"/>
                <a:gd name="T9" fmla="*/ 1173 h 1173"/>
                <a:gd name="T10" fmla="*/ 519 w 969"/>
                <a:gd name="T11" fmla="*/ 1173 h 1173"/>
                <a:gd name="T12" fmla="*/ 450 w 969"/>
                <a:gd name="T13" fmla="*/ 1173 h 1173"/>
                <a:gd name="T14" fmla="*/ 237 w 969"/>
                <a:gd name="T15" fmla="*/ 1173 h 1173"/>
                <a:gd name="T16" fmla="*/ 194 w 969"/>
                <a:gd name="T17" fmla="*/ 959 h 1173"/>
                <a:gd name="T18" fmla="*/ 0 w 969"/>
                <a:gd name="T19" fmla="*/ 485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9" h="1173">
                  <a:moveTo>
                    <a:pt x="0" y="485"/>
                  </a:moveTo>
                  <a:cubicBezTo>
                    <a:pt x="0" y="217"/>
                    <a:pt x="217" y="0"/>
                    <a:pt x="484" y="0"/>
                  </a:cubicBezTo>
                  <a:cubicBezTo>
                    <a:pt x="752" y="0"/>
                    <a:pt x="969" y="217"/>
                    <a:pt x="969" y="485"/>
                  </a:cubicBezTo>
                  <a:cubicBezTo>
                    <a:pt x="969" y="500"/>
                    <a:pt x="957" y="724"/>
                    <a:pt x="775" y="959"/>
                  </a:cubicBezTo>
                  <a:cubicBezTo>
                    <a:pt x="721" y="1030"/>
                    <a:pt x="730" y="1173"/>
                    <a:pt x="731" y="1173"/>
                  </a:cubicBezTo>
                  <a:lnTo>
                    <a:pt x="519" y="1173"/>
                  </a:lnTo>
                  <a:lnTo>
                    <a:pt x="450" y="1173"/>
                  </a:lnTo>
                  <a:lnTo>
                    <a:pt x="237" y="1173"/>
                  </a:lnTo>
                  <a:cubicBezTo>
                    <a:pt x="237" y="1173"/>
                    <a:pt x="247" y="1030"/>
                    <a:pt x="194" y="959"/>
                  </a:cubicBezTo>
                  <a:cubicBezTo>
                    <a:pt x="11" y="724"/>
                    <a:pt x="0" y="500"/>
                    <a:pt x="0" y="485"/>
                  </a:cubicBezTo>
                </a:path>
              </a:pathLst>
            </a:custGeom>
            <a:solidFill>
              <a:srgbClr val="F99B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0" name="Freeform 33"/>
            <p:cNvSpPr>
              <a:spLocks/>
            </p:cNvSpPr>
            <p:nvPr/>
          </p:nvSpPr>
          <p:spPr bwMode="auto">
            <a:xfrm>
              <a:off x="9846255" y="3021798"/>
              <a:ext cx="1408708" cy="1905525"/>
            </a:xfrm>
            <a:custGeom>
              <a:avLst/>
              <a:gdLst>
                <a:gd name="connsiteX0" fmla="*/ 786109 w 1408708"/>
                <a:gd name="connsiteY0" fmla="*/ 0 h 1905525"/>
                <a:gd name="connsiteX1" fmla="*/ 786109 w 1408708"/>
                <a:gd name="connsiteY1" fmla="*/ 163510 h 1905525"/>
                <a:gd name="connsiteX2" fmla="*/ 1408708 w 1408708"/>
                <a:gd name="connsiteY2" fmla="*/ 786109 h 1905525"/>
                <a:gd name="connsiteX3" fmla="*/ 1340255 w 1408708"/>
                <a:gd name="connsiteY3" fmla="*/ 786109 h 1905525"/>
                <a:gd name="connsiteX4" fmla="*/ 786109 w 1408708"/>
                <a:gd name="connsiteY4" fmla="*/ 232143 h 1905525"/>
                <a:gd name="connsiteX5" fmla="*/ 786109 w 1408708"/>
                <a:gd name="connsiteY5" fmla="*/ 1905525 h 1905525"/>
                <a:gd name="connsiteX6" fmla="*/ 384934 w 1408708"/>
                <a:gd name="connsiteY6" fmla="*/ 1905525 h 1905525"/>
                <a:gd name="connsiteX7" fmla="*/ 315093 w 1408708"/>
                <a:gd name="connsiteY7" fmla="*/ 1557885 h 1905525"/>
                <a:gd name="connsiteX8" fmla="*/ 0 w 1408708"/>
                <a:gd name="connsiteY8" fmla="*/ 787877 h 1905525"/>
                <a:gd name="connsiteX9" fmla="*/ 786109 w 1408708"/>
                <a:gd name="connsiteY9" fmla="*/ 0 h 190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8708" h="1905525">
                  <a:moveTo>
                    <a:pt x="786109" y="0"/>
                  </a:moveTo>
                  <a:lnTo>
                    <a:pt x="786109" y="163510"/>
                  </a:lnTo>
                  <a:cubicBezTo>
                    <a:pt x="1130005" y="163510"/>
                    <a:pt x="1408708" y="442944"/>
                    <a:pt x="1408708" y="786109"/>
                  </a:cubicBezTo>
                  <a:lnTo>
                    <a:pt x="1340255" y="786109"/>
                  </a:lnTo>
                  <a:cubicBezTo>
                    <a:pt x="1340255" y="482163"/>
                    <a:pt x="1090889" y="232143"/>
                    <a:pt x="786109" y="232143"/>
                  </a:cubicBezTo>
                  <a:lnTo>
                    <a:pt x="786109" y="1905525"/>
                  </a:lnTo>
                  <a:lnTo>
                    <a:pt x="384934" y="1905525"/>
                  </a:lnTo>
                  <a:cubicBezTo>
                    <a:pt x="384934" y="1905525"/>
                    <a:pt x="401175" y="1673223"/>
                    <a:pt x="315093" y="1557885"/>
                  </a:cubicBezTo>
                  <a:cubicBezTo>
                    <a:pt x="17866" y="1176130"/>
                    <a:pt x="0" y="812244"/>
                    <a:pt x="0" y="787877"/>
                  </a:cubicBezTo>
                  <a:cubicBezTo>
                    <a:pt x="0" y="352514"/>
                    <a:pt x="352450" y="0"/>
                    <a:pt x="786109" y="0"/>
                  </a:cubicBezTo>
                  <a:close/>
                </a:path>
              </a:pathLst>
            </a:custGeom>
            <a:solidFill>
              <a:srgbClr val="FEC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1" name="Freeform 10068"/>
            <p:cNvSpPr>
              <a:spLocks/>
            </p:cNvSpPr>
            <p:nvPr/>
          </p:nvSpPr>
          <p:spPr bwMode="auto">
            <a:xfrm>
              <a:off x="10739274" y="4166370"/>
              <a:ext cx="201243" cy="823842"/>
            </a:xfrm>
            <a:custGeom>
              <a:avLst/>
              <a:gdLst>
                <a:gd name="T0" fmla="*/ 11 w 32"/>
                <a:gd name="T1" fmla="*/ 131 h 131"/>
                <a:gd name="T2" fmla="*/ 0 w 32"/>
                <a:gd name="T3" fmla="*/ 130 h 131"/>
                <a:gd name="T4" fmla="*/ 21 w 32"/>
                <a:gd name="T5" fmla="*/ 0 h 131"/>
                <a:gd name="T6" fmla="*/ 32 w 32"/>
                <a:gd name="T7" fmla="*/ 2 h 131"/>
                <a:gd name="T8" fmla="*/ 11 w 32"/>
                <a:gd name="T9" fmla="*/ 131 h 131"/>
                <a:gd name="T10" fmla="*/ 11 w 32"/>
                <a:gd name="T11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31">
                  <a:moveTo>
                    <a:pt x="11" y="131"/>
                  </a:moveTo>
                  <a:lnTo>
                    <a:pt x="0" y="130"/>
                  </a:lnTo>
                  <a:lnTo>
                    <a:pt x="21" y="0"/>
                  </a:lnTo>
                  <a:lnTo>
                    <a:pt x="32" y="2"/>
                  </a:lnTo>
                  <a:lnTo>
                    <a:pt x="11" y="131"/>
                  </a:lnTo>
                  <a:lnTo>
                    <a:pt x="11" y="131"/>
                  </a:ln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2" name="Freeform 10069"/>
            <p:cNvSpPr>
              <a:spLocks/>
            </p:cNvSpPr>
            <p:nvPr/>
          </p:nvSpPr>
          <p:spPr bwMode="auto">
            <a:xfrm>
              <a:off x="10324209" y="4166370"/>
              <a:ext cx="207534" cy="823842"/>
            </a:xfrm>
            <a:custGeom>
              <a:avLst/>
              <a:gdLst>
                <a:gd name="T0" fmla="*/ 22 w 33"/>
                <a:gd name="T1" fmla="*/ 131 h 131"/>
                <a:gd name="T2" fmla="*/ 0 w 33"/>
                <a:gd name="T3" fmla="*/ 2 h 131"/>
                <a:gd name="T4" fmla="*/ 11 w 33"/>
                <a:gd name="T5" fmla="*/ 0 h 131"/>
                <a:gd name="T6" fmla="*/ 33 w 33"/>
                <a:gd name="T7" fmla="*/ 130 h 131"/>
                <a:gd name="T8" fmla="*/ 22 w 33"/>
                <a:gd name="T9" fmla="*/ 131 h 131"/>
                <a:gd name="T10" fmla="*/ 22 w 33"/>
                <a:gd name="T11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131">
                  <a:moveTo>
                    <a:pt x="22" y="131"/>
                  </a:moveTo>
                  <a:lnTo>
                    <a:pt x="0" y="2"/>
                  </a:lnTo>
                  <a:lnTo>
                    <a:pt x="11" y="0"/>
                  </a:lnTo>
                  <a:lnTo>
                    <a:pt x="33" y="130"/>
                  </a:lnTo>
                  <a:lnTo>
                    <a:pt x="22" y="131"/>
                  </a:lnTo>
                  <a:lnTo>
                    <a:pt x="22" y="131"/>
                  </a:ln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3" name="Freeform 10070"/>
            <p:cNvSpPr>
              <a:spLocks/>
            </p:cNvSpPr>
            <p:nvPr/>
          </p:nvSpPr>
          <p:spPr bwMode="auto">
            <a:xfrm>
              <a:off x="10361942" y="4172657"/>
              <a:ext cx="540841" cy="106913"/>
            </a:xfrm>
            <a:custGeom>
              <a:avLst/>
              <a:gdLst>
                <a:gd name="T0" fmla="*/ 332 w 332"/>
                <a:gd name="T1" fmla="*/ 68 h 68"/>
                <a:gd name="T2" fmla="*/ 302 w 332"/>
                <a:gd name="T3" fmla="*/ 38 h 68"/>
                <a:gd name="T4" fmla="*/ 292 w 332"/>
                <a:gd name="T5" fmla="*/ 22 h 68"/>
                <a:gd name="T6" fmla="*/ 282 w 332"/>
                <a:gd name="T7" fmla="*/ 38 h 68"/>
                <a:gd name="T8" fmla="*/ 252 w 332"/>
                <a:gd name="T9" fmla="*/ 68 h 68"/>
                <a:gd name="T10" fmla="*/ 222 w 332"/>
                <a:gd name="T11" fmla="*/ 38 h 68"/>
                <a:gd name="T12" fmla="*/ 216 w 332"/>
                <a:gd name="T13" fmla="*/ 28 h 68"/>
                <a:gd name="T14" fmla="*/ 172 w 332"/>
                <a:gd name="T15" fmla="*/ 68 h 68"/>
                <a:gd name="T16" fmla="*/ 143 w 332"/>
                <a:gd name="T17" fmla="*/ 39 h 68"/>
                <a:gd name="T18" fmla="*/ 133 w 332"/>
                <a:gd name="T19" fmla="*/ 23 h 68"/>
                <a:gd name="T20" fmla="*/ 122 w 332"/>
                <a:gd name="T21" fmla="*/ 38 h 68"/>
                <a:gd name="T22" fmla="*/ 91 w 332"/>
                <a:gd name="T23" fmla="*/ 68 h 68"/>
                <a:gd name="T24" fmla="*/ 60 w 332"/>
                <a:gd name="T25" fmla="*/ 38 h 68"/>
                <a:gd name="T26" fmla="*/ 49 w 332"/>
                <a:gd name="T27" fmla="*/ 22 h 68"/>
                <a:gd name="T28" fmla="*/ 21 w 332"/>
                <a:gd name="T29" fmla="*/ 60 h 68"/>
                <a:gd name="T30" fmla="*/ 10 w 332"/>
                <a:gd name="T31" fmla="*/ 68 h 68"/>
                <a:gd name="T32" fmla="*/ 0 w 332"/>
                <a:gd name="T33" fmla="*/ 52 h 68"/>
                <a:gd name="T34" fmla="*/ 51 w 332"/>
                <a:gd name="T35" fmla="*/ 0 h 68"/>
                <a:gd name="T36" fmla="*/ 79 w 332"/>
                <a:gd name="T37" fmla="*/ 27 h 68"/>
                <a:gd name="T38" fmla="*/ 91 w 332"/>
                <a:gd name="T39" fmla="*/ 44 h 68"/>
                <a:gd name="T40" fmla="*/ 103 w 332"/>
                <a:gd name="T41" fmla="*/ 27 h 68"/>
                <a:gd name="T42" fmla="*/ 131 w 332"/>
                <a:gd name="T43" fmla="*/ 0 h 68"/>
                <a:gd name="T44" fmla="*/ 164 w 332"/>
                <a:gd name="T45" fmla="*/ 30 h 68"/>
                <a:gd name="T46" fmla="*/ 172 w 332"/>
                <a:gd name="T47" fmla="*/ 45 h 68"/>
                <a:gd name="T48" fmla="*/ 201 w 332"/>
                <a:gd name="T49" fmla="*/ 7 h 68"/>
                <a:gd name="T50" fmla="*/ 202 w 332"/>
                <a:gd name="T51" fmla="*/ 6 h 68"/>
                <a:gd name="T52" fmla="*/ 212 w 332"/>
                <a:gd name="T53" fmla="*/ 0 h 68"/>
                <a:gd name="T54" fmla="*/ 242 w 332"/>
                <a:gd name="T55" fmla="*/ 29 h 68"/>
                <a:gd name="T56" fmla="*/ 252 w 332"/>
                <a:gd name="T57" fmla="*/ 45 h 68"/>
                <a:gd name="T58" fmla="*/ 262 w 332"/>
                <a:gd name="T59" fmla="*/ 29 h 68"/>
                <a:gd name="T60" fmla="*/ 292 w 332"/>
                <a:gd name="T61" fmla="*/ 0 h 68"/>
                <a:gd name="T62" fmla="*/ 323 w 332"/>
                <a:gd name="T63" fmla="*/ 29 h 68"/>
                <a:gd name="T64" fmla="*/ 332 w 332"/>
                <a:gd name="T65" fmla="*/ 45 h 68"/>
                <a:gd name="T66" fmla="*/ 332 w 332"/>
                <a:gd name="T6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2" h="68">
                  <a:moveTo>
                    <a:pt x="332" y="68"/>
                  </a:moveTo>
                  <a:cubicBezTo>
                    <a:pt x="315" y="68"/>
                    <a:pt x="307" y="51"/>
                    <a:pt x="302" y="38"/>
                  </a:cubicBezTo>
                  <a:cubicBezTo>
                    <a:pt x="300" y="33"/>
                    <a:pt x="295" y="22"/>
                    <a:pt x="292" y="22"/>
                  </a:cubicBezTo>
                  <a:cubicBezTo>
                    <a:pt x="289" y="22"/>
                    <a:pt x="285" y="33"/>
                    <a:pt x="282" y="38"/>
                  </a:cubicBezTo>
                  <a:cubicBezTo>
                    <a:pt x="277" y="51"/>
                    <a:pt x="269" y="68"/>
                    <a:pt x="252" y="68"/>
                  </a:cubicBezTo>
                  <a:cubicBezTo>
                    <a:pt x="235" y="68"/>
                    <a:pt x="227" y="51"/>
                    <a:pt x="222" y="38"/>
                  </a:cubicBezTo>
                  <a:cubicBezTo>
                    <a:pt x="220" y="35"/>
                    <a:pt x="218" y="31"/>
                    <a:pt x="216" y="28"/>
                  </a:cubicBezTo>
                  <a:cubicBezTo>
                    <a:pt x="207" y="44"/>
                    <a:pt x="190" y="68"/>
                    <a:pt x="172" y="68"/>
                  </a:cubicBezTo>
                  <a:cubicBezTo>
                    <a:pt x="154" y="68"/>
                    <a:pt x="148" y="51"/>
                    <a:pt x="143" y="39"/>
                  </a:cubicBezTo>
                  <a:cubicBezTo>
                    <a:pt x="139" y="30"/>
                    <a:pt x="136" y="24"/>
                    <a:pt x="133" y="23"/>
                  </a:cubicBezTo>
                  <a:cubicBezTo>
                    <a:pt x="130" y="25"/>
                    <a:pt x="125" y="33"/>
                    <a:pt x="122" y="38"/>
                  </a:cubicBezTo>
                  <a:cubicBezTo>
                    <a:pt x="113" y="53"/>
                    <a:pt x="105" y="68"/>
                    <a:pt x="91" y="68"/>
                  </a:cubicBezTo>
                  <a:cubicBezTo>
                    <a:pt x="77" y="68"/>
                    <a:pt x="69" y="53"/>
                    <a:pt x="60" y="38"/>
                  </a:cubicBezTo>
                  <a:cubicBezTo>
                    <a:pt x="57" y="33"/>
                    <a:pt x="52" y="25"/>
                    <a:pt x="49" y="22"/>
                  </a:cubicBezTo>
                  <a:cubicBezTo>
                    <a:pt x="40" y="24"/>
                    <a:pt x="28" y="43"/>
                    <a:pt x="21" y="60"/>
                  </a:cubicBezTo>
                  <a:cubicBezTo>
                    <a:pt x="19" y="65"/>
                    <a:pt x="15" y="68"/>
                    <a:pt x="10" y="68"/>
                  </a:cubicBezTo>
                  <a:lnTo>
                    <a:pt x="0" y="52"/>
                  </a:lnTo>
                  <a:cubicBezTo>
                    <a:pt x="5" y="40"/>
                    <a:pt x="23" y="0"/>
                    <a:pt x="51" y="0"/>
                  </a:cubicBezTo>
                  <a:cubicBezTo>
                    <a:pt x="63" y="0"/>
                    <a:pt x="71" y="12"/>
                    <a:pt x="79" y="27"/>
                  </a:cubicBezTo>
                  <a:cubicBezTo>
                    <a:pt x="83" y="32"/>
                    <a:pt x="88" y="41"/>
                    <a:pt x="91" y="44"/>
                  </a:cubicBezTo>
                  <a:cubicBezTo>
                    <a:pt x="94" y="41"/>
                    <a:pt x="100" y="32"/>
                    <a:pt x="103" y="27"/>
                  </a:cubicBezTo>
                  <a:cubicBezTo>
                    <a:pt x="111" y="12"/>
                    <a:pt x="119" y="0"/>
                    <a:pt x="131" y="0"/>
                  </a:cubicBezTo>
                  <a:cubicBezTo>
                    <a:pt x="151" y="0"/>
                    <a:pt x="158" y="18"/>
                    <a:pt x="164" y="30"/>
                  </a:cubicBezTo>
                  <a:cubicBezTo>
                    <a:pt x="165" y="35"/>
                    <a:pt x="169" y="45"/>
                    <a:pt x="172" y="45"/>
                  </a:cubicBezTo>
                  <a:cubicBezTo>
                    <a:pt x="179" y="45"/>
                    <a:pt x="194" y="24"/>
                    <a:pt x="201" y="7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4" y="2"/>
                    <a:pt x="208" y="0"/>
                    <a:pt x="212" y="0"/>
                  </a:cubicBezTo>
                  <a:cubicBezTo>
                    <a:pt x="229" y="0"/>
                    <a:pt x="237" y="17"/>
                    <a:pt x="242" y="29"/>
                  </a:cubicBezTo>
                  <a:cubicBezTo>
                    <a:pt x="245" y="34"/>
                    <a:pt x="249" y="45"/>
                    <a:pt x="252" y="45"/>
                  </a:cubicBezTo>
                  <a:cubicBezTo>
                    <a:pt x="255" y="45"/>
                    <a:pt x="259" y="34"/>
                    <a:pt x="262" y="29"/>
                  </a:cubicBezTo>
                  <a:cubicBezTo>
                    <a:pt x="267" y="17"/>
                    <a:pt x="275" y="0"/>
                    <a:pt x="292" y="0"/>
                  </a:cubicBezTo>
                  <a:cubicBezTo>
                    <a:pt x="310" y="0"/>
                    <a:pt x="317" y="17"/>
                    <a:pt x="323" y="29"/>
                  </a:cubicBezTo>
                  <a:cubicBezTo>
                    <a:pt x="325" y="34"/>
                    <a:pt x="330" y="45"/>
                    <a:pt x="332" y="45"/>
                  </a:cubicBezTo>
                  <a:lnTo>
                    <a:pt x="332" y="68"/>
                  </a:lnTo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4" name="Freeform 10071"/>
            <p:cNvSpPr>
              <a:spLocks/>
            </p:cNvSpPr>
            <p:nvPr/>
          </p:nvSpPr>
          <p:spPr bwMode="auto">
            <a:xfrm>
              <a:off x="10229878" y="4927319"/>
              <a:ext cx="804973" cy="465375"/>
            </a:xfrm>
            <a:custGeom>
              <a:avLst/>
              <a:gdLst>
                <a:gd name="T0" fmla="*/ 493 w 493"/>
                <a:gd name="T1" fmla="*/ 0 h 285"/>
                <a:gd name="T2" fmla="*/ 493 w 493"/>
                <a:gd name="T3" fmla="*/ 254 h 285"/>
                <a:gd name="T4" fmla="*/ 462 w 493"/>
                <a:gd name="T5" fmla="*/ 285 h 285"/>
                <a:gd name="T6" fmla="*/ 32 w 493"/>
                <a:gd name="T7" fmla="*/ 285 h 285"/>
                <a:gd name="T8" fmla="*/ 0 w 493"/>
                <a:gd name="T9" fmla="*/ 254 h 285"/>
                <a:gd name="T10" fmla="*/ 0 w 493"/>
                <a:gd name="T11" fmla="*/ 0 h 285"/>
                <a:gd name="T12" fmla="*/ 493 w 493"/>
                <a:gd name="T1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3" h="285">
                  <a:moveTo>
                    <a:pt x="493" y="0"/>
                  </a:moveTo>
                  <a:lnTo>
                    <a:pt x="493" y="254"/>
                  </a:lnTo>
                  <a:cubicBezTo>
                    <a:pt x="493" y="271"/>
                    <a:pt x="479" y="285"/>
                    <a:pt x="462" y="285"/>
                  </a:cubicBezTo>
                  <a:lnTo>
                    <a:pt x="32" y="285"/>
                  </a:lnTo>
                  <a:cubicBezTo>
                    <a:pt x="14" y="285"/>
                    <a:pt x="0" y="271"/>
                    <a:pt x="0" y="254"/>
                  </a:cubicBezTo>
                  <a:lnTo>
                    <a:pt x="0" y="0"/>
                  </a:lnTo>
                  <a:lnTo>
                    <a:pt x="493" y="0"/>
                  </a:lnTo>
                </a:path>
              </a:pathLst>
            </a:custGeom>
            <a:solidFill>
              <a:srgbClr val="103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5" name="Freeform 38"/>
            <p:cNvSpPr>
              <a:spLocks/>
            </p:cNvSpPr>
            <p:nvPr/>
          </p:nvSpPr>
          <p:spPr bwMode="auto">
            <a:xfrm>
              <a:off x="10173275" y="4933424"/>
              <a:ext cx="918173" cy="503113"/>
            </a:xfrm>
            <a:custGeom>
              <a:avLst/>
              <a:gdLst>
                <a:gd name="connsiteX0" fmla="*/ 141448 w 918173"/>
                <a:gd name="connsiteY0" fmla="*/ 421356 h 503113"/>
                <a:gd name="connsiteX1" fmla="*/ 776723 w 918173"/>
                <a:gd name="connsiteY1" fmla="*/ 421356 h 503113"/>
                <a:gd name="connsiteX2" fmla="*/ 817550 w 918173"/>
                <a:gd name="connsiteY2" fmla="*/ 461400 h 503113"/>
                <a:gd name="connsiteX3" fmla="*/ 776723 w 918173"/>
                <a:gd name="connsiteY3" fmla="*/ 503113 h 503113"/>
                <a:gd name="connsiteX4" fmla="*/ 141448 w 918173"/>
                <a:gd name="connsiteY4" fmla="*/ 503113 h 503113"/>
                <a:gd name="connsiteX5" fmla="*/ 100621 w 918173"/>
                <a:gd name="connsiteY5" fmla="*/ 461400 h 503113"/>
                <a:gd name="connsiteX6" fmla="*/ 141448 w 918173"/>
                <a:gd name="connsiteY6" fmla="*/ 421356 h 503113"/>
                <a:gd name="connsiteX7" fmla="*/ 40771 w 918173"/>
                <a:gd name="connsiteY7" fmla="*/ 270423 h 503113"/>
                <a:gd name="connsiteX8" fmla="*/ 877402 w 918173"/>
                <a:gd name="connsiteY8" fmla="*/ 270423 h 503113"/>
                <a:gd name="connsiteX9" fmla="*/ 918173 w 918173"/>
                <a:gd name="connsiteY9" fmla="*/ 310467 h 503113"/>
                <a:gd name="connsiteX10" fmla="*/ 877402 w 918173"/>
                <a:gd name="connsiteY10" fmla="*/ 352180 h 503113"/>
                <a:gd name="connsiteX11" fmla="*/ 40771 w 918173"/>
                <a:gd name="connsiteY11" fmla="*/ 352180 h 503113"/>
                <a:gd name="connsiteX12" fmla="*/ 0 w 918173"/>
                <a:gd name="connsiteY12" fmla="*/ 310467 h 503113"/>
                <a:gd name="connsiteX13" fmla="*/ 40771 w 918173"/>
                <a:gd name="connsiteY13" fmla="*/ 270423 h 503113"/>
                <a:gd name="connsiteX14" fmla="*/ 40771 w 918173"/>
                <a:gd name="connsiteY14" fmla="*/ 138355 h 503113"/>
                <a:gd name="connsiteX15" fmla="*/ 877402 w 918173"/>
                <a:gd name="connsiteY15" fmla="*/ 138355 h 503113"/>
                <a:gd name="connsiteX16" fmla="*/ 918173 w 918173"/>
                <a:gd name="connsiteY16" fmla="*/ 180068 h 503113"/>
                <a:gd name="connsiteX17" fmla="*/ 877402 w 918173"/>
                <a:gd name="connsiteY17" fmla="*/ 220112 h 503113"/>
                <a:gd name="connsiteX18" fmla="*/ 40771 w 918173"/>
                <a:gd name="connsiteY18" fmla="*/ 220112 h 503113"/>
                <a:gd name="connsiteX19" fmla="*/ 0 w 918173"/>
                <a:gd name="connsiteY19" fmla="*/ 180068 h 503113"/>
                <a:gd name="connsiteX20" fmla="*/ 40771 w 918173"/>
                <a:gd name="connsiteY20" fmla="*/ 138355 h 503113"/>
                <a:gd name="connsiteX21" fmla="*/ 40771 w 918173"/>
                <a:gd name="connsiteY21" fmla="*/ 0 h 503113"/>
                <a:gd name="connsiteX22" fmla="*/ 877402 w 918173"/>
                <a:gd name="connsiteY22" fmla="*/ 0 h 503113"/>
                <a:gd name="connsiteX23" fmla="*/ 918173 w 918173"/>
                <a:gd name="connsiteY23" fmla="*/ 40878 h 503113"/>
                <a:gd name="connsiteX24" fmla="*/ 877402 w 918173"/>
                <a:gd name="connsiteY24" fmla="*/ 81757 h 503113"/>
                <a:gd name="connsiteX25" fmla="*/ 40771 w 918173"/>
                <a:gd name="connsiteY25" fmla="*/ 81757 h 503113"/>
                <a:gd name="connsiteX26" fmla="*/ 0 w 918173"/>
                <a:gd name="connsiteY26" fmla="*/ 40878 h 503113"/>
                <a:gd name="connsiteX27" fmla="*/ 40771 w 918173"/>
                <a:gd name="connsiteY27" fmla="*/ 0 h 503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18173" h="503113">
                  <a:moveTo>
                    <a:pt x="141448" y="421356"/>
                  </a:moveTo>
                  <a:lnTo>
                    <a:pt x="776723" y="421356"/>
                  </a:lnTo>
                  <a:cubicBezTo>
                    <a:pt x="799586" y="421356"/>
                    <a:pt x="817550" y="439710"/>
                    <a:pt x="817550" y="461400"/>
                  </a:cubicBezTo>
                  <a:cubicBezTo>
                    <a:pt x="817550" y="484760"/>
                    <a:pt x="799586" y="503113"/>
                    <a:pt x="776723" y="503113"/>
                  </a:cubicBezTo>
                  <a:lnTo>
                    <a:pt x="141448" y="503113"/>
                  </a:lnTo>
                  <a:cubicBezTo>
                    <a:pt x="118585" y="503113"/>
                    <a:pt x="100621" y="484760"/>
                    <a:pt x="100621" y="461400"/>
                  </a:cubicBezTo>
                  <a:cubicBezTo>
                    <a:pt x="100621" y="439710"/>
                    <a:pt x="118585" y="421356"/>
                    <a:pt x="141448" y="421356"/>
                  </a:cubicBezTo>
                  <a:close/>
                  <a:moveTo>
                    <a:pt x="40771" y="270423"/>
                  </a:moveTo>
                  <a:lnTo>
                    <a:pt x="877402" y="270423"/>
                  </a:lnTo>
                  <a:cubicBezTo>
                    <a:pt x="900234" y="270423"/>
                    <a:pt x="918173" y="288777"/>
                    <a:pt x="918173" y="310467"/>
                  </a:cubicBezTo>
                  <a:cubicBezTo>
                    <a:pt x="918173" y="333827"/>
                    <a:pt x="900234" y="352180"/>
                    <a:pt x="877402" y="352180"/>
                  </a:cubicBezTo>
                  <a:lnTo>
                    <a:pt x="40771" y="352180"/>
                  </a:lnTo>
                  <a:cubicBezTo>
                    <a:pt x="17939" y="352180"/>
                    <a:pt x="0" y="333827"/>
                    <a:pt x="0" y="310467"/>
                  </a:cubicBezTo>
                  <a:cubicBezTo>
                    <a:pt x="0" y="288777"/>
                    <a:pt x="17939" y="270423"/>
                    <a:pt x="40771" y="270423"/>
                  </a:cubicBezTo>
                  <a:close/>
                  <a:moveTo>
                    <a:pt x="40771" y="138355"/>
                  </a:moveTo>
                  <a:lnTo>
                    <a:pt x="877402" y="138355"/>
                  </a:lnTo>
                  <a:cubicBezTo>
                    <a:pt x="900234" y="138355"/>
                    <a:pt x="918173" y="156708"/>
                    <a:pt x="918173" y="180068"/>
                  </a:cubicBezTo>
                  <a:cubicBezTo>
                    <a:pt x="918173" y="201758"/>
                    <a:pt x="900234" y="220112"/>
                    <a:pt x="877402" y="220112"/>
                  </a:cubicBezTo>
                  <a:lnTo>
                    <a:pt x="40771" y="220112"/>
                  </a:lnTo>
                  <a:cubicBezTo>
                    <a:pt x="17939" y="220112"/>
                    <a:pt x="0" y="201758"/>
                    <a:pt x="0" y="180068"/>
                  </a:cubicBezTo>
                  <a:cubicBezTo>
                    <a:pt x="0" y="156708"/>
                    <a:pt x="17939" y="138355"/>
                    <a:pt x="40771" y="138355"/>
                  </a:cubicBezTo>
                  <a:close/>
                  <a:moveTo>
                    <a:pt x="40771" y="0"/>
                  </a:moveTo>
                  <a:lnTo>
                    <a:pt x="877402" y="0"/>
                  </a:lnTo>
                  <a:cubicBezTo>
                    <a:pt x="900234" y="0"/>
                    <a:pt x="918173" y="17986"/>
                    <a:pt x="918173" y="40878"/>
                  </a:cubicBezTo>
                  <a:cubicBezTo>
                    <a:pt x="918173" y="63770"/>
                    <a:pt x="900234" y="81757"/>
                    <a:pt x="877402" y="81757"/>
                  </a:cubicBezTo>
                  <a:lnTo>
                    <a:pt x="40771" y="81757"/>
                  </a:lnTo>
                  <a:cubicBezTo>
                    <a:pt x="17939" y="81757"/>
                    <a:pt x="0" y="63770"/>
                    <a:pt x="0" y="40878"/>
                  </a:cubicBezTo>
                  <a:cubicBezTo>
                    <a:pt x="0" y="17986"/>
                    <a:pt x="17939" y="0"/>
                    <a:pt x="40771" y="0"/>
                  </a:cubicBez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6" name="Freeform 10078"/>
            <p:cNvSpPr>
              <a:spLocks/>
            </p:cNvSpPr>
            <p:nvPr/>
          </p:nvSpPr>
          <p:spPr bwMode="auto">
            <a:xfrm>
              <a:off x="10613497" y="2286000"/>
              <a:ext cx="37733" cy="477953"/>
            </a:xfrm>
            <a:custGeom>
              <a:avLst/>
              <a:gdLst>
                <a:gd name="T0" fmla="*/ 12 w 25"/>
                <a:gd name="T1" fmla="*/ 292 h 292"/>
                <a:gd name="T2" fmla="*/ 0 w 25"/>
                <a:gd name="T3" fmla="*/ 279 h 292"/>
                <a:gd name="T4" fmla="*/ 0 w 25"/>
                <a:gd name="T5" fmla="*/ 13 h 292"/>
                <a:gd name="T6" fmla="*/ 12 w 25"/>
                <a:gd name="T7" fmla="*/ 0 h 292"/>
                <a:gd name="T8" fmla="*/ 25 w 25"/>
                <a:gd name="T9" fmla="*/ 13 h 292"/>
                <a:gd name="T10" fmla="*/ 25 w 25"/>
                <a:gd name="T11" fmla="*/ 279 h 292"/>
                <a:gd name="T12" fmla="*/ 12 w 25"/>
                <a:gd name="T13" fmla="*/ 292 h 292"/>
                <a:gd name="T14" fmla="*/ 12 w 25"/>
                <a:gd name="T15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92">
                  <a:moveTo>
                    <a:pt x="12" y="292"/>
                  </a:moveTo>
                  <a:cubicBezTo>
                    <a:pt x="5" y="292"/>
                    <a:pt x="0" y="286"/>
                    <a:pt x="0" y="279"/>
                  </a:cubicBezTo>
                  <a:lnTo>
                    <a:pt x="0" y="13"/>
                  </a:ln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5" y="6"/>
                    <a:pt x="25" y="13"/>
                  </a:cubicBezTo>
                  <a:lnTo>
                    <a:pt x="25" y="279"/>
                  </a:lnTo>
                  <a:cubicBezTo>
                    <a:pt x="25" y="286"/>
                    <a:pt x="19" y="292"/>
                    <a:pt x="12" y="292"/>
                  </a:cubicBezTo>
                  <a:lnTo>
                    <a:pt x="12" y="29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  <p:sp>
          <p:nvSpPr>
            <p:cNvPr id="37" name="Freeform 40"/>
            <p:cNvSpPr>
              <a:spLocks/>
            </p:cNvSpPr>
            <p:nvPr/>
          </p:nvSpPr>
          <p:spPr bwMode="auto">
            <a:xfrm>
              <a:off x="9072728" y="2286000"/>
              <a:ext cx="3119272" cy="2911742"/>
            </a:xfrm>
            <a:custGeom>
              <a:avLst/>
              <a:gdLst>
                <a:gd name="connsiteX0" fmla="*/ 1002432 w 3119272"/>
                <a:gd name="connsiteY0" fmla="*/ 2501102 h 2911742"/>
                <a:gd name="connsiteX1" fmla="*/ 1018328 w 3119272"/>
                <a:gd name="connsiteY1" fmla="*/ 2503113 h 2911742"/>
                <a:gd name="connsiteX2" fmla="*/ 1024850 w 3119272"/>
                <a:gd name="connsiteY2" fmla="*/ 2530462 h 2911742"/>
                <a:gd name="connsiteX3" fmla="*/ 808001 w 3119272"/>
                <a:gd name="connsiteY3" fmla="*/ 2902089 h 2911742"/>
                <a:gd name="connsiteX4" fmla="*/ 790066 w 3119272"/>
                <a:gd name="connsiteY4" fmla="*/ 2911742 h 2911742"/>
                <a:gd name="connsiteX5" fmla="*/ 780284 w 3119272"/>
                <a:gd name="connsiteY5" fmla="*/ 2910133 h 2911742"/>
                <a:gd name="connsiteX6" fmla="*/ 772131 w 3119272"/>
                <a:gd name="connsiteY6" fmla="*/ 2881175 h 2911742"/>
                <a:gd name="connsiteX7" fmla="*/ 988980 w 3119272"/>
                <a:gd name="connsiteY7" fmla="*/ 2511157 h 2911742"/>
                <a:gd name="connsiteX8" fmla="*/ 1002432 w 3119272"/>
                <a:gd name="connsiteY8" fmla="*/ 2501102 h 2911742"/>
                <a:gd name="connsiteX9" fmla="*/ 2122312 w 3119272"/>
                <a:gd name="connsiteY9" fmla="*/ 2500298 h 2911742"/>
                <a:gd name="connsiteX10" fmla="*/ 2134948 w 3119272"/>
                <a:gd name="connsiteY10" fmla="*/ 2509548 h 2911742"/>
                <a:gd name="connsiteX11" fmla="*/ 2351797 w 3119272"/>
                <a:gd name="connsiteY11" fmla="*/ 2881175 h 2911742"/>
                <a:gd name="connsiteX12" fmla="*/ 2343645 w 3119272"/>
                <a:gd name="connsiteY12" fmla="*/ 2908525 h 2911742"/>
                <a:gd name="connsiteX13" fmla="*/ 2333862 w 3119272"/>
                <a:gd name="connsiteY13" fmla="*/ 2911742 h 2911742"/>
                <a:gd name="connsiteX14" fmla="*/ 2315927 w 3119272"/>
                <a:gd name="connsiteY14" fmla="*/ 2902089 h 2911742"/>
                <a:gd name="connsiteX15" fmla="*/ 2099078 w 3119272"/>
                <a:gd name="connsiteY15" fmla="*/ 2530462 h 2911742"/>
                <a:gd name="connsiteX16" fmla="*/ 2107231 w 3119272"/>
                <a:gd name="connsiteY16" fmla="*/ 2503113 h 2911742"/>
                <a:gd name="connsiteX17" fmla="*/ 2122312 w 3119272"/>
                <a:gd name="connsiteY17" fmla="*/ 2500298 h 2911742"/>
                <a:gd name="connsiteX18" fmla="*/ 610583 w 3119272"/>
                <a:gd name="connsiteY18" fmla="*/ 2091614 h 2911742"/>
                <a:gd name="connsiteX19" fmla="*/ 624004 w 3119272"/>
                <a:gd name="connsiteY19" fmla="*/ 2101106 h 2911742"/>
                <a:gd name="connsiteX20" fmla="*/ 615870 w 3119272"/>
                <a:gd name="connsiteY20" fmla="*/ 2130821 h 2911742"/>
                <a:gd name="connsiteX21" fmla="*/ 240067 w 3119272"/>
                <a:gd name="connsiteY21" fmla="*/ 2350381 h 2911742"/>
                <a:gd name="connsiteX22" fmla="*/ 230306 w 3119272"/>
                <a:gd name="connsiteY22" fmla="*/ 2352032 h 2911742"/>
                <a:gd name="connsiteX23" fmla="*/ 212411 w 3119272"/>
                <a:gd name="connsiteY23" fmla="*/ 2342127 h 2911742"/>
                <a:gd name="connsiteX24" fmla="*/ 220545 w 3119272"/>
                <a:gd name="connsiteY24" fmla="*/ 2314063 h 2911742"/>
                <a:gd name="connsiteX25" fmla="*/ 594721 w 3119272"/>
                <a:gd name="connsiteY25" fmla="*/ 2094503 h 2911742"/>
                <a:gd name="connsiteX26" fmla="*/ 610583 w 3119272"/>
                <a:gd name="connsiteY26" fmla="*/ 2091614 h 2911742"/>
                <a:gd name="connsiteX27" fmla="*/ 2514975 w 3119272"/>
                <a:gd name="connsiteY27" fmla="*/ 2091408 h 2911742"/>
                <a:gd name="connsiteX28" fmla="*/ 2530837 w 3119272"/>
                <a:gd name="connsiteY28" fmla="*/ 2092853 h 2911742"/>
                <a:gd name="connsiteX29" fmla="*/ 2905013 w 3119272"/>
                <a:gd name="connsiteY29" fmla="*/ 2312412 h 2911742"/>
                <a:gd name="connsiteX30" fmla="*/ 2913147 w 3119272"/>
                <a:gd name="connsiteY30" fmla="*/ 2342127 h 2911742"/>
                <a:gd name="connsiteX31" fmla="*/ 2895252 w 3119272"/>
                <a:gd name="connsiteY31" fmla="*/ 2352032 h 2911742"/>
                <a:gd name="connsiteX32" fmla="*/ 2885491 w 3119272"/>
                <a:gd name="connsiteY32" fmla="*/ 2348730 h 2911742"/>
                <a:gd name="connsiteX33" fmla="*/ 2509688 w 3119272"/>
                <a:gd name="connsiteY33" fmla="*/ 2129171 h 2911742"/>
                <a:gd name="connsiteX34" fmla="*/ 2501554 w 3119272"/>
                <a:gd name="connsiteY34" fmla="*/ 2101107 h 2911742"/>
                <a:gd name="connsiteX35" fmla="*/ 2514975 w 3119272"/>
                <a:gd name="connsiteY35" fmla="*/ 2091408 h 2911742"/>
                <a:gd name="connsiteX36" fmla="*/ 2667056 w 3119272"/>
                <a:gd name="connsiteY36" fmla="*/ 1540772 h 2911742"/>
                <a:gd name="connsiteX37" fmla="*/ 3099822 w 3119272"/>
                <a:gd name="connsiteY37" fmla="*/ 1540772 h 2911742"/>
                <a:gd name="connsiteX38" fmla="*/ 3119272 w 3119272"/>
                <a:gd name="connsiteY38" fmla="*/ 1560393 h 2911742"/>
                <a:gd name="connsiteX39" fmla="*/ 3099822 w 3119272"/>
                <a:gd name="connsiteY39" fmla="*/ 1578505 h 2911742"/>
                <a:gd name="connsiteX40" fmla="*/ 2667056 w 3119272"/>
                <a:gd name="connsiteY40" fmla="*/ 1578505 h 2911742"/>
                <a:gd name="connsiteX41" fmla="*/ 2647606 w 3119272"/>
                <a:gd name="connsiteY41" fmla="*/ 1560393 h 2911742"/>
                <a:gd name="connsiteX42" fmla="*/ 2667056 w 3119272"/>
                <a:gd name="connsiteY42" fmla="*/ 1540772 h 2911742"/>
                <a:gd name="connsiteX43" fmla="*/ 19709 w 3119272"/>
                <a:gd name="connsiteY43" fmla="*/ 1540772 h 2911742"/>
                <a:gd name="connsiteX44" fmla="*/ 458244 w 3119272"/>
                <a:gd name="connsiteY44" fmla="*/ 1540772 h 2911742"/>
                <a:gd name="connsiteX45" fmla="*/ 477953 w 3119272"/>
                <a:gd name="connsiteY45" fmla="*/ 1561903 h 2911742"/>
                <a:gd name="connsiteX46" fmla="*/ 458244 w 3119272"/>
                <a:gd name="connsiteY46" fmla="*/ 1584796 h 2911742"/>
                <a:gd name="connsiteX47" fmla="*/ 19709 w 3119272"/>
                <a:gd name="connsiteY47" fmla="*/ 1584796 h 2911742"/>
                <a:gd name="connsiteX48" fmla="*/ 0 w 3119272"/>
                <a:gd name="connsiteY48" fmla="*/ 1561903 h 2911742"/>
                <a:gd name="connsiteX49" fmla="*/ 19709 w 3119272"/>
                <a:gd name="connsiteY49" fmla="*/ 1540772 h 2911742"/>
                <a:gd name="connsiteX50" fmla="*/ 219952 w 3119272"/>
                <a:gd name="connsiteY50" fmla="*/ 770954 h 2911742"/>
                <a:gd name="connsiteX51" fmla="*/ 235783 w 3119272"/>
                <a:gd name="connsiteY51" fmla="*/ 773843 h 2911742"/>
                <a:gd name="connsiteX52" fmla="*/ 615727 w 3119272"/>
                <a:gd name="connsiteY52" fmla="*/ 993403 h 2911742"/>
                <a:gd name="connsiteX53" fmla="*/ 622306 w 3119272"/>
                <a:gd name="connsiteY53" fmla="*/ 1021467 h 2911742"/>
                <a:gd name="connsiteX54" fmla="*/ 605858 w 3119272"/>
                <a:gd name="connsiteY54" fmla="*/ 1031372 h 2911742"/>
                <a:gd name="connsiteX55" fmla="*/ 594345 w 3119272"/>
                <a:gd name="connsiteY55" fmla="*/ 1029721 h 2911742"/>
                <a:gd name="connsiteX56" fmla="*/ 216046 w 3119272"/>
                <a:gd name="connsiteY56" fmla="*/ 810161 h 2911742"/>
                <a:gd name="connsiteX57" fmla="*/ 207822 w 3119272"/>
                <a:gd name="connsiteY57" fmla="*/ 780447 h 2911742"/>
                <a:gd name="connsiteX58" fmla="*/ 219952 w 3119272"/>
                <a:gd name="connsiteY58" fmla="*/ 770954 h 2911742"/>
                <a:gd name="connsiteX59" fmla="*/ 2899726 w 3119272"/>
                <a:gd name="connsiteY59" fmla="*/ 770748 h 2911742"/>
                <a:gd name="connsiteX60" fmla="*/ 2913147 w 3119272"/>
                <a:gd name="connsiteY60" fmla="*/ 780447 h 2911742"/>
                <a:gd name="connsiteX61" fmla="*/ 2905013 w 3119272"/>
                <a:gd name="connsiteY61" fmla="*/ 808511 h 2911742"/>
                <a:gd name="connsiteX62" fmla="*/ 2529210 w 3119272"/>
                <a:gd name="connsiteY62" fmla="*/ 1028070 h 2911742"/>
                <a:gd name="connsiteX63" fmla="*/ 2519449 w 3119272"/>
                <a:gd name="connsiteY63" fmla="*/ 1031372 h 2911742"/>
                <a:gd name="connsiteX64" fmla="*/ 2501554 w 3119272"/>
                <a:gd name="connsiteY64" fmla="*/ 1021467 h 2911742"/>
                <a:gd name="connsiteX65" fmla="*/ 2509688 w 3119272"/>
                <a:gd name="connsiteY65" fmla="*/ 991752 h 2911742"/>
                <a:gd name="connsiteX66" fmla="*/ 2883864 w 3119272"/>
                <a:gd name="connsiteY66" fmla="*/ 772193 h 2911742"/>
                <a:gd name="connsiteX67" fmla="*/ 2899726 w 3119272"/>
                <a:gd name="connsiteY67" fmla="*/ 770748 h 2911742"/>
                <a:gd name="connsiteX68" fmla="*/ 2323295 w 3119272"/>
                <a:gd name="connsiteY68" fmla="*/ 204918 h 2911742"/>
                <a:gd name="connsiteX69" fmla="*/ 2338988 w 3119272"/>
                <a:gd name="connsiteY69" fmla="*/ 207776 h 2911742"/>
                <a:gd name="connsiteX70" fmla="*/ 2347141 w 3119272"/>
                <a:gd name="connsiteY70" fmla="*/ 235539 h 2911742"/>
                <a:gd name="connsiteX71" fmla="*/ 2130292 w 3119272"/>
                <a:gd name="connsiteY71" fmla="*/ 611166 h 2911742"/>
                <a:gd name="connsiteX72" fmla="*/ 2112357 w 3119272"/>
                <a:gd name="connsiteY72" fmla="*/ 622598 h 2911742"/>
                <a:gd name="connsiteX73" fmla="*/ 2100944 w 3119272"/>
                <a:gd name="connsiteY73" fmla="*/ 619332 h 2911742"/>
                <a:gd name="connsiteX74" fmla="*/ 2094422 w 3119272"/>
                <a:gd name="connsiteY74" fmla="*/ 591568 h 2911742"/>
                <a:gd name="connsiteX75" fmla="*/ 2311271 w 3119272"/>
                <a:gd name="connsiteY75" fmla="*/ 214308 h 2911742"/>
                <a:gd name="connsiteX76" fmla="*/ 2323295 w 3119272"/>
                <a:gd name="connsiteY76" fmla="*/ 204918 h 2911742"/>
                <a:gd name="connsiteX77" fmla="*/ 796180 w 3119272"/>
                <a:gd name="connsiteY77" fmla="*/ 204917 h 2911742"/>
                <a:gd name="connsiteX78" fmla="*/ 809632 w 3119272"/>
                <a:gd name="connsiteY78" fmla="*/ 214308 h 2911742"/>
                <a:gd name="connsiteX79" fmla="*/ 1026481 w 3119272"/>
                <a:gd name="connsiteY79" fmla="*/ 591568 h 2911742"/>
                <a:gd name="connsiteX80" fmla="*/ 1018328 w 3119272"/>
                <a:gd name="connsiteY80" fmla="*/ 619332 h 2911742"/>
                <a:gd name="connsiteX81" fmla="*/ 1008546 w 3119272"/>
                <a:gd name="connsiteY81" fmla="*/ 622598 h 2911742"/>
                <a:gd name="connsiteX82" fmla="*/ 990611 w 3119272"/>
                <a:gd name="connsiteY82" fmla="*/ 612799 h 2911742"/>
                <a:gd name="connsiteX83" fmla="*/ 773762 w 3119272"/>
                <a:gd name="connsiteY83" fmla="*/ 235539 h 2911742"/>
                <a:gd name="connsiteX84" fmla="*/ 780284 w 3119272"/>
                <a:gd name="connsiteY84" fmla="*/ 207775 h 2911742"/>
                <a:gd name="connsiteX85" fmla="*/ 796180 w 3119272"/>
                <a:gd name="connsiteY85" fmla="*/ 204917 h 2911742"/>
                <a:gd name="connsiteX86" fmla="*/ 1558880 w 3119272"/>
                <a:gd name="connsiteY86" fmla="*/ 0 h 2911742"/>
                <a:gd name="connsiteX87" fmla="*/ 1578501 w 3119272"/>
                <a:gd name="connsiteY87" fmla="*/ 21279 h 2911742"/>
                <a:gd name="connsiteX88" fmla="*/ 1578501 w 3119272"/>
                <a:gd name="connsiteY88" fmla="*/ 456674 h 2911742"/>
                <a:gd name="connsiteX89" fmla="*/ 1558880 w 3119272"/>
                <a:gd name="connsiteY89" fmla="*/ 477953 h 2911742"/>
                <a:gd name="connsiteX90" fmla="*/ 1540768 w 3119272"/>
                <a:gd name="connsiteY90" fmla="*/ 456674 h 2911742"/>
                <a:gd name="connsiteX91" fmla="*/ 1540768 w 3119272"/>
                <a:gd name="connsiteY91" fmla="*/ 21279 h 2911742"/>
                <a:gd name="connsiteX92" fmla="*/ 1558880 w 3119272"/>
                <a:gd name="connsiteY92" fmla="*/ 0 h 2911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3119272" h="2911742">
                  <a:moveTo>
                    <a:pt x="1002432" y="2501102"/>
                  </a:moveTo>
                  <a:cubicBezTo>
                    <a:pt x="1007731" y="2499493"/>
                    <a:pt x="1013437" y="2499896"/>
                    <a:pt x="1018328" y="2503113"/>
                  </a:cubicBezTo>
                  <a:cubicBezTo>
                    <a:pt x="1028111" y="2507940"/>
                    <a:pt x="1031372" y="2520810"/>
                    <a:pt x="1024850" y="2530462"/>
                  </a:cubicBezTo>
                  <a:lnTo>
                    <a:pt x="808001" y="2902089"/>
                  </a:lnTo>
                  <a:cubicBezTo>
                    <a:pt x="804740" y="2908525"/>
                    <a:pt x="796588" y="2911742"/>
                    <a:pt x="790066" y="2911742"/>
                  </a:cubicBezTo>
                  <a:cubicBezTo>
                    <a:pt x="786805" y="2911742"/>
                    <a:pt x="783544" y="2911742"/>
                    <a:pt x="780284" y="2910133"/>
                  </a:cubicBezTo>
                  <a:cubicBezTo>
                    <a:pt x="770501" y="2903698"/>
                    <a:pt x="767240" y="2890828"/>
                    <a:pt x="772131" y="2881175"/>
                  </a:cubicBezTo>
                  <a:lnTo>
                    <a:pt x="988980" y="2511157"/>
                  </a:lnTo>
                  <a:cubicBezTo>
                    <a:pt x="992241" y="2506331"/>
                    <a:pt x="997132" y="2502711"/>
                    <a:pt x="1002432" y="2501102"/>
                  </a:cubicBezTo>
                  <a:close/>
                  <a:moveTo>
                    <a:pt x="2122312" y="2500298"/>
                  </a:moveTo>
                  <a:cubicBezTo>
                    <a:pt x="2127203" y="2501504"/>
                    <a:pt x="2131687" y="2504722"/>
                    <a:pt x="2134948" y="2509548"/>
                  </a:cubicBezTo>
                  <a:lnTo>
                    <a:pt x="2351797" y="2881175"/>
                  </a:lnTo>
                  <a:cubicBezTo>
                    <a:pt x="2358319" y="2890828"/>
                    <a:pt x="2355058" y="2903698"/>
                    <a:pt x="2343645" y="2908525"/>
                  </a:cubicBezTo>
                  <a:cubicBezTo>
                    <a:pt x="2340384" y="2910133"/>
                    <a:pt x="2337123" y="2911742"/>
                    <a:pt x="2333862" y="2911742"/>
                  </a:cubicBezTo>
                  <a:cubicBezTo>
                    <a:pt x="2327341" y="2911742"/>
                    <a:pt x="2320819" y="2908525"/>
                    <a:pt x="2315927" y="2902089"/>
                  </a:cubicBezTo>
                  <a:lnTo>
                    <a:pt x="2099078" y="2530462"/>
                  </a:lnTo>
                  <a:cubicBezTo>
                    <a:pt x="2094187" y="2520810"/>
                    <a:pt x="2097448" y="2507940"/>
                    <a:pt x="2107231" y="2503113"/>
                  </a:cubicBezTo>
                  <a:cubicBezTo>
                    <a:pt x="2112122" y="2499896"/>
                    <a:pt x="2117421" y="2499091"/>
                    <a:pt x="2122312" y="2500298"/>
                  </a:cubicBezTo>
                  <a:close/>
                  <a:moveTo>
                    <a:pt x="610583" y="2091614"/>
                  </a:moveTo>
                  <a:cubicBezTo>
                    <a:pt x="615870" y="2092852"/>
                    <a:pt x="620751" y="2096154"/>
                    <a:pt x="624004" y="2101106"/>
                  </a:cubicBezTo>
                  <a:cubicBezTo>
                    <a:pt x="628885" y="2111011"/>
                    <a:pt x="625631" y="2124218"/>
                    <a:pt x="615870" y="2130821"/>
                  </a:cubicBezTo>
                  <a:lnTo>
                    <a:pt x="240067" y="2350381"/>
                  </a:lnTo>
                  <a:cubicBezTo>
                    <a:pt x="236813" y="2352032"/>
                    <a:pt x="233560" y="2352032"/>
                    <a:pt x="230306" y="2352032"/>
                  </a:cubicBezTo>
                  <a:cubicBezTo>
                    <a:pt x="223799" y="2352032"/>
                    <a:pt x="217291" y="2348730"/>
                    <a:pt x="212411" y="2342127"/>
                  </a:cubicBezTo>
                  <a:cubicBezTo>
                    <a:pt x="207530" y="2332222"/>
                    <a:pt x="210784" y="2319015"/>
                    <a:pt x="220545" y="2314063"/>
                  </a:cubicBezTo>
                  <a:lnTo>
                    <a:pt x="594721" y="2094503"/>
                  </a:lnTo>
                  <a:cubicBezTo>
                    <a:pt x="599602" y="2091202"/>
                    <a:pt x="605296" y="2090376"/>
                    <a:pt x="610583" y="2091614"/>
                  </a:cubicBezTo>
                  <a:close/>
                  <a:moveTo>
                    <a:pt x="2514975" y="2091408"/>
                  </a:moveTo>
                  <a:cubicBezTo>
                    <a:pt x="2520262" y="2089964"/>
                    <a:pt x="2525956" y="2090376"/>
                    <a:pt x="2530837" y="2092853"/>
                  </a:cubicBezTo>
                  <a:lnTo>
                    <a:pt x="2905013" y="2312412"/>
                  </a:lnTo>
                  <a:cubicBezTo>
                    <a:pt x="2914774" y="2319016"/>
                    <a:pt x="2918028" y="2332222"/>
                    <a:pt x="2913147" y="2342127"/>
                  </a:cubicBezTo>
                  <a:cubicBezTo>
                    <a:pt x="2909894" y="2348730"/>
                    <a:pt x="2901759" y="2352032"/>
                    <a:pt x="2895252" y="2352032"/>
                  </a:cubicBezTo>
                  <a:cubicBezTo>
                    <a:pt x="2891998" y="2352032"/>
                    <a:pt x="2888745" y="2350381"/>
                    <a:pt x="2885491" y="2348730"/>
                  </a:cubicBezTo>
                  <a:lnTo>
                    <a:pt x="2509688" y="2129171"/>
                  </a:lnTo>
                  <a:cubicBezTo>
                    <a:pt x="2499927" y="2124218"/>
                    <a:pt x="2496673" y="2111012"/>
                    <a:pt x="2501554" y="2101107"/>
                  </a:cubicBezTo>
                  <a:cubicBezTo>
                    <a:pt x="2504808" y="2096154"/>
                    <a:pt x="2509688" y="2092853"/>
                    <a:pt x="2514975" y="2091408"/>
                  </a:cubicBezTo>
                  <a:close/>
                  <a:moveTo>
                    <a:pt x="2667056" y="1540772"/>
                  </a:moveTo>
                  <a:lnTo>
                    <a:pt x="3099822" y="1540772"/>
                  </a:lnTo>
                  <a:cubicBezTo>
                    <a:pt x="3111168" y="1540772"/>
                    <a:pt x="3119272" y="1549828"/>
                    <a:pt x="3119272" y="1560393"/>
                  </a:cubicBezTo>
                  <a:cubicBezTo>
                    <a:pt x="3119272" y="1570959"/>
                    <a:pt x="3111168" y="1578505"/>
                    <a:pt x="3099822" y="1578505"/>
                  </a:cubicBezTo>
                  <a:lnTo>
                    <a:pt x="2667056" y="1578505"/>
                  </a:lnTo>
                  <a:cubicBezTo>
                    <a:pt x="2655710" y="1578505"/>
                    <a:pt x="2647606" y="1570959"/>
                    <a:pt x="2647606" y="1560393"/>
                  </a:cubicBezTo>
                  <a:cubicBezTo>
                    <a:pt x="2647606" y="1549828"/>
                    <a:pt x="2655710" y="1540772"/>
                    <a:pt x="2667056" y="1540772"/>
                  </a:cubicBezTo>
                  <a:close/>
                  <a:moveTo>
                    <a:pt x="19709" y="1540772"/>
                  </a:moveTo>
                  <a:lnTo>
                    <a:pt x="458244" y="1540772"/>
                  </a:lnTo>
                  <a:cubicBezTo>
                    <a:pt x="469741" y="1540772"/>
                    <a:pt x="477953" y="1549577"/>
                    <a:pt x="477953" y="1561903"/>
                  </a:cubicBezTo>
                  <a:cubicBezTo>
                    <a:pt x="477953" y="1574230"/>
                    <a:pt x="469741" y="1584796"/>
                    <a:pt x="458244" y="1584796"/>
                  </a:cubicBezTo>
                  <a:lnTo>
                    <a:pt x="19709" y="1584796"/>
                  </a:lnTo>
                  <a:cubicBezTo>
                    <a:pt x="8212" y="1584796"/>
                    <a:pt x="0" y="1574230"/>
                    <a:pt x="0" y="1561903"/>
                  </a:cubicBezTo>
                  <a:cubicBezTo>
                    <a:pt x="0" y="1549577"/>
                    <a:pt x="8212" y="1540772"/>
                    <a:pt x="19709" y="1540772"/>
                  </a:cubicBezTo>
                  <a:close/>
                  <a:moveTo>
                    <a:pt x="219952" y="770954"/>
                  </a:moveTo>
                  <a:cubicBezTo>
                    <a:pt x="225092" y="769716"/>
                    <a:pt x="230849" y="770542"/>
                    <a:pt x="235783" y="773843"/>
                  </a:cubicBezTo>
                  <a:lnTo>
                    <a:pt x="615727" y="993403"/>
                  </a:lnTo>
                  <a:cubicBezTo>
                    <a:pt x="625595" y="998355"/>
                    <a:pt x="628885" y="1011562"/>
                    <a:pt x="622306" y="1021467"/>
                  </a:cubicBezTo>
                  <a:cubicBezTo>
                    <a:pt x="619016" y="1028070"/>
                    <a:pt x="612437" y="1031372"/>
                    <a:pt x="605858" y="1031372"/>
                  </a:cubicBezTo>
                  <a:cubicBezTo>
                    <a:pt x="600924" y="1031372"/>
                    <a:pt x="597634" y="1031372"/>
                    <a:pt x="594345" y="1029721"/>
                  </a:cubicBezTo>
                  <a:lnTo>
                    <a:pt x="216046" y="810161"/>
                  </a:lnTo>
                  <a:cubicBezTo>
                    <a:pt x="206177" y="803558"/>
                    <a:pt x="201243" y="790351"/>
                    <a:pt x="207822" y="780447"/>
                  </a:cubicBezTo>
                  <a:cubicBezTo>
                    <a:pt x="210289" y="775494"/>
                    <a:pt x="214812" y="772192"/>
                    <a:pt x="219952" y="770954"/>
                  </a:cubicBezTo>
                  <a:close/>
                  <a:moveTo>
                    <a:pt x="2899726" y="770748"/>
                  </a:moveTo>
                  <a:cubicBezTo>
                    <a:pt x="2905013" y="772193"/>
                    <a:pt x="2909894" y="775494"/>
                    <a:pt x="2913147" y="780447"/>
                  </a:cubicBezTo>
                  <a:cubicBezTo>
                    <a:pt x="2918028" y="790352"/>
                    <a:pt x="2914774" y="803558"/>
                    <a:pt x="2905013" y="808511"/>
                  </a:cubicBezTo>
                  <a:lnTo>
                    <a:pt x="2529210" y="1028070"/>
                  </a:lnTo>
                  <a:cubicBezTo>
                    <a:pt x="2525956" y="1031372"/>
                    <a:pt x="2522703" y="1031372"/>
                    <a:pt x="2519449" y="1031372"/>
                  </a:cubicBezTo>
                  <a:cubicBezTo>
                    <a:pt x="2512942" y="1031372"/>
                    <a:pt x="2506434" y="1028070"/>
                    <a:pt x="2501554" y="1021467"/>
                  </a:cubicBezTo>
                  <a:cubicBezTo>
                    <a:pt x="2496673" y="1011562"/>
                    <a:pt x="2499927" y="998356"/>
                    <a:pt x="2509688" y="991752"/>
                  </a:cubicBezTo>
                  <a:lnTo>
                    <a:pt x="2883864" y="772193"/>
                  </a:lnTo>
                  <a:cubicBezTo>
                    <a:pt x="2888745" y="769716"/>
                    <a:pt x="2894439" y="769304"/>
                    <a:pt x="2899726" y="770748"/>
                  </a:cubicBezTo>
                  <a:close/>
                  <a:moveTo>
                    <a:pt x="2323295" y="204918"/>
                  </a:moveTo>
                  <a:cubicBezTo>
                    <a:pt x="2328390" y="203693"/>
                    <a:pt x="2334097" y="204509"/>
                    <a:pt x="2338988" y="207776"/>
                  </a:cubicBezTo>
                  <a:cubicBezTo>
                    <a:pt x="2348771" y="212675"/>
                    <a:pt x="2352032" y="225741"/>
                    <a:pt x="2347141" y="235539"/>
                  </a:cubicBezTo>
                  <a:lnTo>
                    <a:pt x="2130292" y="611166"/>
                  </a:lnTo>
                  <a:cubicBezTo>
                    <a:pt x="2125400" y="617699"/>
                    <a:pt x="2118878" y="622598"/>
                    <a:pt x="2112357" y="622598"/>
                  </a:cubicBezTo>
                  <a:cubicBezTo>
                    <a:pt x="2109096" y="622598"/>
                    <a:pt x="2104204" y="620965"/>
                    <a:pt x="2100944" y="619332"/>
                  </a:cubicBezTo>
                  <a:cubicBezTo>
                    <a:pt x="2091161" y="614432"/>
                    <a:pt x="2087900" y="601367"/>
                    <a:pt x="2094422" y="591568"/>
                  </a:cubicBezTo>
                  <a:lnTo>
                    <a:pt x="2311271" y="214308"/>
                  </a:lnTo>
                  <a:cubicBezTo>
                    <a:pt x="2313717" y="209409"/>
                    <a:pt x="2318200" y="206143"/>
                    <a:pt x="2323295" y="204918"/>
                  </a:cubicBezTo>
                  <a:close/>
                  <a:moveTo>
                    <a:pt x="796180" y="204917"/>
                  </a:moveTo>
                  <a:cubicBezTo>
                    <a:pt x="801480" y="206142"/>
                    <a:pt x="806371" y="209409"/>
                    <a:pt x="809632" y="214308"/>
                  </a:cubicBezTo>
                  <a:lnTo>
                    <a:pt x="1026481" y="591568"/>
                  </a:lnTo>
                  <a:cubicBezTo>
                    <a:pt x="1031372" y="601367"/>
                    <a:pt x="1028111" y="614432"/>
                    <a:pt x="1018328" y="619332"/>
                  </a:cubicBezTo>
                  <a:cubicBezTo>
                    <a:pt x="1015068" y="620965"/>
                    <a:pt x="1011807" y="622598"/>
                    <a:pt x="1008546" y="622598"/>
                  </a:cubicBezTo>
                  <a:cubicBezTo>
                    <a:pt x="1002024" y="622598"/>
                    <a:pt x="993872" y="619332"/>
                    <a:pt x="990611" y="612799"/>
                  </a:cubicBezTo>
                  <a:lnTo>
                    <a:pt x="773762" y="235539"/>
                  </a:lnTo>
                  <a:cubicBezTo>
                    <a:pt x="767240" y="225740"/>
                    <a:pt x="770501" y="212675"/>
                    <a:pt x="780284" y="207775"/>
                  </a:cubicBezTo>
                  <a:cubicBezTo>
                    <a:pt x="785175" y="204509"/>
                    <a:pt x="790882" y="203693"/>
                    <a:pt x="796180" y="204917"/>
                  </a:cubicBezTo>
                  <a:close/>
                  <a:moveTo>
                    <a:pt x="1558880" y="0"/>
                  </a:moveTo>
                  <a:cubicBezTo>
                    <a:pt x="1569445" y="0"/>
                    <a:pt x="1578501" y="9821"/>
                    <a:pt x="1578501" y="21279"/>
                  </a:cubicBezTo>
                  <a:lnTo>
                    <a:pt x="1578501" y="456674"/>
                  </a:lnTo>
                  <a:cubicBezTo>
                    <a:pt x="1578501" y="468132"/>
                    <a:pt x="1569445" y="477953"/>
                    <a:pt x="1558880" y="477953"/>
                  </a:cubicBezTo>
                  <a:cubicBezTo>
                    <a:pt x="1548315" y="477953"/>
                    <a:pt x="1540768" y="468132"/>
                    <a:pt x="1540768" y="456674"/>
                  </a:cubicBezTo>
                  <a:lnTo>
                    <a:pt x="1540768" y="21279"/>
                  </a:lnTo>
                  <a:cubicBezTo>
                    <a:pt x="1540768" y="9821"/>
                    <a:pt x="1548315" y="0"/>
                    <a:pt x="15588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/>
            </a:p>
          </p:txBody>
        </p:sp>
      </p:grpSp>
      <p:sp>
        <p:nvSpPr>
          <p:cNvPr id="38" name="文本框 71"/>
          <p:cNvSpPr txBox="1"/>
          <p:nvPr/>
        </p:nvSpPr>
        <p:spPr>
          <a:xfrm>
            <a:off x="7875303" y="3807013"/>
            <a:ext cx="25392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添加文字内容添加文字内容添加文字内容添加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4078133" y="1746738"/>
            <a:ext cx="6463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latin typeface="Arial Black" panose="020B0A04020102020204" pitchFamily="34" charset="0"/>
              </a:rPr>
              <a:t>1</a:t>
            </a:r>
            <a:endParaRPr lang="zh-CN" altLang="en-US" sz="5400" dirty="0">
              <a:latin typeface="Arial Black" panose="020B0A040201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870422" y="4416604"/>
            <a:ext cx="6463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latin typeface="Arial Black" panose="020B0A04020102020204" pitchFamily="34" charset="0"/>
              </a:rPr>
              <a:t>4</a:t>
            </a:r>
            <a:endParaRPr lang="zh-CN" altLang="en-US" sz="5400" dirty="0">
              <a:latin typeface="Arial Black" panose="020B0A040201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915632" y="1743712"/>
            <a:ext cx="6463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latin typeface="Arial Black" panose="020B0A04020102020204" pitchFamily="34" charset="0"/>
              </a:rPr>
              <a:t>2</a:t>
            </a:r>
            <a:endParaRPr lang="zh-CN" altLang="en-US" sz="5400" dirty="0">
              <a:latin typeface="Arial Black" panose="020B0A040201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113891" y="4478453"/>
            <a:ext cx="6463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latin typeface="Arial Black" panose="020B0A04020102020204" pitchFamily="34" charset="0"/>
              </a:rPr>
              <a:t>3</a:t>
            </a:r>
            <a:endParaRPr lang="zh-CN" altLang="en-US" sz="5400" dirty="0">
              <a:latin typeface="Arial Black" panose="020B0A04020102020204" pitchFamily="34" charset="0"/>
            </a:endParaRPr>
          </a:p>
        </p:txBody>
      </p:sp>
      <p:sp>
        <p:nvSpPr>
          <p:cNvPr id="43" name="标题 4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36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38" grpId="0"/>
      <p:bldP spid="39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3"/>
          <p:cNvSpPr>
            <a:spLocks/>
          </p:cNvSpPr>
          <p:nvPr/>
        </p:nvSpPr>
        <p:spPr bwMode="auto">
          <a:xfrm flipH="1">
            <a:off x="2031073" y="4664555"/>
            <a:ext cx="649288" cy="649287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4"/>
          <p:cNvSpPr>
            <a:spLocks/>
          </p:cNvSpPr>
          <p:nvPr/>
        </p:nvSpPr>
        <p:spPr bwMode="auto">
          <a:xfrm flipH="1">
            <a:off x="2319998" y="3905730"/>
            <a:ext cx="998538" cy="996950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 flipH="1">
            <a:off x="2770848" y="1619730"/>
            <a:ext cx="1619250" cy="1617662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 flipH="1">
            <a:off x="1869148" y="1086331"/>
            <a:ext cx="1174750" cy="1174750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 flipH="1">
            <a:off x="1216685" y="2307117"/>
            <a:ext cx="1862137" cy="1860550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flipH="1">
            <a:off x="1464334" y="2554768"/>
            <a:ext cx="1366838" cy="1365250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30"/>
          <p:cNvSpPr>
            <a:spLocks/>
          </p:cNvSpPr>
          <p:nvPr/>
        </p:nvSpPr>
        <p:spPr bwMode="auto">
          <a:xfrm flipH="1">
            <a:off x="3001035" y="1849918"/>
            <a:ext cx="1158875" cy="1157287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reeform 48"/>
          <p:cNvSpPr>
            <a:spLocks/>
          </p:cNvSpPr>
          <p:nvPr/>
        </p:nvSpPr>
        <p:spPr bwMode="auto">
          <a:xfrm flipH="1">
            <a:off x="2067584" y="1286356"/>
            <a:ext cx="776288" cy="776287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reeform 66"/>
          <p:cNvSpPr>
            <a:spLocks/>
          </p:cNvSpPr>
          <p:nvPr/>
        </p:nvSpPr>
        <p:spPr bwMode="auto">
          <a:xfrm flipH="1">
            <a:off x="2532722" y="4118455"/>
            <a:ext cx="573088" cy="573087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reeform 76"/>
          <p:cNvSpPr>
            <a:spLocks noEditPoints="1"/>
          </p:cNvSpPr>
          <p:nvPr/>
        </p:nvSpPr>
        <p:spPr bwMode="auto">
          <a:xfrm flipH="1">
            <a:off x="2229510" y="4866168"/>
            <a:ext cx="260350" cy="242887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reeform 86"/>
          <p:cNvSpPr>
            <a:spLocks noEditPoints="1"/>
          </p:cNvSpPr>
          <p:nvPr/>
        </p:nvSpPr>
        <p:spPr bwMode="auto">
          <a:xfrm flipH="1">
            <a:off x="1575460" y="1972156"/>
            <a:ext cx="260350" cy="242887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val 20"/>
          <p:cNvSpPr>
            <a:spLocks noChangeArrowheads="1"/>
          </p:cNvSpPr>
          <p:nvPr/>
        </p:nvSpPr>
        <p:spPr bwMode="auto">
          <a:xfrm flipH="1">
            <a:off x="3423309" y="2270606"/>
            <a:ext cx="315913" cy="315912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 21"/>
          <p:cNvSpPr>
            <a:spLocks noChangeArrowheads="1"/>
          </p:cNvSpPr>
          <p:nvPr/>
        </p:nvSpPr>
        <p:spPr bwMode="auto">
          <a:xfrm flipH="1">
            <a:off x="1956459" y="3054831"/>
            <a:ext cx="363538" cy="365125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22"/>
          <p:cNvSpPr>
            <a:spLocks noChangeArrowheads="1"/>
          </p:cNvSpPr>
          <p:nvPr/>
        </p:nvSpPr>
        <p:spPr bwMode="auto">
          <a:xfrm flipH="1">
            <a:off x="2346984" y="1568931"/>
            <a:ext cx="214313" cy="214312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val 23"/>
          <p:cNvSpPr>
            <a:spLocks noChangeArrowheads="1"/>
          </p:cNvSpPr>
          <p:nvPr/>
        </p:nvSpPr>
        <p:spPr bwMode="auto">
          <a:xfrm flipH="1">
            <a:off x="2713697" y="4299430"/>
            <a:ext cx="214313" cy="212725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100"/>
          <p:cNvSpPr/>
          <p:nvPr/>
        </p:nvSpPr>
        <p:spPr>
          <a:xfrm flipH="1">
            <a:off x="5175247" y="1711670"/>
            <a:ext cx="5701862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添加文字内容添加文字内容添加文字内容添加文字内容添加文</a:t>
            </a:r>
            <a:endParaRPr lang="en-GB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Rectangle 115"/>
          <p:cNvSpPr/>
          <p:nvPr/>
        </p:nvSpPr>
        <p:spPr>
          <a:xfrm flipH="1">
            <a:off x="5175247" y="2559050"/>
            <a:ext cx="5785247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添加文字内容添加文字内容添加文字内容添加文字内容添加文</a:t>
            </a:r>
            <a:endParaRPr lang="en-GB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Rectangle 118"/>
          <p:cNvSpPr/>
          <p:nvPr/>
        </p:nvSpPr>
        <p:spPr>
          <a:xfrm flipH="1">
            <a:off x="5175247" y="3406430"/>
            <a:ext cx="5785247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添加文字内容添加文字内容添加文字内容添加文字内容添加文</a:t>
            </a:r>
            <a:endParaRPr lang="en-GB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Rectangle 121"/>
          <p:cNvSpPr/>
          <p:nvPr/>
        </p:nvSpPr>
        <p:spPr>
          <a:xfrm flipH="1">
            <a:off x="5175247" y="4253810"/>
            <a:ext cx="5785247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添加文字内容添加文字内容添加文字内容添加文字内容添加文</a:t>
            </a:r>
            <a:endParaRPr lang="en-GB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Rectangle 124"/>
          <p:cNvSpPr/>
          <p:nvPr/>
        </p:nvSpPr>
        <p:spPr>
          <a:xfrm flipH="1">
            <a:off x="5175247" y="5101190"/>
            <a:ext cx="5785247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添加文字内容添加文字内容添加文字内容添加文字内容添加文</a:t>
            </a:r>
            <a:endParaRPr lang="en-GB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" name="文本框 42"/>
          <p:cNvSpPr txBox="1"/>
          <p:nvPr/>
        </p:nvSpPr>
        <p:spPr>
          <a:xfrm>
            <a:off x="5369111" y="209446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29" name="文本框 42"/>
          <p:cNvSpPr txBox="1"/>
          <p:nvPr/>
        </p:nvSpPr>
        <p:spPr>
          <a:xfrm>
            <a:off x="5327647" y="1185384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30" name="文本框 42"/>
          <p:cNvSpPr txBox="1"/>
          <p:nvPr/>
        </p:nvSpPr>
        <p:spPr>
          <a:xfrm>
            <a:off x="5350150" y="292150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31" name="文本框 42"/>
          <p:cNvSpPr txBox="1"/>
          <p:nvPr/>
        </p:nvSpPr>
        <p:spPr>
          <a:xfrm>
            <a:off x="5327646" y="373197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32" name="文本框 42"/>
          <p:cNvSpPr txBox="1"/>
          <p:nvPr/>
        </p:nvSpPr>
        <p:spPr>
          <a:xfrm>
            <a:off x="5327646" y="459221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66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3056076" y="2065484"/>
            <a:ext cx="6472237" cy="2745055"/>
          </a:xfrm>
          <a:custGeom>
            <a:avLst/>
            <a:gdLst>
              <a:gd name="connsiteX0" fmla="*/ 0 w 7991061"/>
              <a:gd name="connsiteY0" fmla="*/ 2424665 h 2490926"/>
              <a:gd name="connsiteX1" fmla="*/ 1298713 w 7991061"/>
              <a:gd name="connsiteY1" fmla="*/ 807900 h 2490926"/>
              <a:gd name="connsiteX2" fmla="*/ 2955234 w 7991061"/>
              <a:gd name="connsiteY2" fmla="*/ 1019935 h 2490926"/>
              <a:gd name="connsiteX3" fmla="*/ 3949148 w 7991061"/>
              <a:gd name="connsiteY3" fmla="*/ 65778 h 2490926"/>
              <a:gd name="connsiteX4" fmla="*/ 5658678 w 7991061"/>
              <a:gd name="connsiteY4" fmla="*/ 224804 h 2490926"/>
              <a:gd name="connsiteX5" fmla="*/ 6069495 w 7991061"/>
              <a:gd name="connsiteY5" fmla="*/ 1364491 h 2490926"/>
              <a:gd name="connsiteX6" fmla="*/ 7460974 w 7991061"/>
              <a:gd name="connsiteY6" fmla="*/ 1072944 h 2490926"/>
              <a:gd name="connsiteX7" fmla="*/ 7991061 w 7991061"/>
              <a:gd name="connsiteY7" fmla="*/ 2490926 h 2490926"/>
              <a:gd name="connsiteX0" fmla="*/ 0 w 7991061"/>
              <a:gd name="connsiteY0" fmla="*/ 2590365 h 2656626"/>
              <a:gd name="connsiteX1" fmla="*/ 1298713 w 7991061"/>
              <a:gd name="connsiteY1" fmla="*/ 973600 h 2656626"/>
              <a:gd name="connsiteX2" fmla="*/ 2676938 w 7991061"/>
              <a:gd name="connsiteY2" fmla="*/ 32696 h 2656626"/>
              <a:gd name="connsiteX3" fmla="*/ 3949148 w 7991061"/>
              <a:gd name="connsiteY3" fmla="*/ 231478 h 2656626"/>
              <a:gd name="connsiteX4" fmla="*/ 5658678 w 7991061"/>
              <a:gd name="connsiteY4" fmla="*/ 390504 h 2656626"/>
              <a:gd name="connsiteX5" fmla="*/ 6069495 w 7991061"/>
              <a:gd name="connsiteY5" fmla="*/ 1530191 h 2656626"/>
              <a:gd name="connsiteX6" fmla="*/ 7460974 w 7991061"/>
              <a:gd name="connsiteY6" fmla="*/ 1238644 h 2656626"/>
              <a:gd name="connsiteX7" fmla="*/ 7991061 w 7991061"/>
              <a:gd name="connsiteY7" fmla="*/ 2656626 h 2656626"/>
              <a:gd name="connsiteX0" fmla="*/ 0 w 7991061"/>
              <a:gd name="connsiteY0" fmla="*/ 2598294 h 2664555"/>
              <a:gd name="connsiteX1" fmla="*/ 1298713 w 7991061"/>
              <a:gd name="connsiteY1" fmla="*/ 981529 h 2664555"/>
              <a:gd name="connsiteX2" fmla="*/ 2676938 w 7991061"/>
              <a:gd name="connsiteY2" fmla="*/ 40625 h 2664555"/>
              <a:gd name="connsiteX3" fmla="*/ 3949148 w 7991061"/>
              <a:gd name="connsiteY3" fmla="*/ 239407 h 2664555"/>
              <a:gd name="connsiteX4" fmla="*/ 4638261 w 7991061"/>
              <a:gd name="connsiteY4" fmla="*/ 862259 h 2664555"/>
              <a:gd name="connsiteX5" fmla="*/ 6069495 w 7991061"/>
              <a:gd name="connsiteY5" fmla="*/ 1538120 h 2664555"/>
              <a:gd name="connsiteX6" fmla="*/ 7460974 w 7991061"/>
              <a:gd name="connsiteY6" fmla="*/ 1246573 h 2664555"/>
              <a:gd name="connsiteX7" fmla="*/ 7991061 w 7991061"/>
              <a:gd name="connsiteY7" fmla="*/ 2664555 h 2664555"/>
              <a:gd name="connsiteX0" fmla="*/ 0 w 7991061"/>
              <a:gd name="connsiteY0" fmla="*/ 2598294 h 2664555"/>
              <a:gd name="connsiteX1" fmla="*/ 1298713 w 7991061"/>
              <a:gd name="connsiteY1" fmla="*/ 981529 h 2664555"/>
              <a:gd name="connsiteX2" fmla="*/ 2676938 w 7991061"/>
              <a:gd name="connsiteY2" fmla="*/ 40625 h 2664555"/>
              <a:gd name="connsiteX3" fmla="*/ 3949148 w 7991061"/>
              <a:gd name="connsiteY3" fmla="*/ 239407 h 2664555"/>
              <a:gd name="connsiteX4" fmla="*/ 4638261 w 7991061"/>
              <a:gd name="connsiteY4" fmla="*/ 862259 h 2664555"/>
              <a:gd name="connsiteX5" fmla="*/ 6069495 w 7991061"/>
              <a:gd name="connsiteY5" fmla="*/ 1538120 h 2664555"/>
              <a:gd name="connsiteX6" fmla="*/ 5751443 w 7991061"/>
              <a:gd name="connsiteY6" fmla="*/ 2598295 h 2664555"/>
              <a:gd name="connsiteX7" fmla="*/ 7991061 w 7991061"/>
              <a:gd name="connsiteY7" fmla="*/ 2664555 h 2664555"/>
              <a:gd name="connsiteX0" fmla="*/ 0 w 7991061"/>
              <a:gd name="connsiteY0" fmla="*/ 2589811 h 2656072"/>
              <a:gd name="connsiteX1" fmla="*/ 1298713 w 7991061"/>
              <a:gd name="connsiteY1" fmla="*/ 973046 h 2656072"/>
              <a:gd name="connsiteX2" fmla="*/ 2676938 w 7991061"/>
              <a:gd name="connsiteY2" fmla="*/ 32142 h 2656072"/>
              <a:gd name="connsiteX3" fmla="*/ 3949148 w 7991061"/>
              <a:gd name="connsiteY3" fmla="*/ 230924 h 2656072"/>
              <a:gd name="connsiteX4" fmla="*/ 5367131 w 7991061"/>
              <a:gd name="connsiteY4" fmla="*/ 350193 h 2656072"/>
              <a:gd name="connsiteX5" fmla="*/ 6069495 w 7991061"/>
              <a:gd name="connsiteY5" fmla="*/ 1529637 h 2656072"/>
              <a:gd name="connsiteX6" fmla="*/ 5751443 w 7991061"/>
              <a:gd name="connsiteY6" fmla="*/ 2589812 h 2656072"/>
              <a:gd name="connsiteX7" fmla="*/ 7991061 w 7991061"/>
              <a:gd name="connsiteY7" fmla="*/ 2656072 h 2656072"/>
              <a:gd name="connsiteX0" fmla="*/ 0 w 7991061"/>
              <a:gd name="connsiteY0" fmla="*/ 2589811 h 2656072"/>
              <a:gd name="connsiteX1" fmla="*/ 1298713 w 7991061"/>
              <a:gd name="connsiteY1" fmla="*/ 973046 h 2656072"/>
              <a:gd name="connsiteX2" fmla="*/ 2676938 w 7991061"/>
              <a:gd name="connsiteY2" fmla="*/ 32142 h 2656072"/>
              <a:gd name="connsiteX3" fmla="*/ 3949148 w 7991061"/>
              <a:gd name="connsiteY3" fmla="*/ 230924 h 2656072"/>
              <a:gd name="connsiteX4" fmla="*/ 5367131 w 7991061"/>
              <a:gd name="connsiteY4" fmla="*/ 350193 h 2656072"/>
              <a:gd name="connsiteX5" fmla="*/ 6069495 w 7991061"/>
              <a:gd name="connsiteY5" fmla="*/ 1529637 h 2656072"/>
              <a:gd name="connsiteX6" fmla="*/ 7089912 w 7991061"/>
              <a:gd name="connsiteY6" fmla="*/ 1675412 h 2656072"/>
              <a:gd name="connsiteX7" fmla="*/ 7991061 w 7991061"/>
              <a:gd name="connsiteY7" fmla="*/ 2656072 h 2656072"/>
              <a:gd name="connsiteX0" fmla="*/ 0 w 7315200"/>
              <a:gd name="connsiteY0" fmla="*/ 2589811 h 2934367"/>
              <a:gd name="connsiteX1" fmla="*/ 1298713 w 7315200"/>
              <a:gd name="connsiteY1" fmla="*/ 973046 h 2934367"/>
              <a:gd name="connsiteX2" fmla="*/ 2676938 w 7315200"/>
              <a:gd name="connsiteY2" fmla="*/ 32142 h 2934367"/>
              <a:gd name="connsiteX3" fmla="*/ 3949148 w 7315200"/>
              <a:gd name="connsiteY3" fmla="*/ 230924 h 2934367"/>
              <a:gd name="connsiteX4" fmla="*/ 5367131 w 7315200"/>
              <a:gd name="connsiteY4" fmla="*/ 350193 h 2934367"/>
              <a:gd name="connsiteX5" fmla="*/ 6069495 w 7315200"/>
              <a:gd name="connsiteY5" fmla="*/ 1529637 h 2934367"/>
              <a:gd name="connsiteX6" fmla="*/ 7089912 w 7315200"/>
              <a:gd name="connsiteY6" fmla="*/ 1675412 h 2934367"/>
              <a:gd name="connsiteX7" fmla="*/ 7315200 w 7315200"/>
              <a:gd name="connsiteY7" fmla="*/ 2934367 h 2934367"/>
              <a:gd name="connsiteX0" fmla="*/ 0 w 6268278"/>
              <a:gd name="connsiteY0" fmla="*/ 2709081 h 2934367"/>
              <a:gd name="connsiteX1" fmla="*/ 251791 w 6268278"/>
              <a:gd name="connsiteY1" fmla="*/ 973046 h 2934367"/>
              <a:gd name="connsiteX2" fmla="*/ 1630016 w 6268278"/>
              <a:gd name="connsiteY2" fmla="*/ 32142 h 2934367"/>
              <a:gd name="connsiteX3" fmla="*/ 2902226 w 6268278"/>
              <a:gd name="connsiteY3" fmla="*/ 230924 h 2934367"/>
              <a:gd name="connsiteX4" fmla="*/ 4320209 w 6268278"/>
              <a:gd name="connsiteY4" fmla="*/ 350193 h 2934367"/>
              <a:gd name="connsiteX5" fmla="*/ 5022573 w 6268278"/>
              <a:gd name="connsiteY5" fmla="*/ 1529637 h 2934367"/>
              <a:gd name="connsiteX6" fmla="*/ 6042990 w 6268278"/>
              <a:gd name="connsiteY6" fmla="*/ 1675412 h 2934367"/>
              <a:gd name="connsiteX7" fmla="*/ 6268278 w 6268278"/>
              <a:gd name="connsiteY7" fmla="*/ 2934367 h 2934367"/>
              <a:gd name="connsiteX0" fmla="*/ 199405 w 6467683"/>
              <a:gd name="connsiteY0" fmla="*/ 2709081 h 2934367"/>
              <a:gd name="connsiteX1" fmla="*/ 451196 w 6467683"/>
              <a:gd name="connsiteY1" fmla="*/ 973046 h 2934367"/>
              <a:gd name="connsiteX2" fmla="*/ 1829421 w 6467683"/>
              <a:gd name="connsiteY2" fmla="*/ 32142 h 2934367"/>
              <a:gd name="connsiteX3" fmla="*/ 3101631 w 6467683"/>
              <a:gd name="connsiteY3" fmla="*/ 230924 h 2934367"/>
              <a:gd name="connsiteX4" fmla="*/ 4519614 w 6467683"/>
              <a:gd name="connsiteY4" fmla="*/ 350193 h 2934367"/>
              <a:gd name="connsiteX5" fmla="*/ 5221978 w 6467683"/>
              <a:gd name="connsiteY5" fmla="*/ 1529637 h 2934367"/>
              <a:gd name="connsiteX6" fmla="*/ 6242395 w 6467683"/>
              <a:gd name="connsiteY6" fmla="*/ 1675412 h 2934367"/>
              <a:gd name="connsiteX7" fmla="*/ 6467683 w 6467683"/>
              <a:gd name="connsiteY7" fmla="*/ 2934367 h 2934367"/>
              <a:gd name="connsiteX0" fmla="*/ 203959 w 6472237"/>
              <a:gd name="connsiteY0" fmla="*/ 2519769 h 2745055"/>
              <a:gd name="connsiteX1" fmla="*/ 455750 w 6472237"/>
              <a:gd name="connsiteY1" fmla="*/ 783734 h 2745055"/>
              <a:gd name="connsiteX2" fmla="*/ 1966496 w 6472237"/>
              <a:gd name="connsiteY2" fmla="*/ 452430 h 2745055"/>
              <a:gd name="connsiteX3" fmla="*/ 3106185 w 6472237"/>
              <a:gd name="connsiteY3" fmla="*/ 41612 h 2745055"/>
              <a:gd name="connsiteX4" fmla="*/ 4524168 w 6472237"/>
              <a:gd name="connsiteY4" fmla="*/ 160881 h 2745055"/>
              <a:gd name="connsiteX5" fmla="*/ 5226532 w 6472237"/>
              <a:gd name="connsiteY5" fmla="*/ 1340325 h 2745055"/>
              <a:gd name="connsiteX6" fmla="*/ 6246949 w 6472237"/>
              <a:gd name="connsiteY6" fmla="*/ 1486100 h 2745055"/>
              <a:gd name="connsiteX7" fmla="*/ 6472237 w 6472237"/>
              <a:gd name="connsiteY7" fmla="*/ 2745055 h 27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72237" h="2745055">
                <a:moveTo>
                  <a:pt x="203959" y="2519769"/>
                </a:moveTo>
                <a:cubicBezTo>
                  <a:pt x="-254346" y="1788691"/>
                  <a:pt x="161994" y="1128290"/>
                  <a:pt x="455750" y="783734"/>
                </a:cubicBezTo>
                <a:cubicBezTo>
                  <a:pt x="749506" y="439178"/>
                  <a:pt x="1524757" y="576117"/>
                  <a:pt x="1966496" y="452430"/>
                </a:cubicBezTo>
                <a:cubicBezTo>
                  <a:pt x="2408235" y="328743"/>
                  <a:pt x="2679906" y="90203"/>
                  <a:pt x="3106185" y="41612"/>
                </a:cubicBezTo>
                <a:cubicBezTo>
                  <a:pt x="3532464" y="-6979"/>
                  <a:pt x="4170777" y="-55571"/>
                  <a:pt x="4524168" y="160881"/>
                </a:cubicBezTo>
                <a:cubicBezTo>
                  <a:pt x="4877559" y="377333"/>
                  <a:pt x="4939402" y="1119455"/>
                  <a:pt x="5226532" y="1340325"/>
                </a:cubicBezTo>
                <a:cubicBezTo>
                  <a:pt x="5513662" y="1561195"/>
                  <a:pt x="6039332" y="1251978"/>
                  <a:pt x="6246949" y="1486100"/>
                </a:cubicBezTo>
                <a:cubicBezTo>
                  <a:pt x="6454566" y="1720222"/>
                  <a:pt x="6367324" y="2129933"/>
                  <a:pt x="6472237" y="2745055"/>
                </a:cubicBezTo>
              </a:path>
            </a:pathLst>
          </a:custGeom>
          <a:noFill/>
          <a:ln w="31750">
            <a:solidFill>
              <a:srgbClr val="AD1F1F">
                <a:alpha val="7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782958" y="3975649"/>
            <a:ext cx="821635" cy="82163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578627" y="2065484"/>
            <a:ext cx="821635" cy="821635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053470" y="1981199"/>
            <a:ext cx="821635" cy="82163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9117495" y="4294690"/>
            <a:ext cx="821635" cy="821635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100"/>
          <p:cNvSpPr/>
          <p:nvPr/>
        </p:nvSpPr>
        <p:spPr>
          <a:xfrm flipH="1">
            <a:off x="1332860" y="3487100"/>
            <a:ext cx="1586657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添加文字内容添加文字内容添加文字内容添加文字内容</a:t>
            </a:r>
            <a:endParaRPr lang="en-GB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Rectangle 100"/>
          <p:cNvSpPr/>
          <p:nvPr/>
        </p:nvSpPr>
        <p:spPr>
          <a:xfrm flipH="1">
            <a:off x="3604593" y="1221232"/>
            <a:ext cx="2013314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添加文字内容添加文字内容添加文字内容添加文字内容添加文</a:t>
            </a:r>
            <a:endParaRPr lang="en-GB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Rectangle 100"/>
          <p:cNvSpPr/>
          <p:nvPr/>
        </p:nvSpPr>
        <p:spPr>
          <a:xfrm flipH="1">
            <a:off x="7671861" y="1234487"/>
            <a:ext cx="2059696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添加文字内容添加文字内容添加文字内容添加文字内容添加文</a:t>
            </a:r>
            <a:endParaRPr lang="en-GB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Rectangle 100"/>
          <p:cNvSpPr/>
          <p:nvPr/>
        </p:nvSpPr>
        <p:spPr>
          <a:xfrm flipH="1">
            <a:off x="9664872" y="3063027"/>
            <a:ext cx="1450099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添加文字内容添加文字内容添加文字内容添加文字内容添加文</a:t>
            </a:r>
            <a:endParaRPr lang="en-GB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Rectangle 100"/>
          <p:cNvSpPr/>
          <p:nvPr/>
        </p:nvSpPr>
        <p:spPr>
          <a:xfrm flipH="1">
            <a:off x="5054691" y="3633831"/>
            <a:ext cx="2059696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添加文字内容添加文字内容添加文字内容添加文字内容添加文</a:t>
            </a:r>
            <a:endParaRPr lang="en-GB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90835" y="4148819"/>
            <a:ext cx="405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261347" y="2161817"/>
            <a:ext cx="405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786504" y="2229109"/>
            <a:ext cx="405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325677" y="4489785"/>
            <a:ext cx="405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标题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880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351802" y="1453583"/>
            <a:ext cx="3859380" cy="3642687"/>
            <a:chOff x="5465373" y="1857621"/>
            <a:chExt cx="830996" cy="784338"/>
          </a:xfrm>
        </p:grpSpPr>
        <p:sp>
          <p:nvSpPr>
            <p:cNvPr id="8" name="任意多边形 7"/>
            <p:cNvSpPr/>
            <p:nvPr/>
          </p:nvSpPr>
          <p:spPr>
            <a:xfrm>
              <a:off x="5639536" y="1857621"/>
              <a:ext cx="482670" cy="482670"/>
            </a:xfrm>
            <a:custGeom>
              <a:avLst/>
              <a:gdLst>
                <a:gd name="connsiteX0" fmla="*/ 0 w 482670"/>
                <a:gd name="connsiteY0" fmla="*/ 241335 h 482670"/>
                <a:gd name="connsiteX1" fmla="*/ 241335 w 482670"/>
                <a:gd name="connsiteY1" fmla="*/ 0 h 482670"/>
                <a:gd name="connsiteX2" fmla="*/ 482670 w 482670"/>
                <a:gd name="connsiteY2" fmla="*/ 241335 h 482670"/>
                <a:gd name="connsiteX3" fmla="*/ 241335 w 482670"/>
                <a:gd name="connsiteY3" fmla="*/ 482670 h 482670"/>
                <a:gd name="connsiteX4" fmla="*/ 0 w 482670"/>
                <a:gd name="connsiteY4" fmla="*/ 241335 h 48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670" h="482670">
                  <a:moveTo>
                    <a:pt x="0" y="241335"/>
                  </a:moveTo>
                  <a:cubicBezTo>
                    <a:pt x="0" y="108049"/>
                    <a:pt x="108049" y="0"/>
                    <a:pt x="241335" y="0"/>
                  </a:cubicBezTo>
                  <a:cubicBezTo>
                    <a:pt x="374621" y="0"/>
                    <a:pt x="482670" y="108049"/>
                    <a:pt x="482670" y="241335"/>
                  </a:cubicBezTo>
                  <a:cubicBezTo>
                    <a:pt x="482670" y="374621"/>
                    <a:pt x="374621" y="482670"/>
                    <a:pt x="241335" y="482670"/>
                  </a:cubicBezTo>
                  <a:cubicBezTo>
                    <a:pt x="108049" y="482670"/>
                    <a:pt x="0" y="374621"/>
                    <a:pt x="0" y="241335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64356" tIns="84467" rIns="64356" bIns="181002" numCol="1" spcCol="1270" anchor="ctr" anchorCtr="0">
              <a:noAutofit/>
            </a:bodyPr>
            <a:lstStyle/>
            <a:p>
              <a:pPr marL="0" lvl="0" indent="0" algn="ctr" defTabSz="222250" rtl="0" eaLnBrk="1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sz="16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添加文字内容添加文字内容添加</a:t>
              </a: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5813699" y="2159289"/>
              <a:ext cx="482670" cy="482670"/>
            </a:xfrm>
            <a:custGeom>
              <a:avLst/>
              <a:gdLst>
                <a:gd name="connsiteX0" fmla="*/ 0 w 482670"/>
                <a:gd name="connsiteY0" fmla="*/ 241335 h 482670"/>
                <a:gd name="connsiteX1" fmla="*/ 241335 w 482670"/>
                <a:gd name="connsiteY1" fmla="*/ 0 h 482670"/>
                <a:gd name="connsiteX2" fmla="*/ 482670 w 482670"/>
                <a:gd name="connsiteY2" fmla="*/ 241335 h 482670"/>
                <a:gd name="connsiteX3" fmla="*/ 241335 w 482670"/>
                <a:gd name="connsiteY3" fmla="*/ 482670 h 482670"/>
                <a:gd name="connsiteX4" fmla="*/ 0 w 482670"/>
                <a:gd name="connsiteY4" fmla="*/ 241335 h 48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670" h="482670">
                  <a:moveTo>
                    <a:pt x="0" y="241335"/>
                  </a:moveTo>
                  <a:cubicBezTo>
                    <a:pt x="0" y="108049"/>
                    <a:pt x="108049" y="0"/>
                    <a:pt x="241335" y="0"/>
                  </a:cubicBezTo>
                  <a:cubicBezTo>
                    <a:pt x="374621" y="0"/>
                    <a:pt x="482670" y="108049"/>
                    <a:pt x="482670" y="241335"/>
                  </a:cubicBezTo>
                  <a:cubicBezTo>
                    <a:pt x="482670" y="374621"/>
                    <a:pt x="374621" y="482670"/>
                    <a:pt x="241335" y="482670"/>
                  </a:cubicBezTo>
                  <a:cubicBezTo>
                    <a:pt x="108049" y="482670"/>
                    <a:pt x="0" y="374621"/>
                    <a:pt x="0" y="241335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47617" tIns="124690" rIns="45451" bIns="92512" numCol="1" spcCol="1270" anchor="ctr" anchorCtr="0">
              <a:noAutofit/>
            </a:bodyPr>
            <a:lstStyle/>
            <a:p>
              <a:pPr marL="0" lvl="0" indent="0" algn="ctr" defTabSz="222250" rtl="0" eaLnBrk="1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sz="16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en-US" altLang="zh-CN" sz="16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lvl="0" indent="0" algn="ctr" defTabSz="222250" rtl="0" eaLnBrk="1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sz="16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内容添加</a:t>
              </a:r>
              <a:endParaRPr lang="en-US" altLang="zh-CN" sz="16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lvl="0" indent="0" algn="ctr" defTabSz="222250" rtl="0" eaLnBrk="1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sz="16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  <a:endParaRPr lang="en-US" altLang="zh-CN" sz="16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lvl="0" indent="0" algn="ctr" defTabSz="222250" rtl="0" eaLnBrk="1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sz="16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5465373" y="2159289"/>
              <a:ext cx="482670" cy="482670"/>
            </a:xfrm>
            <a:custGeom>
              <a:avLst/>
              <a:gdLst>
                <a:gd name="connsiteX0" fmla="*/ 0 w 482670"/>
                <a:gd name="connsiteY0" fmla="*/ 241335 h 482670"/>
                <a:gd name="connsiteX1" fmla="*/ 241335 w 482670"/>
                <a:gd name="connsiteY1" fmla="*/ 0 h 482670"/>
                <a:gd name="connsiteX2" fmla="*/ 482670 w 482670"/>
                <a:gd name="connsiteY2" fmla="*/ 241335 h 482670"/>
                <a:gd name="connsiteX3" fmla="*/ 241335 w 482670"/>
                <a:gd name="connsiteY3" fmla="*/ 482670 h 482670"/>
                <a:gd name="connsiteX4" fmla="*/ 0 w 482670"/>
                <a:gd name="connsiteY4" fmla="*/ 241335 h 482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670" h="482670">
                  <a:moveTo>
                    <a:pt x="0" y="241335"/>
                  </a:moveTo>
                  <a:cubicBezTo>
                    <a:pt x="0" y="108049"/>
                    <a:pt x="108049" y="0"/>
                    <a:pt x="241335" y="0"/>
                  </a:cubicBezTo>
                  <a:cubicBezTo>
                    <a:pt x="374621" y="0"/>
                    <a:pt x="482670" y="108049"/>
                    <a:pt x="482670" y="241335"/>
                  </a:cubicBezTo>
                  <a:cubicBezTo>
                    <a:pt x="482670" y="374621"/>
                    <a:pt x="374621" y="482670"/>
                    <a:pt x="241335" y="482670"/>
                  </a:cubicBezTo>
                  <a:cubicBezTo>
                    <a:pt x="108049" y="482670"/>
                    <a:pt x="0" y="374621"/>
                    <a:pt x="0" y="24133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45451" tIns="124690" rIns="147617" bIns="92512" numCol="1" spcCol="1270" anchor="ctr" anchorCtr="0">
              <a:noAutofit/>
            </a:bodyPr>
            <a:lstStyle/>
            <a:p>
              <a:pPr marL="0" lvl="0" indent="0" algn="ctr" defTabSz="222250" rtl="0" eaLnBrk="1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sz="16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  <a:endParaRPr lang="en-US" altLang="zh-CN" sz="16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lvl="0" indent="0" algn="ctr" defTabSz="222250" rtl="0" eaLnBrk="1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sz="16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内容添加</a:t>
              </a:r>
              <a:endParaRPr lang="en-US" altLang="zh-CN" sz="16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lvl="0" indent="0" algn="ctr" defTabSz="222250" rtl="0" eaLnBrk="1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sz="16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</a:t>
              </a:r>
              <a:endParaRPr lang="en-US" altLang="zh-CN" sz="16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lvl="0" indent="0" algn="ctr" defTabSz="222250" rtl="0" eaLnBrk="1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sz="16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</a:p>
          </p:txBody>
        </p:sp>
      </p:grpSp>
      <p:sp>
        <p:nvSpPr>
          <p:cNvPr id="11" name="泪滴形 10"/>
          <p:cNvSpPr/>
          <p:nvPr/>
        </p:nvSpPr>
        <p:spPr>
          <a:xfrm>
            <a:off x="6270082" y="2407430"/>
            <a:ext cx="1117648" cy="1117648"/>
          </a:xfrm>
          <a:prstGeom prst="teardrop">
            <a:avLst/>
          </a:prstGeom>
          <a:solidFill>
            <a:srgbClr val="F7D0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540-CAI978" panose="00000400000000000000" pitchFamily="2" charset="0"/>
              </a:rPr>
              <a:t>35%</a:t>
            </a:r>
            <a:endParaRPr lang="zh-CN" altLang="en-US" sz="2000" dirty="0">
              <a:solidFill>
                <a:schemeClr val="tx1"/>
              </a:solidFill>
              <a:latin typeface="540-CAI978" panose="00000400000000000000" pitchFamily="2" charset="0"/>
            </a:endParaRPr>
          </a:p>
        </p:txBody>
      </p:sp>
      <p:sp>
        <p:nvSpPr>
          <p:cNvPr id="12" name="泪滴形 11"/>
          <p:cNvSpPr/>
          <p:nvPr/>
        </p:nvSpPr>
        <p:spPr>
          <a:xfrm>
            <a:off x="7887806" y="2407430"/>
            <a:ext cx="1117648" cy="1117648"/>
          </a:xfrm>
          <a:prstGeom prst="teardrop">
            <a:avLst/>
          </a:prstGeom>
          <a:solidFill>
            <a:srgbClr val="BFBF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540-CAI978" panose="00000400000000000000" pitchFamily="2" charset="0"/>
              </a:rPr>
              <a:t>50%</a:t>
            </a:r>
            <a:endParaRPr lang="zh-CN" altLang="en-US" dirty="0">
              <a:solidFill>
                <a:schemeClr val="tx1"/>
              </a:solidFill>
              <a:latin typeface="540-CAI978" panose="00000400000000000000" pitchFamily="2" charset="0"/>
            </a:endParaRPr>
          </a:p>
        </p:txBody>
      </p:sp>
      <p:sp>
        <p:nvSpPr>
          <p:cNvPr id="13" name="泪滴形 12"/>
          <p:cNvSpPr/>
          <p:nvPr/>
        </p:nvSpPr>
        <p:spPr>
          <a:xfrm>
            <a:off x="9505530" y="2407430"/>
            <a:ext cx="1117648" cy="1117648"/>
          </a:xfrm>
          <a:prstGeom prst="teardrop">
            <a:avLst/>
          </a:prstGeom>
          <a:solidFill>
            <a:srgbClr val="D2B1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540-CAI978" panose="00000400000000000000" pitchFamily="2" charset="0"/>
              </a:rPr>
              <a:t>15%</a:t>
            </a:r>
            <a:endParaRPr lang="zh-CN" altLang="en-US" dirty="0">
              <a:solidFill>
                <a:schemeClr val="tx1"/>
              </a:solidFill>
              <a:latin typeface="540-CAI978" panose="00000400000000000000" pitchFamily="2" charset="0"/>
            </a:endParaRPr>
          </a:p>
        </p:txBody>
      </p:sp>
      <p:sp>
        <p:nvSpPr>
          <p:cNvPr id="14" name="Rectangle 100"/>
          <p:cNvSpPr/>
          <p:nvPr/>
        </p:nvSpPr>
        <p:spPr>
          <a:xfrm flipH="1">
            <a:off x="6062060" y="3772831"/>
            <a:ext cx="1533692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添加文字内容添加文字内容添加文字内容添加文字内容添加文</a:t>
            </a:r>
            <a:endParaRPr lang="en-GB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Rectangle 100"/>
          <p:cNvSpPr/>
          <p:nvPr/>
        </p:nvSpPr>
        <p:spPr>
          <a:xfrm flipH="1">
            <a:off x="7814566" y="3772831"/>
            <a:ext cx="1533692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添加文字内容添加文字内容添加文字内容添加文字内容添加文</a:t>
            </a:r>
            <a:endParaRPr lang="en-GB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Rectangle 100"/>
          <p:cNvSpPr/>
          <p:nvPr/>
        </p:nvSpPr>
        <p:spPr>
          <a:xfrm flipH="1">
            <a:off x="9430031" y="3772831"/>
            <a:ext cx="1533692" cy="13234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添加文字内容添加文字内容添加文字内容添加文字内容添加文</a:t>
            </a:r>
            <a:endParaRPr lang="en-GB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Rectangle 100"/>
          <p:cNvSpPr/>
          <p:nvPr/>
        </p:nvSpPr>
        <p:spPr>
          <a:xfrm flipH="1">
            <a:off x="6270082" y="1406391"/>
            <a:ext cx="3361992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添加文字内容添加文字内容添加文字内容添加文字内容添加文</a:t>
            </a:r>
            <a:endParaRPr lang="en-GB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7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788369" y="1391509"/>
            <a:ext cx="193193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srgbClr val="0000A5"/>
                </a:solidFill>
                <a:latin typeface="Britannic Bold" panose="020B0903060703020204" pitchFamily="34" charset="0"/>
              </a:rPr>
              <a:t>part</a:t>
            </a:r>
            <a:r>
              <a:rPr lang="en-US" altLang="zh-CN" sz="8000" dirty="0">
                <a:solidFill>
                  <a:srgbClr val="0000A5"/>
                </a:solidFill>
                <a:latin typeface="Britannic Bold" panose="020B0903060703020204" pitchFamily="34" charset="0"/>
              </a:rPr>
              <a:t>2</a:t>
            </a:r>
            <a:endParaRPr lang="zh-CN" altLang="en-US" sz="8000" dirty="0">
              <a:solidFill>
                <a:srgbClr val="0000A5"/>
              </a:solidFill>
              <a:latin typeface="Britannic Bold" panose="020B0903060703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65899" y="3095793"/>
            <a:ext cx="41088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4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3788369" y="2941037"/>
            <a:ext cx="4473632" cy="0"/>
          </a:xfrm>
          <a:prstGeom prst="line">
            <a:avLst/>
          </a:prstGeom>
          <a:ln w="63500">
            <a:solidFill>
              <a:srgbClr val="000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3766596" y="3049895"/>
            <a:ext cx="4473632" cy="0"/>
          </a:xfrm>
          <a:prstGeom prst="line">
            <a:avLst/>
          </a:prstGeom>
          <a:ln w="12700">
            <a:solidFill>
              <a:srgbClr val="000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51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 descr="image.jpg"/>
          <p:cNvSpPr>
            <a:spLocks/>
          </p:cNvSpPr>
          <p:nvPr/>
        </p:nvSpPr>
        <p:spPr bwMode="auto">
          <a:xfrm>
            <a:off x="5077619" y="1041100"/>
            <a:ext cx="1995488" cy="2304256"/>
          </a:xfrm>
          <a:custGeom>
            <a:avLst/>
            <a:gdLst>
              <a:gd name="T0" fmla="*/ 1995488 w 21600"/>
              <a:gd name="T1" fmla="*/ 2304256 h 21600"/>
              <a:gd name="T2" fmla="*/ 1995488 w 21600"/>
              <a:gd name="T3" fmla="*/ 2304256 h 21600"/>
              <a:gd name="T4" fmla="*/ 1995488 w 21600"/>
              <a:gd name="T5" fmla="*/ 2304256 h 21600"/>
              <a:gd name="T6" fmla="*/ 1995488 w 21600"/>
              <a:gd name="T7" fmla="*/ 230425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799" y="21600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  <a:extLst/>
        </p:spPr>
        <p:txBody>
          <a:bodyPr lIns="0" tIns="0" rIns="0" bIns="0" anchor="ctr"/>
          <a:lstStyle/>
          <a:p>
            <a:endParaRPr lang="zh-CN" altLang="en-US" sz="900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V="1">
            <a:off x="6069013" y="3498550"/>
            <a:ext cx="0" cy="277813"/>
          </a:xfrm>
          <a:prstGeom prst="line">
            <a:avLst/>
          </a:prstGeom>
          <a:noFill/>
          <a:ln w="38100" cap="flat" cmpd="sng">
            <a:solidFill>
              <a:srgbClr val="3E4147"/>
            </a:solidFill>
            <a:prstDash val="dash"/>
            <a:round/>
            <a:headEnd type="oval" w="med" len="med"/>
            <a:tailEnd type="oval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defTabSz="228600">
              <a:defRPr/>
            </a:pPr>
            <a:endParaRPr lang="es-ES" sz="600">
              <a:solidFill>
                <a:srgbClr val="000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9" name="AutoShape 8"/>
          <p:cNvSpPr>
            <a:spLocks/>
          </p:cNvSpPr>
          <p:nvPr/>
        </p:nvSpPr>
        <p:spPr bwMode="auto">
          <a:xfrm>
            <a:off x="4999038" y="4653456"/>
            <a:ext cx="2193132" cy="520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Lato" charset="0"/>
                <a:sym typeface="Lato" charset="0"/>
              </a:rPr>
              <a:t>点击此处插入文字点击此处插入文字点击此处</a:t>
            </a:r>
            <a:endParaRPr lang="es-ES" sz="1600" dirty="0">
              <a:latin typeface="微软雅黑" panose="020B0503020204020204" pitchFamily="34" charset="-122"/>
              <a:ea typeface="微软雅黑" panose="020B0503020204020204" pitchFamily="34" charset="-122"/>
              <a:cs typeface="Lato" charset="0"/>
              <a:sym typeface="Lato" charset="0"/>
            </a:endParaRPr>
          </a:p>
        </p:txBody>
      </p:sp>
      <p:sp>
        <p:nvSpPr>
          <p:cNvPr id="10" name="AutoShape 9"/>
          <p:cNvSpPr>
            <a:spLocks/>
          </p:cNvSpPr>
          <p:nvPr/>
        </p:nvSpPr>
        <p:spPr bwMode="auto">
          <a:xfrm>
            <a:off x="5734844" y="3918443"/>
            <a:ext cx="670719" cy="6707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11" name="AutoShape 10"/>
          <p:cNvSpPr>
            <a:spLocks/>
          </p:cNvSpPr>
          <p:nvPr/>
        </p:nvSpPr>
        <p:spPr bwMode="auto">
          <a:xfrm>
            <a:off x="5870575" y="4058143"/>
            <a:ext cx="444500" cy="33575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es-ES" altLang="zh-CN" sz="2000" b="0" dirty="0">
                <a:latin typeface="FontAwesome" pitchFamily="2" charset="0"/>
                <a:sym typeface="FontAwesome" pitchFamily="2" charset="0"/>
              </a:rPr>
              <a:t></a:t>
            </a:r>
            <a:endParaRPr lang="es-ES" altLang="zh-CN" sz="1250" dirty="0">
              <a:latin typeface="微软雅黑" panose="020B0503020204020204" pitchFamily="34" charset="-122"/>
            </a:endParaRPr>
          </a:p>
        </p:txBody>
      </p:sp>
      <p:sp>
        <p:nvSpPr>
          <p:cNvPr id="12" name="AutoShape 11"/>
          <p:cNvSpPr>
            <a:spLocks/>
          </p:cNvSpPr>
          <p:nvPr/>
        </p:nvSpPr>
        <p:spPr bwMode="auto">
          <a:xfrm>
            <a:off x="7420769" y="4200225"/>
            <a:ext cx="2192338" cy="520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Lato" charset="0"/>
                <a:sym typeface="Lato" charset="0"/>
              </a:rPr>
              <a:t>点击此处插入文字点击此处插入文字点击此处</a:t>
            </a:r>
            <a:endParaRPr lang="es-ES" sz="1600" dirty="0">
              <a:latin typeface="微软雅黑" panose="020B0503020204020204" pitchFamily="34" charset="-122"/>
              <a:ea typeface="微软雅黑" panose="020B0503020204020204" pitchFamily="34" charset="-122"/>
              <a:cs typeface="Lato" charset="0"/>
              <a:sym typeface="Lato" charset="0"/>
            </a:endParaRPr>
          </a:p>
        </p:txBody>
      </p:sp>
      <p:sp>
        <p:nvSpPr>
          <p:cNvPr id="13" name="AutoShape 12"/>
          <p:cNvSpPr>
            <a:spLocks/>
          </p:cNvSpPr>
          <p:nvPr/>
        </p:nvSpPr>
        <p:spPr bwMode="auto">
          <a:xfrm>
            <a:off x="8131175" y="3466006"/>
            <a:ext cx="670719" cy="669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14" name="AutoShape 13"/>
          <p:cNvSpPr>
            <a:spLocks/>
          </p:cNvSpPr>
          <p:nvPr/>
        </p:nvSpPr>
        <p:spPr bwMode="auto">
          <a:xfrm>
            <a:off x="8266907" y="3605706"/>
            <a:ext cx="444500" cy="3349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es-ES" altLang="zh-CN" sz="2000" b="0" dirty="0">
                <a:latin typeface="FontAwesome" pitchFamily="2" charset="0"/>
                <a:sym typeface="FontAwesome" pitchFamily="2" charset="0"/>
              </a:rPr>
              <a:t></a:t>
            </a:r>
            <a:endParaRPr lang="es-ES" altLang="zh-CN" sz="1250" dirty="0">
              <a:latin typeface="微软雅黑" panose="020B0503020204020204" pitchFamily="34" charset="-122"/>
            </a:endParaRPr>
          </a:p>
        </p:txBody>
      </p:sp>
      <p:sp>
        <p:nvSpPr>
          <p:cNvPr id="15" name="AutoShape 14"/>
          <p:cNvSpPr>
            <a:spLocks/>
          </p:cNvSpPr>
          <p:nvPr/>
        </p:nvSpPr>
        <p:spPr bwMode="auto">
          <a:xfrm>
            <a:off x="2662238" y="4200225"/>
            <a:ext cx="2193132" cy="520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Lato" charset="0"/>
                <a:sym typeface="Lato" charset="0"/>
              </a:rPr>
              <a:t>点击此处插入文字点击此处插入文字点击此处</a:t>
            </a:r>
            <a:endParaRPr lang="es-ES" sz="1600" dirty="0">
              <a:latin typeface="微软雅黑" panose="020B0503020204020204" pitchFamily="34" charset="-122"/>
              <a:ea typeface="微软雅黑" panose="020B0503020204020204" pitchFamily="34" charset="-122"/>
              <a:cs typeface="Lato" charset="0"/>
              <a:sym typeface="Lato" charset="0"/>
            </a:endParaRPr>
          </a:p>
        </p:txBody>
      </p:sp>
      <p:sp>
        <p:nvSpPr>
          <p:cNvPr id="16" name="AutoShape 15"/>
          <p:cNvSpPr>
            <a:spLocks/>
          </p:cNvSpPr>
          <p:nvPr/>
        </p:nvSpPr>
        <p:spPr bwMode="auto">
          <a:xfrm>
            <a:off x="3398044" y="3466006"/>
            <a:ext cx="670719" cy="6699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17" name="AutoShape 16"/>
          <p:cNvSpPr>
            <a:spLocks/>
          </p:cNvSpPr>
          <p:nvPr/>
        </p:nvSpPr>
        <p:spPr bwMode="auto">
          <a:xfrm>
            <a:off x="3533775" y="3605706"/>
            <a:ext cx="444500" cy="3349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es-ES" altLang="zh-CN" sz="2000" b="0" dirty="0">
                <a:latin typeface="FontAwesome" pitchFamily="2" charset="0"/>
                <a:sym typeface="FontAwesome" pitchFamily="2" charset="0"/>
              </a:rPr>
              <a:t></a:t>
            </a:r>
            <a:endParaRPr lang="es-ES" altLang="zh-CN" sz="1250" dirty="0">
              <a:latin typeface="微软雅黑" panose="020B0503020204020204" pitchFamily="34" charset="-122"/>
            </a:endParaRPr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 flipV="1">
            <a:off x="4171157" y="2977850"/>
            <a:ext cx="907256" cy="533400"/>
          </a:xfrm>
          <a:prstGeom prst="line">
            <a:avLst/>
          </a:prstGeom>
          <a:noFill/>
          <a:ln w="38100" cap="flat" cmpd="sng">
            <a:solidFill>
              <a:srgbClr val="3E4147"/>
            </a:solidFill>
            <a:prstDash val="dash"/>
            <a:round/>
            <a:headEnd type="oval" w="med" len="med"/>
            <a:tailEnd type="oval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defTabSz="228600">
              <a:defRPr/>
            </a:pPr>
            <a:endParaRPr lang="es-ES" sz="600">
              <a:solidFill>
                <a:srgbClr val="000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7060407" y="2973087"/>
            <a:ext cx="908050" cy="536575"/>
          </a:xfrm>
          <a:prstGeom prst="line">
            <a:avLst/>
          </a:prstGeom>
          <a:noFill/>
          <a:ln w="38100" cap="flat" cmpd="sng">
            <a:solidFill>
              <a:srgbClr val="3E4147"/>
            </a:solidFill>
            <a:prstDash val="dash"/>
            <a:round/>
            <a:headEnd type="oval" w="med" len="med"/>
            <a:tailEnd type="oval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defTabSz="228600">
              <a:defRPr/>
            </a:pPr>
            <a:endParaRPr lang="es-ES" sz="600">
              <a:solidFill>
                <a:srgbClr val="000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20" name="AutoShape 19" descr="image.jpg"/>
          <p:cNvSpPr>
            <a:spLocks/>
          </p:cNvSpPr>
          <p:nvPr/>
        </p:nvSpPr>
        <p:spPr bwMode="auto">
          <a:xfrm>
            <a:off x="3637757" y="1453850"/>
            <a:ext cx="1234281" cy="1425575"/>
          </a:xfrm>
          <a:custGeom>
            <a:avLst/>
            <a:gdLst>
              <a:gd name="T0" fmla="*/ 1234281 w 21600"/>
              <a:gd name="T1" fmla="*/ 1425575 h 21600"/>
              <a:gd name="T2" fmla="*/ 1234281 w 21600"/>
              <a:gd name="T3" fmla="*/ 1425575 h 21600"/>
              <a:gd name="T4" fmla="*/ 1234281 w 21600"/>
              <a:gd name="T5" fmla="*/ 1425575 h 21600"/>
              <a:gd name="T6" fmla="*/ 1234281 w 21600"/>
              <a:gd name="T7" fmla="*/ 142557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600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AD1F1F">
              <a:alpha val="60000"/>
            </a:srgbClr>
          </a:solidFill>
          <a:ln>
            <a:noFill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  <a:extLst/>
        </p:spPr>
        <p:txBody>
          <a:bodyPr lIns="0" tIns="0" rIns="0" bIns="0" anchor="ctr"/>
          <a:lstStyle/>
          <a:p>
            <a:endParaRPr lang="zh-CN" altLang="en-US" sz="900"/>
          </a:p>
        </p:txBody>
      </p:sp>
      <p:sp>
        <p:nvSpPr>
          <p:cNvPr id="21" name="AutoShape 20" descr="image.jpg"/>
          <p:cNvSpPr>
            <a:spLocks/>
          </p:cNvSpPr>
          <p:nvPr/>
        </p:nvSpPr>
        <p:spPr bwMode="auto">
          <a:xfrm>
            <a:off x="7277894" y="1453850"/>
            <a:ext cx="1235075" cy="1425575"/>
          </a:xfrm>
          <a:custGeom>
            <a:avLst/>
            <a:gdLst>
              <a:gd name="T0" fmla="*/ 1235075 w 21600"/>
              <a:gd name="T1" fmla="*/ 1425575 h 21600"/>
              <a:gd name="T2" fmla="*/ 1235075 w 21600"/>
              <a:gd name="T3" fmla="*/ 1425575 h 21600"/>
              <a:gd name="T4" fmla="*/ 1235075 w 21600"/>
              <a:gd name="T5" fmla="*/ 1425575 h 21600"/>
              <a:gd name="T6" fmla="*/ 1235075 w 21600"/>
              <a:gd name="T7" fmla="*/ 142557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600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AD1F1F">
              <a:alpha val="60000"/>
            </a:srgbClr>
          </a:solidFill>
          <a:ln>
            <a:noFill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  <a:extLst/>
        </p:spPr>
        <p:txBody>
          <a:bodyPr lIns="0" tIns="0" rIns="0" bIns="0" anchor="ctr"/>
          <a:lstStyle/>
          <a:p>
            <a:endParaRPr lang="zh-CN" altLang="en-US" sz="900"/>
          </a:p>
        </p:txBody>
      </p:sp>
      <p:sp>
        <p:nvSpPr>
          <p:cNvPr id="22" name="文本框 21"/>
          <p:cNvSpPr txBox="1"/>
          <p:nvPr/>
        </p:nvSpPr>
        <p:spPr>
          <a:xfrm>
            <a:off x="5361127" y="190366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397076" y="194335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34674" y="191954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08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3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1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700"/>
                            </p:stCondLst>
                            <p:childTnLst>
                              <p:par>
                                <p:cTn id="5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3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90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1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1" grpId="0" autoUpdateAnimBg="0"/>
      <p:bldP spid="12" grpId="0" autoUpdateAnimBg="0"/>
      <p:bldP spid="14" grpId="0" autoUpdateAnimBg="0"/>
      <p:bldP spid="15" grpId="0" autoUpdateAnimBg="0"/>
      <p:bldP spid="17" grpId="0" autoUpdateAnimBg="0"/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7"/>
          <p:cNvGrpSpPr/>
          <p:nvPr/>
        </p:nvGrpSpPr>
        <p:grpSpPr>
          <a:xfrm>
            <a:off x="4483004" y="3386663"/>
            <a:ext cx="1483277" cy="1028392"/>
            <a:chOff x="3362253" y="2517137"/>
            <a:chExt cx="1112458" cy="771294"/>
          </a:xfrm>
        </p:grpSpPr>
        <p:sp>
          <p:nvSpPr>
            <p:cNvPr id="4" name="Round Diagonal Corner Rectangle 78"/>
            <p:cNvSpPr/>
            <p:nvPr/>
          </p:nvSpPr>
          <p:spPr>
            <a:xfrm rot="10800000" flipH="1" flipV="1">
              <a:off x="3364530" y="2542534"/>
              <a:ext cx="1110181" cy="745897"/>
            </a:xfrm>
            <a:prstGeom prst="round2DiagRect">
              <a:avLst>
                <a:gd name="adj1" fmla="val 39154"/>
                <a:gd name="adj2" fmla="val 0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" name="Round Diagonal Corner Rectangle 79"/>
            <p:cNvSpPr/>
            <p:nvPr/>
          </p:nvSpPr>
          <p:spPr>
            <a:xfrm rot="10800000" flipH="1" flipV="1">
              <a:off x="3362253" y="2517137"/>
              <a:ext cx="1110181" cy="745897"/>
            </a:xfrm>
            <a:prstGeom prst="round2DiagRect">
              <a:avLst>
                <a:gd name="adj1" fmla="val 39154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6" name="Group 80"/>
          <p:cNvGrpSpPr/>
          <p:nvPr/>
        </p:nvGrpSpPr>
        <p:grpSpPr>
          <a:xfrm>
            <a:off x="6185329" y="3402990"/>
            <a:ext cx="1752171" cy="1252669"/>
            <a:chOff x="4638997" y="2552242"/>
            <a:chExt cx="1314128" cy="939502"/>
          </a:xfrm>
        </p:grpSpPr>
        <p:sp>
          <p:nvSpPr>
            <p:cNvPr id="7" name="Round Diagonal Corner Rectangle 81"/>
            <p:cNvSpPr/>
            <p:nvPr/>
          </p:nvSpPr>
          <p:spPr>
            <a:xfrm rot="10800000" flipV="1">
              <a:off x="4638997" y="2577119"/>
              <a:ext cx="1314124" cy="914625"/>
            </a:xfrm>
            <a:prstGeom prst="round2DiagRect">
              <a:avLst>
                <a:gd name="adj1" fmla="val 39154"/>
                <a:gd name="adj2" fmla="val 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8" name="Round Diagonal Corner Rectangle 82"/>
            <p:cNvSpPr/>
            <p:nvPr/>
          </p:nvSpPr>
          <p:spPr>
            <a:xfrm rot="10800000" flipV="1">
              <a:off x="4639001" y="2552242"/>
              <a:ext cx="1314124" cy="914625"/>
            </a:xfrm>
            <a:prstGeom prst="round2DiagRect">
              <a:avLst>
                <a:gd name="adj1" fmla="val 39154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9" name="Group 83"/>
          <p:cNvGrpSpPr/>
          <p:nvPr/>
        </p:nvGrpSpPr>
        <p:grpSpPr>
          <a:xfrm>
            <a:off x="6067887" y="2016843"/>
            <a:ext cx="1869613" cy="1326647"/>
            <a:chOff x="4550915" y="1512632"/>
            <a:chExt cx="1402210" cy="994985"/>
          </a:xfrm>
        </p:grpSpPr>
        <p:sp>
          <p:nvSpPr>
            <p:cNvPr id="10" name="Round Diagonal Corner Rectangle 84"/>
            <p:cNvSpPr/>
            <p:nvPr/>
          </p:nvSpPr>
          <p:spPr>
            <a:xfrm rot="10800000">
              <a:off x="4550915" y="1531687"/>
              <a:ext cx="1402206" cy="975930"/>
            </a:xfrm>
            <a:prstGeom prst="round2DiagRect">
              <a:avLst>
                <a:gd name="adj1" fmla="val 39154"/>
                <a:gd name="adj2" fmla="val 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1" name="Round Diagonal Corner Rectangle 85"/>
            <p:cNvSpPr/>
            <p:nvPr/>
          </p:nvSpPr>
          <p:spPr>
            <a:xfrm rot="10800000">
              <a:off x="4550919" y="1512632"/>
              <a:ext cx="1402206" cy="975930"/>
            </a:xfrm>
            <a:prstGeom prst="round2DiagRect">
              <a:avLst>
                <a:gd name="adj1" fmla="val 39154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12" name="Group 86"/>
          <p:cNvGrpSpPr/>
          <p:nvPr/>
        </p:nvGrpSpPr>
        <p:grpSpPr>
          <a:xfrm>
            <a:off x="3476623" y="1414523"/>
            <a:ext cx="2454871" cy="1813136"/>
            <a:chOff x="2607467" y="1060892"/>
            <a:chExt cx="1841153" cy="1359852"/>
          </a:xfrm>
        </p:grpSpPr>
        <p:sp>
          <p:nvSpPr>
            <p:cNvPr id="13" name="Round Diagonal Corner Rectangle 87"/>
            <p:cNvSpPr/>
            <p:nvPr/>
          </p:nvSpPr>
          <p:spPr>
            <a:xfrm rot="10800000" flipH="1">
              <a:off x="2609055" y="1082809"/>
              <a:ext cx="1839565" cy="1337935"/>
            </a:xfrm>
            <a:prstGeom prst="round2DiagRect">
              <a:avLst>
                <a:gd name="adj1" fmla="val 39154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4" name="Round Diagonal Corner Rectangle 88"/>
            <p:cNvSpPr/>
            <p:nvPr/>
          </p:nvSpPr>
          <p:spPr>
            <a:xfrm rot="10800000" flipH="1">
              <a:off x="2607467" y="1060892"/>
              <a:ext cx="1839565" cy="1337935"/>
            </a:xfrm>
            <a:prstGeom prst="round2DiagRect">
              <a:avLst>
                <a:gd name="adj1" fmla="val 39154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15" name="Oval 76"/>
          <p:cNvSpPr/>
          <p:nvPr/>
        </p:nvSpPr>
        <p:spPr>
          <a:xfrm>
            <a:off x="5485215" y="2746585"/>
            <a:ext cx="1165355" cy="1165347"/>
          </a:xfrm>
          <a:prstGeom prst="ellipse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6" name="Slide Number Placeholder 29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36B7D2-B98C-44FD-8D04-7EC62A56497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5541435" y="3318083"/>
            <a:ext cx="1109133" cy="2686901"/>
          </a:xfrm>
          <a:custGeom>
            <a:avLst/>
            <a:gdLst/>
            <a:ahLst/>
            <a:cxnLst>
              <a:cxn ang="0">
                <a:pos x="109" y="0"/>
              </a:cxn>
              <a:cxn ang="0">
                <a:pos x="110" y="585"/>
              </a:cxn>
              <a:cxn ang="0">
                <a:pos x="110" y="586"/>
              </a:cxn>
              <a:cxn ang="0">
                <a:pos x="116" y="619"/>
              </a:cxn>
              <a:cxn ang="0">
                <a:pos x="121" y="629"/>
              </a:cxn>
              <a:cxn ang="0">
                <a:pos x="147" y="656"/>
              </a:cxn>
              <a:cxn ang="0">
                <a:pos x="203" y="676"/>
              </a:cxn>
              <a:cxn ang="0">
                <a:pos x="0" y="676"/>
              </a:cxn>
              <a:cxn ang="0">
                <a:pos x="62" y="650"/>
              </a:cxn>
              <a:cxn ang="0">
                <a:pos x="78" y="629"/>
              </a:cxn>
              <a:cxn ang="0">
                <a:pos x="82" y="619"/>
              </a:cxn>
              <a:cxn ang="0">
                <a:pos x="88" y="586"/>
              </a:cxn>
              <a:cxn ang="0">
                <a:pos x="88" y="585"/>
              </a:cxn>
              <a:cxn ang="0">
                <a:pos x="88" y="0"/>
              </a:cxn>
              <a:cxn ang="0">
                <a:pos x="109" y="0"/>
              </a:cxn>
            </a:cxnLst>
            <a:rect l="0" t="0" r="r" b="b"/>
            <a:pathLst>
              <a:path w="203" h="676">
                <a:moveTo>
                  <a:pt x="109" y="0"/>
                </a:moveTo>
                <a:cubicBezTo>
                  <a:pt x="110" y="585"/>
                  <a:pt x="110" y="585"/>
                  <a:pt x="110" y="585"/>
                </a:cubicBezTo>
                <a:cubicBezTo>
                  <a:pt x="110" y="586"/>
                  <a:pt x="110" y="586"/>
                  <a:pt x="110" y="586"/>
                </a:cubicBezTo>
                <a:cubicBezTo>
                  <a:pt x="110" y="598"/>
                  <a:pt x="112" y="609"/>
                  <a:pt x="116" y="619"/>
                </a:cubicBezTo>
                <a:cubicBezTo>
                  <a:pt x="117" y="622"/>
                  <a:pt x="119" y="626"/>
                  <a:pt x="121" y="629"/>
                </a:cubicBezTo>
                <a:cubicBezTo>
                  <a:pt x="127" y="637"/>
                  <a:pt x="136" y="646"/>
                  <a:pt x="147" y="656"/>
                </a:cubicBezTo>
                <a:cubicBezTo>
                  <a:pt x="164" y="669"/>
                  <a:pt x="182" y="676"/>
                  <a:pt x="203" y="676"/>
                </a:cubicBezTo>
                <a:cubicBezTo>
                  <a:pt x="0" y="676"/>
                  <a:pt x="0" y="676"/>
                  <a:pt x="0" y="676"/>
                </a:cubicBezTo>
                <a:cubicBezTo>
                  <a:pt x="24" y="676"/>
                  <a:pt x="45" y="667"/>
                  <a:pt x="62" y="650"/>
                </a:cubicBezTo>
                <a:cubicBezTo>
                  <a:pt x="68" y="643"/>
                  <a:pt x="74" y="636"/>
                  <a:pt x="78" y="629"/>
                </a:cubicBezTo>
                <a:cubicBezTo>
                  <a:pt x="79" y="626"/>
                  <a:pt x="81" y="622"/>
                  <a:pt x="82" y="619"/>
                </a:cubicBezTo>
                <a:cubicBezTo>
                  <a:pt x="86" y="609"/>
                  <a:pt x="88" y="598"/>
                  <a:pt x="88" y="586"/>
                </a:cubicBezTo>
                <a:cubicBezTo>
                  <a:pt x="88" y="586"/>
                  <a:pt x="88" y="586"/>
                  <a:pt x="88" y="585"/>
                </a:cubicBezTo>
                <a:cubicBezTo>
                  <a:pt x="88" y="0"/>
                  <a:pt x="88" y="0"/>
                  <a:pt x="88" y="0"/>
                </a:cubicBezTo>
                <a:lnTo>
                  <a:pt x="10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" name="Oval 62"/>
          <p:cNvSpPr/>
          <p:nvPr/>
        </p:nvSpPr>
        <p:spPr>
          <a:xfrm>
            <a:off x="5887046" y="3126059"/>
            <a:ext cx="384047" cy="384047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19" name="Group 89"/>
          <p:cNvGrpSpPr/>
          <p:nvPr/>
        </p:nvGrpSpPr>
        <p:grpSpPr>
          <a:xfrm>
            <a:off x="4847324" y="4622489"/>
            <a:ext cx="1128553" cy="786239"/>
            <a:chOff x="3360240" y="2517137"/>
            <a:chExt cx="1112194" cy="774844"/>
          </a:xfrm>
        </p:grpSpPr>
        <p:sp>
          <p:nvSpPr>
            <p:cNvPr id="20" name="Round Diagonal Corner Rectangle 90"/>
            <p:cNvSpPr/>
            <p:nvPr/>
          </p:nvSpPr>
          <p:spPr>
            <a:xfrm rot="10800000" flipH="1" flipV="1">
              <a:off x="3360240" y="2546083"/>
              <a:ext cx="1110180" cy="745898"/>
            </a:xfrm>
            <a:prstGeom prst="round2DiagRect">
              <a:avLst>
                <a:gd name="adj1" fmla="val 39154"/>
                <a:gd name="adj2" fmla="val 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1" name="Round Diagonal Corner Rectangle 91"/>
            <p:cNvSpPr/>
            <p:nvPr/>
          </p:nvSpPr>
          <p:spPr>
            <a:xfrm rot="10800000" flipH="1" flipV="1">
              <a:off x="3362253" y="2517137"/>
              <a:ext cx="1110181" cy="745897"/>
            </a:xfrm>
            <a:prstGeom prst="round2DiagRect">
              <a:avLst>
                <a:gd name="adj1" fmla="val 39154"/>
                <a:gd name="adj2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22" name="Group 107"/>
          <p:cNvGrpSpPr/>
          <p:nvPr/>
        </p:nvGrpSpPr>
        <p:grpSpPr>
          <a:xfrm>
            <a:off x="4254235" y="1701095"/>
            <a:ext cx="884075" cy="1215603"/>
            <a:chOff x="8597901" y="2862263"/>
            <a:chExt cx="571500" cy="785813"/>
          </a:xfrm>
          <a:solidFill>
            <a:schemeClr val="bg1"/>
          </a:solidFill>
        </p:grpSpPr>
        <p:sp>
          <p:nvSpPr>
            <p:cNvPr id="23" name="Freeform 105"/>
            <p:cNvSpPr>
              <a:spLocks noEditPoints="1"/>
            </p:cNvSpPr>
            <p:nvPr/>
          </p:nvSpPr>
          <p:spPr bwMode="auto">
            <a:xfrm>
              <a:off x="8832851" y="3132138"/>
              <a:ext cx="98425" cy="96838"/>
            </a:xfrm>
            <a:custGeom>
              <a:avLst/>
              <a:gdLst/>
              <a:ahLst/>
              <a:cxnLst>
                <a:cxn ang="0">
                  <a:pos x="34" y="16"/>
                </a:cxn>
                <a:cxn ang="0">
                  <a:pos x="17" y="33"/>
                </a:cxn>
                <a:cxn ang="0">
                  <a:pos x="0" y="16"/>
                </a:cxn>
                <a:cxn ang="0">
                  <a:pos x="17" y="0"/>
                </a:cxn>
                <a:cxn ang="0">
                  <a:pos x="34" y="16"/>
                </a:cxn>
                <a:cxn ang="0">
                  <a:pos x="34" y="16"/>
                </a:cxn>
                <a:cxn ang="0">
                  <a:pos x="34" y="16"/>
                </a:cxn>
              </a:cxnLst>
              <a:rect l="0" t="0" r="r" b="b"/>
              <a:pathLst>
                <a:path w="34" h="33">
                  <a:moveTo>
                    <a:pt x="34" y="16"/>
                  </a:moveTo>
                  <a:cubicBezTo>
                    <a:pt x="34" y="26"/>
                    <a:pt x="27" y="33"/>
                    <a:pt x="17" y="33"/>
                  </a:cubicBezTo>
                  <a:cubicBezTo>
                    <a:pt x="8" y="33"/>
                    <a:pt x="0" y="26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7" y="0"/>
                    <a:pt x="34" y="7"/>
                    <a:pt x="34" y="16"/>
                  </a:cubicBezTo>
                  <a:close/>
                  <a:moveTo>
                    <a:pt x="34" y="16"/>
                  </a:moveTo>
                  <a:cubicBezTo>
                    <a:pt x="34" y="16"/>
                    <a:pt x="34" y="16"/>
                    <a:pt x="34" y="1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4" name="Freeform 106"/>
            <p:cNvSpPr>
              <a:spLocks noEditPoints="1"/>
            </p:cNvSpPr>
            <p:nvPr/>
          </p:nvSpPr>
          <p:spPr bwMode="auto">
            <a:xfrm>
              <a:off x="8836026" y="2862263"/>
              <a:ext cx="92075" cy="261938"/>
            </a:xfrm>
            <a:custGeom>
              <a:avLst/>
              <a:gdLst/>
              <a:ahLst/>
              <a:cxnLst>
                <a:cxn ang="0">
                  <a:pos x="32" y="90"/>
                </a:cxn>
                <a:cxn ang="0">
                  <a:pos x="16" y="0"/>
                </a:cxn>
                <a:cxn ang="0">
                  <a:pos x="0" y="90"/>
                </a:cxn>
                <a:cxn ang="0">
                  <a:pos x="16" y="84"/>
                </a:cxn>
                <a:cxn ang="0">
                  <a:pos x="32" y="90"/>
                </a:cxn>
                <a:cxn ang="0">
                  <a:pos x="32" y="90"/>
                </a:cxn>
                <a:cxn ang="0">
                  <a:pos x="32" y="90"/>
                </a:cxn>
              </a:cxnLst>
              <a:rect l="0" t="0" r="r" b="b"/>
              <a:pathLst>
                <a:path w="32" h="90">
                  <a:moveTo>
                    <a:pt x="32" y="90"/>
                  </a:moveTo>
                  <a:cubicBezTo>
                    <a:pt x="30" y="63"/>
                    <a:pt x="23" y="0"/>
                    <a:pt x="16" y="0"/>
                  </a:cubicBezTo>
                  <a:cubicBezTo>
                    <a:pt x="10" y="0"/>
                    <a:pt x="3" y="63"/>
                    <a:pt x="0" y="90"/>
                  </a:cubicBezTo>
                  <a:cubicBezTo>
                    <a:pt x="5" y="86"/>
                    <a:pt x="10" y="84"/>
                    <a:pt x="16" y="84"/>
                  </a:cubicBezTo>
                  <a:cubicBezTo>
                    <a:pt x="22" y="84"/>
                    <a:pt x="28" y="86"/>
                    <a:pt x="32" y="90"/>
                  </a:cubicBezTo>
                  <a:close/>
                  <a:moveTo>
                    <a:pt x="32" y="90"/>
                  </a:moveTo>
                  <a:cubicBezTo>
                    <a:pt x="32" y="90"/>
                    <a:pt x="32" y="90"/>
                    <a:pt x="32" y="9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5" name="Freeform 107"/>
            <p:cNvSpPr>
              <a:spLocks noEditPoints="1"/>
            </p:cNvSpPr>
            <p:nvPr/>
          </p:nvSpPr>
          <p:spPr bwMode="auto">
            <a:xfrm>
              <a:off x="8597901" y="3170238"/>
              <a:ext cx="571500" cy="477838"/>
            </a:xfrm>
            <a:custGeom>
              <a:avLst/>
              <a:gdLst/>
              <a:ahLst/>
              <a:cxnLst>
                <a:cxn ang="0">
                  <a:pos x="123" y="0"/>
                </a:cxn>
                <a:cxn ang="0">
                  <a:pos x="124" y="3"/>
                </a:cxn>
                <a:cxn ang="0">
                  <a:pos x="98" y="29"/>
                </a:cxn>
                <a:cxn ang="0">
                  <a:pos x="73" y="3"/>
                </a:cxn>
                <a:cxn ang="0">
                  <a:pos x="73" y="0"/>
                </a:cxn>
                <a:cxn ang="0">
                  <a:pos x="3" y="58"/>
                </a:cxn>
                <a:cxn ang="0">
                  <a:pos x="89" y="27"/>
                </a:cxn>
                <a:cxn ang="0">
                  <a:pos x="81" y="155"/>
                </a:cxn>
                <a:cxn ang="0">
                  <a:pos x="98" y="164"/>
                </a:cxn>
                <a:cxn ang="0">
                  <a:pos x="115" y="155"/>
                </a:cxn>
                <a:cxn ang="0">
                  <a:pos x="108" y="27"/>
                </a:cxn>
                <a:cxn ang="0">
                  <a:pos x="193" y="58"/>
                </a:cxn>
                <a:cxn ang="0">
                  <a:pos x="123" y="0"/>
                </a:cxn>
                <a:cxn ang="0">
                  <a:pos x="123" y="0"/>
                </a:cxn>
                <a:cxn ang="0">
                  <a:pos x="123" y="0"/>
                </a:cxn>
              </a:cxnLst>
              <a:rect l="0" t="0" r="r" b="b"/>
              <a:pathLst>
                <a:path w="197" h="164">
                  <a:moveTo>
                    <a:pt x="123" y="0"/>
                  </a:moveTo>
                  <a:cubicBezTo>
                    <a:pt x="124" y="1"/>
                    <a:pt x="124" y="2"/>
                    <a:pt x="124" y="3"/>
                  </a:cubicBezTo>
                  <a:cubicBezTo>
                    <a:pt x="124" y="17"/>
                    <a:pt x="112" y="29"/>
                    <a:pt x="98" y="29"/>
                  </a:cubicBezTo>
                  <a:cubicBezTo>
                    <a:pt x="84" y="29"/>
                    <a:pt x="73" y="17"/>
                    <a:pt x="73" y="3"/>
                  </a:cubicBezTo>
                  <a:cubicBezTo>
                    <a:pt x="73" y="2"/>
                    <a:pt x="73" y="1"/>
                    <a:pt x="73" y="0"/>
                  </a:cubicBezTo>
                  <a:cubicBezTo>
                    <a:pt x="52" y="15"/>
                    <a:pt x="0" y="53"/>
                    <a:pt x="3" y="58"/>
                  </a:cubicBezTo>
                  <a:cubicBezTo>
                    <a:pt x="7" y="64"/>
                    <a:pt x="65" y="38"/>
                    <a:pt x="89" y="27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5"/>
                    <a:pt x="86" y="164"/>
                    <a:pt x="98" y="164"/>
                  </a:cubicBezTo>
                  <a:cubicBezTo>
                    <a:pt x="111" y="164"/>
                    <a:pt x="115" y="155"/>
                    <a:pt x="115" y="155"/>
                  </a:cubicBezTo>
                  <a:cubicBezTo>
                    <a:pt x="108" y="27"/>
                    <a:pt x="108" y="27"/>
                    <a:pt x="108" y="27"/>
                  </a:cubicBezTo>
                  <a:cubicBezTo>
                    <a:pt x="132" y="38"/>
                    <a:pt x="190" y="64"/>
                    <a:pt x="193" y="58"/>
                  </a:cubicBezTo>
                  <a:cubicBezTo>
                    <a:pt x="197" y="53"/>
                    <a:pt x="145" y="15"/>
                    <a:pt x="123" y="0"/>
                  </a:cubicBezTo>
                  <a:close/>
                  <a:moveTo>
                    <a:pt x="123" y="0"/>
                  </a:move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26" name="Group 112"/>
          <p:cNvGrpSpPr/>
          <p:nvPr/>
        </p:nvGrpSpPr>
        <p:grpSpPr>
          <a:xfrm>
            <a:off x="6665159" y="2309640"/>
            <a:ext cx="736600" cy="736600"/>
            <a:chOff x="3119438" y="3767138"/>
            <a:chExt cx="552450" cy="552450"/>
          </a:xfrm>
          <a:solidFill>
            <a:schemeClr val="bg1"/>
          </a:solidFill>
        </p:grpSpPr>
        <p:sp>
          <p:nvSpPr>
            <p:cNvPr id="27" name="Freeform 82"/>
            <p:cNvSpPr>
              <a:spLocks noEditPoints="1"/>
            </p:cNvSpPr>
            <p:nvPr/>
          </p:nvSpPr>
          <p:spPr bwMode="auto">
            <a:xfrm>
              <a:off x="3119438" y="3767138"/>
              <a:ext cx="552450" cy="552450"/>
            </a:xfrm>
            <a:custGeom>
              <a:avLst/>
              <a:gdLst/>
              <a:ahLst/>
              <a:cxnLst>
                <a:cxn ang="0">
                  <a:pos x="30" y="162"/>
                </a:cxn>
                <a:cxn ang="0">
                  <a:pos x="72" y="150"/>
                </a:cxn>
                <a:cxn ang="0">
                  <a:pos x="95" y="190"/>
                </a:cxn>
                <a:cxn ang="0">
                  <a:pos x="117" y="152"/>
                </a:cxn>
                <a:cxn ang="0">
                  <a:pos x="161" y="164"/>
                </a:cxn>
                <a:cxn ang="0">
                  <a:pos x="150" y="121"/>
                </a:cxn>
                <a:cxn ang="0">
                  <a:pos x="190" y="98"/>
                </a:cxn>
                <a:cxn ang="0">
                  <a:pos x="151" y="75"/>
                </a:cxn>
                <a:cxn ang="0">
                  <a:pos x="164" y="30"/>
                </a:cxn>
                <a:cxn ang="0">
                  <a:pos x="120" y="41"/>
                </a:cxn>
                <a:cxn ang="0">
                  <a:pos x="96" y="0"/>
                </a:cxn>
                <a:cxn ang="0">
                  <a:pos x="72" y="41"/>
                </a:cxn>
                <a:cxn ang="0">
                  <a:pos x="29" y="30"/>
                </a:cxn>
                <a:cxn ang="0">
                  <a:pos x="41" y="73"/>
                </a:cxn>
                <a:cxn ang="0">
                  <a:pos x="0" y="96"/>
                </a:cxn>
                <a:cxn ang="0">
                  <a:pos x="41" y="120"/>
                </a:cxn>
                <a:cxn ang="0">
                  <a:pos x="30" y="162"/>
                </a:cxn>
                <a:cxn ang="0">
                  <a:pos x="96" y="43"/>
                </a:cxn>
                <a:cxn ang="0">
                  <a:pos x="150" y="97"/>
                </a:cxn>
                <a:cxn ang="0">
                  <a:pos x="96" y="151"/>
                </a:cxn>
                <a:cxn ang="0">
                  <a:pos x="41" y="97"/>
                </a:cxn>
                <a:cxn ang="0">
                  <a:pos x="96" y="43"/>
                </a:cxn>
                <a:cxn ang="0">
                  <a:pos x="96" y="43"/>
                </a:cxn>
                <a:cxn ang="0">
                  <a:pos x="96" y="43"/>
                </a:cxn>
              </a:cxnLst>
              <a:rect l="0" t="0" r="r" b="b"/>
              <a:pathLst>
                <a:path w="190" h="190">
                  <a:moveTo>
                    <a:pt x="30" y="162"/>
                  </a:moveTo>
                  <a:cubicBezTo>
                    <a:pt x="72" y="150"/>
                    <a:pt x="72" y="150"/>
                    <a:pt x="72" y="150"/>
                  </a:cubicBezTo>
                  <a:cubicBezTo>
                    <a:pt x="95" y="190"/>
                    <a:pt x="95" y="190"/>
                    <a:pt x="95" y="190"/>
                  </a:cubicBezTo>
                  <a:cubicBezTo>
                    <a:pt x="117" y="152"/>
                    <a:pt x="117" y="152"/>
                    <a:pt x="117" y="152"/>
                  </a:cubicBezTo>
                  <a:cubicBezTo>
                    <a:pt x="161" y="164"/>
                    <a:pt x="161" y="164"/>
                    <a:pt x="161" y="164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90" y="98"/>
                    <a:pt x="190" y="98"/>
                    <a:pt x="190" y="98"/>
                  </a:cubicBezTo>
                  <a:cubicBezTo>
                    <a:pt x="151" y="75"/>
                    <a:pt x="151" y="75"/>
                    <a:pt x="151" y="75"/>
                  </a:cubicBezTo>
                  <a:cubicBezTo>
                    <a:pt x="164" y="30"/>
                    <a:pt x="164" y="30"/>
                    <a:pt x="164" y="30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1" y="120"/>
                    <a:pt x="41" y="120"/>
                    <a:pt x="41" y="120"/>
                  </a:cubicBezTo>
                  <a:lnTo>
                    <a:pt x="30" y="162"/>
                  </a:lnTo>
                  <a:close/>
                  <a:moveTo>
                    <a:pt x="96" y="43"/>
                  </a:moveTo>
                  <a:cubicBezTo>
                    <a:pt x="125" y="43"/>
                    <a:pt x="150" y="67"/>
                    <a:pt x="150" y="97"/>
                  </a:cubicBezTo>
                  <a:cubicBezTo>
                    <a:pt x="150" y="127"/>
                    <a:pt x="125" y="151"/>
                    <a:pt x="96" y="151"/>
                  </a:cubicBezTo>
                  <a:cubicBezTo>
                    <a:pt x="66" y="151"/>
                    <a:pt x="41" y="127"/>
                    <a:pt x="41" y="97"/>
                  </a:cubicBezTo>
                  <a:cubicBezTo>
                    <a:pt x="41" y="67"/>
                    <a:pt x="66" y="43"/>
                    <a:pt x="96" y="43"/>
                  </a:cubicBezTo>
                  <a:close/>
                  <a:moveTo>
                    <a:pt x="96" y="43"/>
                  </a:moveTo>
                  <a:cubicBezTo>
                    <a:pt x="96" y="43"/>
                    <a:pt x="96" y="43"/>
                    <a:pt x="96" y="4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8" name="Freeform 83"/>
            <p:cNvSpPr>
              <a:spLocks noEditPoints="1"/>
            </p:cNvSpPr>
            <p:nvPr/>
          </p:nvSpPr>
          <p:spPr bwMode="auto">
            <a:xfrm>
              <a:off x="3259138" y="3910013"/>
              <a:ext cx="276225" cy="279400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95" y="48"/>
                </a:cxn>
                <a:cxn ang="0">
                  <a:pos x="48" y="0"/>
                </a:cxn>
                <a:cxn ang="0">
                  <a:pos x="0" y="48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96"/>
                </a:cxn>
              </a:cxnLst>
              <a:rect l="0" t="0" r="r" b="b"/>
              <a:pathLst>
                <a:path w="95" h="96">
                  <a:moveTo>
                    <a:pt x="48" y="96"/>
                  </a:moveTo>
                  <a:cubicBezTo>
                    <a:pt x="74" y="96"/>
                    <a:pt x="95" y="74"/>
                    <a:pt x="95" y="48"/>
                  </a:cubicBezTo>
                  <a:cubicBezTo>
                    <a:pt x="95" y="22"/>
                    <a:pt x="74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4"/>
                    <a:pt x="21" y="96"/>
                    <a:pt x="48" y="96"/>
                  </a:cubicBezTo>
                  <a:close/>
                  <a:moveTo>
                    <a:pt x="48" y="96"/>
                  </a:moveTo>
                  <a:cubicBezTo>
                    <a:pt x="48" y="96"/>
                    <a:pt x="48" y="96"/>
                    <a:pt x="48" y="9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29" name="Freeform 8"/>
          <p:cNvSpPr>
            <a:spLocks noEditPoints="1"/>
          </p:cNvSpPr>
          <p:nvPr/>
        </p:nvSpPr>
        <p:spPr bwMode="auto">
          <a:xfrm>
            <a:off x="4903411" y="3604139"/>
            <a:ext cx="603251" cy="611717"/>
          </a:xfrm>
          <a:custGeom>
            <a:avLst/>
            <a:gdLst/>
            <a:ahLst/>
            <a:cxnLst>
              <a:cxn ang="0">
                <a:pos x="152" y="51"/>
              </a:cxn>
              <a:cxn ang="0">
                <a:pos x="116" y="30"/>
              </a:cxn>
              <a:cxn ang="0">
                <a:pos x="74" y="60"/>
              </a:cxn>
              <a:cxn ang="0">
                <a:pos x="73" y="59"/>
              </a:cxn>
              <a:cxn ang="0">
                <a:pos x="54" y="12"/>
              </a:cxn>
              <a:cxn ang="0">
                <a:pos x="12" y="11"/>
              </a:cxn>
              <a:cxn ang="0">
                <a:pos x="11" y="53"/>
              </a:cxn>
              <a:cxn ang="0">
                <a:pos x="54" y="74"/>
              </a:cxn>
              <a:cxn ang="0">
                <a:pos x="55" y="79"/>
              </a:cxn>
              <a:cxn ang="0">
                <a:pos x="29" y="119"/>
              </a:cxn>
              <a:cxn ang="0">
                <a:pos x="51" y="155"/>
              </a:cxn>
              <a:cxn ang="0">
                <a:pos x="86" y="133"/>
              </a:cxn>
              <a:cxn ang="0">
                <a:pos x="80" y="85"/>
              </a:cxn>
              <a:cxn ang="0">
                <a:pos x="82" y="82"/>
              </a:cxn>
              <a:cxn ang="0">
                <a:pos x="130" y="87"/>
              </a:cxn>
              <a:cxn ang="0">
                <a:pos x="152" y="51"/>
              </a:cxn>
              <a:cxn ang="0">
                <a:pos x="70" y="88"/>
              </a:cxn>
              <a:cxn ang="0">
                <a:pos x="55" y="74"/>
              </a:cxn>
              <a:cxn ang="0">
                <a:pos x="70" y="60"/>
              </a:cxn>
              <a:cxn ang="0">
                <a:pos x="84" y="74"/>
              </a:cxn>
              <a:cxn ang="0">
                <a:pos x="70" y="88"/>
              </a:cxn>
              <a:cxn ang="0">
                <a:pos x="70" y="88"/>
              </a:cxn>
              <a:cxn ang="0">
                <a:pos x="70" y="88"/>
              </a:cxn>
            </a:cxnLst>
            <a:rect l="0" t="0" r="r" b="b"/>
            <a:pathLst>
              <a:path w="156" h="158">
                <a:moveTo>
                  <a:pt x="152" y="51"/>
                </a:moveTo>
                <a:cubicBezTo>
                  <a:pt x="148" y="36"/>
                  <a:pt x="132" y="26"/>
                  <a:pt x="116" y="30"/>
                </a:cubicBezTo>
                <a:cubicBezTo>
                  <a:pt x="104" y="33"/>
                  <a:pt x="82" y="46"/>
                  <a:pt x="74" y="60"/>
                </a:cubicBezTo>
                <a:cubicBezTo>
                  <a:pt x="74" y="59"/>
                  <a:pt x="74" y="59"/>
                  <a:pt x="73" y="59"/>
                </a:cubicBezTo>
                <a:cubicBezTo>
                  <a:pt x="73" y="44"/>
                  <a:pt x="62" y="21"/>
                  <a:pt x="54" y="12"/>
                </a:cubicBezTo>
                <a:cubicBezTo>
                  <a:pt x="42" y="1"/>
                  <a:pt x="24" y="0"/>
                  <a:pt x="12" y="11"/>
                </a:cubicBezTo>
                <a:cubicBezTo>
                  <a:pt x="0" y="23"/>
                  <a:pt x="0" y="41"/>
                  <a:pt x="11" y="53"/>
                </a:cubicBezTo>
                <a:cubicBezTo>
                  <a:pt x="19" y="61"/>
                  <a:pt x="39" y="72"/>
                  <a:pt x="54" y="74"/>
                </a:cubicBezTo>
                <a:cubicBezTo>
                  <a:pt x="54" y="76"/>
                  <a:pt x="54" y="77"/>
                  <a:pt x="55" y="79"/>
                </a:cubicBezTo>
                <a:cubicBezTo>
                  <a:pt x="43" y="88"/>
                  <a:pt x="31" y="108"/>
                  <a:pt x="29" y="119"/>
                </a:cubicBezTo>
                <a:cubicBezTo>
                  <a:pt x="25" y="135"/>
                  <a:pt x="35" y="151"/>
                  <a:pt x="51" y="155"/>
                </a:cubicBezTo>
                <a:cubicBezTo>
                  <a:pt x="67" y="158"/>
                  <a:pt x="82" y="148"/>
                  <a:pt x="86" y="133"/>
                </a:cubicBezTo>
                <a:cubicBezTo>
                  <a:pt x="89" y="121"/>
                  <a:pt x="87" y="98"/>
                  <a:pt x="80" y="85"/>
                </a:cubicBezTo>
                <a:cubicBezTo>
                  <a:pt x="81" y="84"/>
                  <a:pt x="82" y="83"/>
                  <a:pt x="82" y="82"/>
                </a:cubicBezTo>
                <a:cubicBezTo>
                  <a:pt x="96" y="89"/>
                  <a:pt x="119" y="90"/>
                  <a:pt x="130" y="87"/>
                </a:cubicBezTo>
                <a:cubicBezTo>
                  <a:pt x="146" y="83"/>
                  <a:pt x="156" y="67"/>
                  <a:pt x="152" y="51"/>
                </a:cubicBezTo>
                <a:close/>
                <a:moveTo>
                  <a:pt x="70" y="88"/>
                </a:moveTo>
                <a:cubicBezTo>
                  <a:pt x="62" y="88"/>
                  <a:pt x="55" y="82"/>
                  <a:pt x="55" y="74"/>
                </a:cubicBezTo>
                <a:cubicBezTo>
                  <a:pt x="55" y="66"/>
                  <a:pt x="62" y="60"/>
                  <a:pt x="70" y="60"/>
                </a:cubicBezTo>
                <a:cubicBezTo>
                  <a:pt x="78" y="60"/>
                  <a:pt x="84" y="66"/>
                  <a:pt x="84" y="74"/>
                </a:cubicBezTo>
                <a:cubicBezTo>
                  <a:pt x="84" y="82"/>
                  <a:pt x="78" y="88"/>
                  <a:pt x="70" y="88"/>
                </a:cubicBezTo>
                <a:close/>
                <a:moveTo>
                  <a:pt x="70" y="88"/>
                </a:moveTo>
                <a:cubicBezTo>
                  <a:pt x="70" y="88"/>
                  <a:pt x="70" y="88"/>
                  <a:pt x="70" y="88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en-US" sz="2400" dirty="0"/>
          </a:p>
        </p:txBody>
      </p:sp>
      <p:sp>
        <p:nvSpPr>
          <p:cNvPr id="30" name="Freeform 38"/>
          <p:cNvSpPr>
            <a:spLocks noEditPoints="1"/>
          </p:cNvSpPr>
          <p:nvPr/>
        </p:nvSpPr>
        <p:spPr bwMode="auto">
          <a:xfrm>
            <a:off x="6811090" y="3610017"/>
            <a:ext cx="558452" cy="815865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31" name="Group 117"/>
          <p:cNvGrpSpPr/>
          <p:nvPr/>
        </p:nvGrpSpPr>
        <p:grpSpPr>
          <a:xfrm>
            <a:off x="5134315" y="4814858"/>
            <a:ext cx="554567" cy="368300"/>
            <a:chOff x="8291513" y="4287838"/>
            <a:chExt cx="415925" cy="276225"/>
          </a:xfrm>
          <a:solidFill>
            <a:schemeClr val="bg1"/>
          </a:solidFill>
        </p:grpSpPr>
        <p:sp>
          <p:nvSpPr>
            <p:cNvPr id="32" name="Freeform 6"/>
            <p:cNvSpPr>
              <a:spLocks noEditPoints="1"/>
            </p:cNvSpPr>
            <p:nvPr/>
          </p:nvSpPr>
          <p:spPr bwMode="auto">
            <a:xfrm>
              <a:off x="8291513" y="4287838"/>
              <a:ext cx="415925" cy="276225"/>
            </a:xfrm>
            <a:custGeom>
              <a:avLst/>
              <a:gdLst/>
              <a:ahLst/>
              <a:cxnLst>
                <a:cxn ang="0">
                  <a:pos x="145" y="134"/>
                </a:cxn>
                <a:cxn ang="0">
                  <a:pos x="262" y="134"/>
                </a:cxn>
                <a:cxn ang="0">
                  <a:pos x="216" y="0"/>
                </a:cxn>
                <a:cxn ang="0">
                  <a:pos x="46" y="0"/>
                </a:cxn>
                <a:cxn ang="0">
                  <a:pos x="0" y="134"/>
                </a:cxn>
                <a:cxn ang="0">
                  <a:pos x="112" y="134"/>
                </a:cxn>
                <a:cxn ang="0">
                  <a:pos x="112" y="159"/>
                </a:cxn>
                <a:cxn ang="0">
                  <a:pos x="79" y="159"/>
                </a:cxn>
                <a:cxn ang="0">
                  <a:pos x="79" y="174"/>
                </a:cxn>
                <a:cxn ang="0">
                  <a:pos x="172" y="174"/>
                </a:cxn>
                <a:cxn ang="0">
                  <a:pos x="172" y="159"/>
                </a:cxn>
                <a:cxn ang="0">
                  <a:pos x="145" y="159"/>
                </a:cxn>
                <a:cxn ang="0">
                  <a:pos x="145" y="134"/>
                </a:cxn>
                <a:cxn ang="0">
                  <a:pos x="134" y="64"/>
                </a:cxn>
                <a:cxn ang="0">
                  <a:pos x="134" y="11"/>
                </a:cxn>
                <a:cxn ang="0">
                  <a:pos x="171" y="11"/>
                </a:cxn>
                <a:cxn ang="0">
                  <a:pos x="180" y="64"/>
                </a:cxn>
                <a:cxn ang="0">
                  <a:pos x="134" y="64"/>
                </a:cxn>
                <a:cxn ang="0">
                  <a:pos x="182" y="70"/>
                </a:cxn>
                <a:cxn ang="0">
                  <a:pos x="191" y="123"/>
                </a:cxn>
                <a:cxn ang="0">
                  <a:pos x="134" y="123"/>
                </a:cxn>
                <a:cxn ang="0">
                  <a:pos x="134" y="70"/>
                </a:cxn>
                <a:cxn ang="0">
                  <a:pos x="182" y="70"/>
                </a:cxn>
                <a:cxn ang="0">
                  <a:pos x="129" y="64"/>
                </a:cxn>
                <a:cxn ang="0">
                  <a:pos x="85" y="64"/>
                </a:cxn>
                <a:cxn ang="0">
                  <a:pos x="94" y="11"/>
                </a:cxn>
                <a:cxn ang="0">
                  <a:pos x="129" y="11"/>
                </a:cxn>
                <a:cxn ang="0">
                  <a:pos x="129" y="64"/>
                </a:cxn>
                <a:cxn ang="0">
                  <a:pos x="129" y="70"/>
                </a:cxn>
                <a:cxn ang="0">
                  <a:pos x="129" y="123"/>
                </a:cxn>
                <a:cxn ang="0">
                  <a:pos x="74" y="123"/>
                </a:cxn>
                <a:cxn ang="0">
                  <a:pos x="83" y="70"/>
                </a:cxn>
                <a:cxn ang="0">
                  <a:pos x="129" y="70"/>
                </a:cxn>
                <a:cxn ang="0">
                  <a:pos x="196" y="123"/>
                </a:cxn>
                <a:cxn ang="0">
                  <a:pos x="187" y="70"/>
                </a:cxn>
                <a:cxn ang="0">
                  <a:pos x="229" y="70"/>
                </a:cxn>
                <a:cxn ang="0">
                  <a:pos x="246" y="123"/>
                </a:cxn>
                <a:cxn ang="0">
                  <a:pos x="196" y="123"/>
                </a:cxn>
                <a:cxn ang="0">
                  <a:pos x="226" y="64"/>
                </a:cxn>
                <a:cxn ang="0">
                  <a:pos x="185" y="64"/>
                </a:cxn>
                <a:cxn ang="0">
                  <a:pos x="176" y="11"/>
                </a:cxn>
                <a:cxn ang="0">
                  <a:pos x="209" y="11"/>
                </a:cxn>
                <a:cxn ang="0">
                  <a:pos x="226" y="64"/>
                </a:cxn>
                <a:cxn ang="0">
                  <a:pos x="54" y="11"/>
                </a:cxn>
                <a:cxn ang="0">
                  <a:pos x="88" y="11"/>
                </a:cxn>
                <a:cxn ang="0">
                  <a:pos x="79" y="64"/>
                </a:cxn>
                <a:cxn ang="0">
                  <a:pos x="37" y="64"/>
                </a:cxn>
                <a:cxn ang="0">
                  <a:pos x="54" y="11"/>
                </a:cxn>
                <a:cxn ang="0">
                  <a:pos x="35" y="70"/>
                </a:cxn>
                <a:cxn ang="0">
                  <a:pos x="77" y="70"/>
                </a:cxn>
                <a:cxn ang="0">
                  <a:pos x="68" y="123"/>
                </a:cxn>
                <a:cxn ang="0">
                  <a:pos x="17" y="123"/>
                </a:cxn>
                <a:cxn ang="0">
                  <a:pos x="35" y="70"/>
                </a:cxn>
                <a:cxn ang="0">
                  <a:pos x="35" y="70"/>
                </a:cxn>
                <a:cxn ang="0">
                  <a:pos x="35" y="70"/>
                </a:cxn>
              </a:cxnLst>
              <a:rect l="0" t="0" r="r" b="b"/>
              <a:pathLst>
                <a:path w="262" h="174">
                  <a:moveTo>
                    <a:pt x="145" y="134"/>
                  </a:moveTo>
                  <a:lnTo>
                    <a:pt x="262" y="134"/>
                  </a:lnTo>
                  <a:lnTo>
                    <a:pt x="216" y="0"/>
                  </a:lnTo>
                  <a:lnTo>
                    <a:pt x="46" y="0"/>
                  </a:lnTo>
                  <a:lnTo>
                    <a:pt x="0" y="134"/>
                  </a:lnTo>
                  <a:lnTo>
                    <a:pt x="112" y="134"/>
                  </a:lnTo>
                  <a:lnTo>
                    <a:pt x="112" y="159"/>
                  </a:lnTo>
                  <a:lnTo>
                    <a:pt x="79" y="159"/>
                  </a:lnTo>
                  <a:lnTo>
                    <a:pt x="79" y="174"/>
                  </a:lnTo>
                  <a:lnTo>
                    <a:pt x="172" y="174"/>
                  </a:lnTo>
                  <a:lnTo>
                    <a:pt x="172" y="159"/>
                  </a:lnTo>
                  <a:lnTo>
                    <a:pt x="145" y="159"/>
                  </a:lnTo>
                  <a:lnTo>
                    <a:pt x="145" y="134"/>
                  </a:lnTo>
                  <a:close/>
                  <a:moveTo>
                    <a:pt x="134" y="64"/>
                  </a:moveTo>
                  <a:lnTo>
                    <a:pt x="134" y="11"/>
                  </a:lnTo>
                  <a:lnTo>
                    <a:pt x="171" y="11"/>
                  </a:lnTo>
                  <a:lnTo>
                    <a:pt x="180" y="64"/>
                  </a:lnTo>
                  <a:lnTo>
                    <a:pt x="134" y="64"/>
                  </a:lnTo>
                  <a:close/>
                  <a:moveTo>
                    <a:pt x="182" y="70"/>
                  </a:moveTo>
                  <a:lnTo>
                    <a:pt x="191" y="123"/>
                  </a:lnTo>
                  <a:lnTo>
                    <a:pt x="134" y="123"/>
                  </a:lnTo>
                  <a:lnTo>
                    <a:pt x="134" y="70"/>
                  </a:lnTo>
                  <a:lnTo>
                    <a:pt x="182" y="70"/>
                  </a:lnTo>
                  <a:close/>
                  <a:moveTo>
                    <a:pt x="129" y="64"/>
                  </a:moveTo>
                  <a:lnTo>
                    <a:pt x="85" y="64"/>
                  </a:lnTo>
                  <a:lnTo>
                    <a:pt x="94" y="11"/>
                  </a:lnTo>
                  <a:lnTo>
                    <a:pt x="129" y="11"/>
                  </a:lnTo>
                  <a:lnTo>
                    <a:pt x="129" y="64"/>
                  </a:lnTo>
                  <a:close/>
                  <a:moveTo>
                    <a:pt x="129" y="70"/>
                  </a:moveTo>
                  <a:lnTo>
                    <a:pt x="129" y="123"/>
                  </a:lnTo>
                  <a:lnTo>
                    <a:pt x="74" y="123"/>
                  </a:lnTo>
                  <a:lnTo>
                    <a:pt x="83" y="70"/>
                  </a:lnTo>
                  <a:lnTo>
                    <a:pt x="129" y="70"/>
                  </a:lnTo>
                  <a:close/>
                  <a:moveTo>
                    <a:pt x="196" y="123"/>
                  </a:moveTo>
                  <a:lnTo>
                    <a:pt x="187" y="70"/>
                  </a:lnTo>
                  <a:lnTo>
                    <a:pt x="229" y="70"/>
                  </a:lnTo>
                  <a:lnTo>
                    <a:pt x="246" y="123"/>
                  </a:lnTo>
                  <a:lnTo>
                    <a:pt x="196" y="123"/>
                  </a:lnTo>
                  <a:close/>
                  <a:moveTo>
                    <a:pt x="226" y="64"/>
                  </a:moveTo>
                  <a:lnTo>
                    <a:pt x="185" y="64"/>
                  </a:lnTo>
                  <a:lnTo>
                    <a:pt x="176" y="11"/>
                  </a:lnTo>
                  <a:lnTo>
                    <a:pt x="209" y="11"/>
                  </a:lnTo>
                  <a:lnTo>
                    <a:pt x="226" y="64"/>
                  </a:lnTo>
                  <a:close/>
                  <a:moveTo>
                    <a:pt x="54" y="11"/>
                  </a:moveTo>
                  <a:lnTo>
                    <a:pt x="88" y="11"/>
                  </a:lnTo>
                  <a:lnTo>
                    <a:pt x="79" y="64"/>
                  </a:lnTo>
                  <a:lnTo>
                    <a:pt x="37" y="64"/>
                  </a:lnTo>
                  <a:lnTo>
                    <a:pt x="54" y="11"/>
                  </a:lnTo>
                  <a:close/>
                  <a:moveTo>
                    <a:pt x="35" y="70"/>
                  </a:moveTo>
                  <a:lnTo>
                    <a:pt x="77" y="70"/>
                  </a:lnTo>
                  <a:lnTo>
                    <a:pt x="68" y="123"/>
                  </a:lnTo>
                  <a:lnTo>
                    <a:pt x="17" y="123"/>
                  </a:lnTo>
                  <a:lnTo>
                    <a:pt x="35" y="70"/>
                  </a:lnTo>
                  <a:close/>
                  <a:moveTo>
                    <a:pt x="35" y="70"/>
                  </a:moveTo>
                  <a:lnTo>
                    <a:pt x="35" y="7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3" name="Freeform 7"/>
            <p:cNvSpPr>
              <a:spLocks noEditPoints="1"/>
            </p:cNvSpPr>
            <p:nvPr/>
          </p:nvSpPr>
          <p:spPr bwMode="auto">
            <a:xfrm>
              <a:off x="8291513" y="4287838"/>
              <a:ext cx="415925" cy="276225"/>
            </a:xfrm>
            <a:custGeom>
              <a:avLst/>
              <a:gdLst/>
              <a:ahLst/>
              <a:cxnLst>
                <a:cxn ang="0">
                  <a:pos x="145" y="134"/>
                </a:cxn>
                <a:cxn ang="0">
                  <a:pos x="262" y="134"/>
                </a:cxn>
                <a:cxn ang="0">
                  <a:pos x="216" y="0"/>
                </a:cxn>
                <a:cxn ang="0">
                  <a:pos x="46" y="0"/>
                </a:cxn>
                <a:cxn ang="0">
                  <a:pos x="0" y="134"/>
                </a:cxn>
                <a:cxn ang="0">
                  <a:pos x="112" y="134"/>
                </a:cxn>
                <a:cxn ang="0">
                  <a:pos x="112" y="159"/>
                </a:cxn>
                <a:cxn ang="0">
                  <a:pos x="79" y="159"/>
                </a:cxn>
                <a:cxn ang="0">
                  <a:pos x="79" y="174"/>
                </a:cxn>
                <a:cxn ang="0">
                  <a:pos x="172" y="174"/>
                </a:cxn>
                <a:cxn ang="0">
                  <a:pos x="172" y="159"/>
                </a:cxn>
                <a:cxn ang="0">
                  <a:pos x="145" y="159"/>
                </a:cxn>
                <a:cxn ang="0">
                  <a:pos x="145" y="134"/>
                </a:cxn>
                <a:cxn ang="0">
                  <a:pos x="134" y="64"/>
                </a:cxn>
                <a:cxn ang="0">
                  <a:pos x="134" y="11"/>
                </a:cxn>
                <a:cxn ang="0">
                  <a:pos x="171" y="11"/>
                </a:cxn>
                <a:cxn ang="0">
                  <a:pos x="180" y="64"/>
                </a:cxn>
                <a:cxn ang="0">
                  <a:pos x="134" y="64"/>
                </a:cxn>
                <a:cxn ang="0">
                  <a:pos x="182" y="70"/>
                </a:cxn>
                <a:cxn ang="0">
                  <a:pos x="191" y="123"/>
                </a:cxn>
                <a:cxn ang="0">
                  <a:pos x="134" y="123"/>
                </a:cxn>
                <a:cxn ang="0">
                  <a:pos x="134" y="70"/>
                </a:cxn>
                <a:cxn ang="0">
                  <a:pos x="182" y="70"/>
                </a:cxn>
                <a:cxn ang="0">
                  <a:pos x="129" y="64"/>
                </a:cxn>
                <a:cxn ang="0">
                  <a:pos x="85" y="64"/>
                </a:cxn>
                <a:cxn ang="0">
                  <a:pos x="94" y="11"/>
                </a:cxn>
                <a:cxn ang="0">
                  <a:pos x="129" y="11"/>
                </a:cxn>
                <a:cxn ang="0">
                  <a:pos x="129" y="64"/>
                </a:cxn>
                <a:cxn ang="0">
                  <a:pos x="129" y="70"/>
                </a:cxn>
                <a:cxn ang="0">
                  <a:pos x="129" y="123"/>
                </a:cxn>
                <a:cxn ang="0">
                  <a:pos x="74" y="123"/>
                </a:cxn>
                <a:cxn ang="0">
                  <a:pos x="83" y="70"/>
                </a:cxn>
                <a:cxn ang="0">
                  <a:pos x="129" y="70"/>
                </a:cxn>
                <a:cxn ang="0">
                  <a:pos x="196" y="123"/>
                </a:cxn>
                <a:cxn ang="0">
                  <a:pos x="187" y="70"/>
                </a:cxn>
                <a:cxn ang="0">
                  <a:pos x="229" y="70"/>
                </a:cxn>
                <a:cxn ang="0">
                  <a:pos x="246" y="123"/>
                </a:cxn>
                <a:cxn ang="0">
                  <a:pos x="196" y="123"/>
                </a:cxn>
                <a:cxn ang="0">
                  <a:pos x="226" y="64"/>
                </a:cxn>
                <a:cxn ang="0">
                  <a:pos x="185" y="64"/>
                </a:cxn>
                <a:cxn ang="0">
                  <a:pos x="176" y="11"/>
                </a:cxn>
                <a:cxn ang="0">
                  <a:pos x="209" y="11"/>
                </a:cxn>
                <a:cxn ang="0">
                  <a:pos x="226" y="64"/>
                </a:cxn>
                <a:cxn ang="0">
                  <a:pos x="54" y="11"/>
                </a:cxn>
                <a:cxn ang="0">
                  <a:pos x="88" y="11"/>
                </a:cxn>
                <a:cxn ang="0">
                  <a:pos x="79" y="64"/>
                </a:cxn>
                <a:cxn ang="0">
                  <a:pos x="37" y="64"/>
                </a:cxn>
                <a:cxn ang="0">
                  <a:pos x="54" y="11"/>
                </a:cxn>
                <a:cxn ang="0">
                  <a:pos x="35" y="70"/>
                </a:cxn>
                <a:cxn ang="0">
                  <a:pos x="77" y="70"/>
                </a:cxn>
                <a:cxn ang="0">
                  <a:pos x="68" y="123"/>
                </a:cxn>
                <a:cxn ang="0">
                  <a:pos x="17" y="123"/>
                </a:cxn>
                <a:cxn ang="0">
                  <a:pos x="35" y="70"/>
                </a:cxn>
                <a:cxn ang="0">
                  <a:pos x="35" y="70"/>
                </a:cxn>
                <a:cxn ang="0">
                  <a:pos x="35" y="70"/>
                </a:cxn>
              </a:cxnLst>
              <a:rect l="0" t="0" r="r" b="b"/>
              <a:pathLst>
                <a:path w="262" h="174">
                  <a:moveTo>
                    <a:pt x="145" y="134"/>
                  </a:moveTo>
                  <a:lnTo>
                    <a:pt x="262" y="134"/>
                  </a:lnTo>
                  <a:lnTo>
                    <a:pt x="216" y="0"/>
                  </a:lnTo>
                  <a:lnTo>
                    <a:pt x="46" y="0"/>
                  </a:lnTo>
                  <a:lnTo>
                    <a:pt x="0" y="134"/>
                  </a:lnTo>
                  <a:lnTo>
                    <a:pt x="112" y="134"/>
                  </a:lnTo>
                  <a:lnTo>
                    <a:pt x="112" y="159"/>
                  </a:lnTo>
                  <a:lnTo>
                    <a:pt x="79" y="159"/>
                  </a:lnTo>
                  <a:lnTo>
                    <a:pt x="79" y="174"/>
                  </a:lnTo>
                  <a:lnTo>
                    <a:pt x="172" y="174"/>
                  </a:lnTo>
                  <a:lnTo>
                    <a:pt x="172" y="159"/>
                  </a:lnTo>
                  <a:lnTo>
                    <a:pt x="145" y="159"/>
                  </a:lnTo>
                  <a:lnTo>
                    <a:pt x="145" y="134"/>
                  </a:lnTo>
                  <a:moveTo>
                    <a:pt x="134" y="64"/>
                  </a:moveTo>
                  <a:lnTo>
                    <a:pt x="134" y="11"/>
                  </a:lnTo>
                  <a:lnTo>
                    <a:pt x="171" y="11"/>
                  </a:lnTo>
                  <a:lnTo>
                    <a:pt x="180" y="64"/>
                  </a:lnTo>
                  <a:lnTo>
                    <a:pt x="134" y="64"/>
                  </a:lnTo>
                  <a:moveTo>
                    <a:pt x="182" y="70"/>
                  </a:moveTo>
                  <a:lnTo>
                    <a:pt x="191" y="123"/>
                  </a:lnTo>
                  <a:lnTo>
                    <a:pt x="134" y="123"/>
                  </a:lnTo>
                  <a:lnTo>
                    <a:pt x="134" y="70"/>
                  </a:lnTo>
                  <a:lnTo>
                    <a:pt x="182" y="70"/>
                  </a:lnTo>
                  <a:moveTo>
                    <a:pt x="129" y="64"/>
                  </a:moveTo>
                  <a:lnTo>
                    <a:pt x="85" y="64"/>
                  </a:lnTo>
                  <a:lnTo>
                    <a:pt x="94" y="11"/>
                  </a:lnTo>
                  <a:lnTo>
                    <a:pt x="129" y="11"/>
                  </a:lnTo>
                  <a:lnTo>
                    <a:pt x="129" y="64"/>
                  </a:lnTo>
                  <a:moveTo>
                    <a:pt x="129" y="70"/>
                  </a:moveTo>
                  <a:lnTo>
                    <a:pt x="129" y="123"/>
                  </a:lnTo>
                  <a:lnTo>
                    <a:pt x="74" y="123"/>
                  </a:lnTo>
                  <a:lnTo>
                    <a:pt x="83" y="70"/>
                  </a:lnTo>
                  <a:lnTo>
                    <a:pt x="129" y="70"/>
                  </a:lnTo>
                  <a:moveTo>
                    <a:pt x="196" y="123"/>
                  </a:moveTo>
                  <a:lnTo>
                    <a:pt x="187" y="70"/>
                  </a:lnTo>
                  <a:lnTo>
                    <a:pt x="229" y="70"/>
                  </a:lnTo>
                  <a:lnTo>
                    <a:pt x="246" y="123"/>
                  </a:lnTo>
                  <a:lnTo>
                    <a:pt x="196" y="123"/>
                  </a:lnTo>
                  <a:moveTo>
                    <a:pt x="226" y="64"/>
                  </a:moveTo>
                  <a:lnTo>
                    <a:pt x="185" y="64"/>
                  </a:lnTo>
                  <a:lnTo>
                    <a:pt x="176" y="11"/>
                  </a:lnTo>
                  <a:lnTo>
                    <a:pt x="209" y="11"/>
                  </a:lnTo>
                  <a:lnTo>
                    <a:pt x="226" y="64"/>
                  </a:lnTo>
                  <a:moveTo>
                    <a:pt x="54" y="11"/>
                  </a:moveTo>
                  <a:lnTo>
                    <a:pt x="88" y="11"/>
                  </a:lnTo>
                  <a:lnTo>
                    <a:pt x="79" y="64"/>
                  </a:lnTo>
                  <a:lnTo>
                    <a:pt x="37" y="64"/>
                  </a:lnTo>
                  <a:lnTo>
                    <a:pt x="54" y="11"/>
                  </a:lnTo>
                  <a:moveTo>
                    <a:pt x="35" y="70"/>
                  </a:moveTo>
                  <a:lnTo>
                    <a:pt x="77" y="70"/>
                  </a:lnTo>
                  <a:lnTo>
                    <a:pt x="68" y="123"/>
                  </a:lnTo>
                  <a:lnTo>
                    <a:pt x="17" y="123"/>
                  </a:lnTo>
                  <a:lnTo>
                    <a:pt x="35" y="70"/>
                  </a:lnTo>
                  <a:moveTo>
                    <a:pt x="35" y="70"/>
                  </a:moveTo>
                  <a:lnTo>
                    <a:pt x="35" y="7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34" name="Oval 120"/>
          <p:cNvSpPr/>
          <p:nvPr/>
        </p:nvSpPr>
        <p:spPr>
          <a:xfrm>
            <a:off x="5958857" y="4493802"/>
            <a:ext cx="240424" cy="240421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5" name="AutoShape 14"/>
          <p:cNvSpPr>
            <a:spLocks/>
          </p:cNvSpPr>
          <p:nvPr/>
        </p:nvSpPr>
        <p:spPr bwMode="auto">
          <a:xfrm>
            <a:off x="895744" y="1829920"/>
            <a:ext cx="2193132" cy="520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Lato" charset="0"/>
                <a:sym typeface="Lato" charset="0"/>
              </a:rPr>
              <a:t>点击此处插入文字点击此处插入文字点击此处</a:t>
            </a:r>
            <a:endParaRPr lang="es-ES" sz="1600" dirty="0">
              <a:latin typeface="微软雅黑" panose="020B0503020204020204" pitchFamily="34" charset="-122"/>
              <a:ea typeface="微软雅黑" panose="020B0503020204020204" pitchFamily="34" charset="-122"/>
              <a:cs typeface="Lato" charset="0"/>
              <a:sym typeface="Lato" charset="0"/>
            </a:endParaRPr>
          </a:p>
        </p:txBody>
      </p:sp>
      <p:sp>
        <p:nvSpPr>
          <p:cNvPr id="36" name="AutoShape 14"/>
          <p:cNvSpPr>
            <a:spLocks/>
          </p:cNvSpPr>
          <p:nvPr/>
        </p:nvSpPr>
        <p:spPr bwMode="auto">
          <a:xfrm>
            <a:off x="1848461" y="3657441"/>
            <a:ext cx="2193132" cy="520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Lato" charset="0"/>
                <a:sym typeface="Lato" charset="0"/>
              </a:rPr>
              <a:t>点击此处插入文字点击此处插入文字点击此处</a:t>
            </a:r>
            <a:endParaRPr lang="es-ES" sz="1600" dirty="0">
              <a:latin typeface="微软雅黑" panose="020B0503020204020204" pitchFamily="34" charset="-122"/>
              <a:ea typeface="微软雅黑" panose="020B0503020204020204" pitchFamily="34" charset="-122"/>
              <a:cs typeface="Lato" charset="0"/>
              <a:sym typeface="Lato" charset="0"/>
            </a:endParaRPr>
          </a:p>
        </p:txBody>
      </p:sp>
      <p:sp>
        <p:nvSpPr>
          <p:cNvPr id="37" name="AutoShape 14"/>
          <p:cNvSpPr>
            <a:spLocks/>
          </p:cNvSpPr>
          <p:nvPr/>
        </p:nvSpPr>
        <p:spPr bwMode="auto">
          <a:xfrm>
            <a:off x="2450631" y="4840197"/>
            <a:ext cx="2193132" cy="520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Lato" charset="0"/>
                <a:sym typeface="Lato" charset="0"/>
              </a:rPr>
              <a:t>点击此处插入文字点击此处插入文字点击此处</a:t>
            </a:r>
            <a:endParaRPr lang="es-ES" sz="1600" dirty="0">
              <a:latin typeface="微软雅黑" panose="020B0503020204020204" pitchFamily="34" charset="-122"/>
              <a:ea typeface="微软雅黑" panose="020B0503020204020204" pitchFamily="34" charset="-122"/>
              <a:cs typeface="Lato" charset="0"/>
              <a:sym typeface="Lato" charset="0"/>
            </a:endParaRPr>
          </a:p>
        </p:txBody>
      </p:sp>
      <p:sp>
        <p:nvSpPr>
          <p:cNvPr id="38" name="AutoShape 14"/>
          <p:cNvSpPr>
            <a:spLocks/>
          </p:cNvSpPr>
          <p:nvPr/>
        </p:nvSpPr>
        <p:spPr bwMode="auto">
          <a:xfrm>
            <a:off x="8413682" y="2239790"/>
            <a:ext cx="2193132" cy="520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Lato" charset="0"/>
                <a:sym typeface="Lato" charset="0"/>
              </a:rPr>
              <a:t>点击此处插入文字点击此处插入文字点击此处</a:t>
            </a:r>
            <a:endParaRPr lang="es-ES" sz="1600" dirty="0">
              <a:latin typeface="微软雅黑" panose="020B0503020204020204" pitchFamily="34" charset="-122"/>
              <a:ea typeface="微软雅黑" panose="020B0503020204020204" pitchFamily="34" charset="-122"/>
              <a:cs typeface="Lato" charset="0"/>
              <a:sym typeface="Lato" charset="0"/>
            </a:endParaRPr>
          </a:p>
        </p:txBody>
      </p:sp>
      <p:sp>
        <p:nvSpPr>
          <p:cNvPr id="39" name="AutoShape 14"/>
          <p:cNvSpPr>
            <a:spLocks/>
          </p:cNvSpPr>
          <p:nvPr/>
        </p:nvSpPr>
        <p:spPr bwMode="auto">
          <a:xfrm>
            <a:off x="8413682" y="3752390"/>
            <a:ext cx="2193132" cy="520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Lato" charset="0"/>
                <a:sym typeface="Lato" charset="0"/>
              </a:rPr>
              <a:t>点击此处插入文字点击此处插入文字点击此处</a:t>
            </a:r>
            <a:endParaRPr lang="es-ES" sz="1600" dirty="0">
              <a:latin typeface="微软雅黑" panose="020B0503020204020204" pitchFamily="34" charset="-122"/>
              <a:ea typeface="微软雅黑" panose="020B0503020204020204" pitchFamily="34" charset="-122"/>
              <a:cs typeface="Lato" charset="0"/>
              <a:sym typeface="Lato" charset="0"/>
            </a:endParaRPr>
          </a:p>
        </p:txBody>
      </p:sp>
      <p:sp>
        <p:nvSpPr>
          <p:cNvPr id="40" name="标题 3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1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100"/>
                            </p:stCondLst>
                            <p:childTnLst>
                              <p:par>
                                <p:cTn id="9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700"/>
                            </p:stCondLst>
                            <p:childTnLst>
                              <p:par>
                                <p:cTn id="9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300"/>
                            </p:stCondLst>
                            <p:childTnLst>
                              <p:par>
                                <p:cTn id="98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900"/>
                            </p:stCondLst>
                            <p:childTnLst>
                              <p:par>
                                <p:cTn id="10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29" grpId="0" animBg="1"/>
      <p:bldP spid="30" grpId="0" animBg="1"/>
      <p:bldP spid="34" grpId="0" animBg="1"/>
      <p:bldP spid="35" grpId="0" autoUpdateAnimBg="0"/>
      <p:bldP spid="36" grpId="0" autoUpdateAnimBg="0"/>
      <p:bldP spid="37" grpId="0" autoUpdateAnimBg="0"/>
      <p:bldP spid="38" grpId="0" autoUpdateAnimBg="0"/>
      <p:bldP spid="3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31"/>
          <p:cNvGrpSpPr>
            <a:grpSpLocks/>
          </p:cNvGrpSpPr>
          <p:nvPr/>
        </p:nvGrpSpPr>
        <p:grpSpPr bwMode="auto">
          <a:xfrm>
            <a:off x="2411413" y="2400095"/>
            <a:ext cx="1250950" cy="3101975"/>
            <a:chOff x="1613329" y="2232546"/>
            <a:chExt cx="1249808" cy="3101368"/>
          </a:xfrm>
        </p:grpSpPr>
        <p:sp>
          <p:nvSpPr>
            <p:cNvPr id="6" name="圆角矩形 5"/>
            <p:cNvSpPr/>
            <p:nvPr/>
          </p:nvSpPr>
          <p:spPr>
            <a:xfrm>
              <a:off x="1613329" y="2232546"/>
              <a:ext cx="1249808" cy="3068037"/>
            </a:xfrm>
            <a:prstGeom prst="roundRect">
              <a:avLst>
                <a:gd name="adj" fmla="val 50000"/>
              </a:avLst>
            </a:prstGeom>
            <a:solidFill>
              <a:srgbClr val="7F7F7F">
                <a:alpha val="5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76771" y="2334126"/>
              <a:ext cx="1122924" cy="11205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tx1"/>
                  </a:solidFill>
                </a:rPr>
                <a:t>文字</a:t>
              </a:r>
              <a:endParaRPr lang="en-US" altLang="zh-CN" b="1" dirty="0">
                <a:solidFill>
                  <a:schemeClr val="tx1"/>
                </a:solidFill>
              </a:endParaRPr>
            </a:p>
            <a:p>
              <a:pPr algn="ctr">
                <a:defRPr/>
              </a:pPr>
              <a:r>
                <a:rPr lang="zh-CN" altLang="en-US" b="1" dirty="0">
                  <a:solidFill>
                    <a:schemeClr val="tx1"/>
                  </a:solidFill>
                </a:rPr>
                <a:t>文字</a:t>
              </a:r>
            </a:p>
          </p:txBody>
        </p:sp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1965277" y="4872249"/>
              <a:ext cx="54591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1828800" y="3725839"/>
              <a:ext cx="846161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</p:grpSp>
      <p:grpSp>
        <p:nvGrpSpPr>
          <p:cNvPr id="10" name="组合 32"/>
          <p:cNvGrpSpPr>
            <a:grpSpLocks/>
          </p:cNvGrpSpPr>
          <p:nvPr/>
        </p:nvGrpSpPr>
        <p:grpSpPr bwMode="auto">
          <a:xfrm>
            <a:off x="8364538" y="2414382"/>
            <a:ext cx="1250950" cy="3101975"/>
            <a:chOff x="1613329" y="2232546"/>
            <a:chExt cx="1249808" cy="3101368"/>
          </a:xfrm>
        </p:grpSpPr>
        <p:sp>
          <p:nvSpPr>
            <p:cNvPr id="11" name="圆角矩形 10"/>
            <p:cNvSpPr/>
            <p:nvPr/>
          </p:nvSpPr>
          <p:spPr>
            <a:xfrm>
              <a:off x="1613329" y="2232546"/>
              <a:ext cx="1249808" cy="3068038"/>
            </a:xfrm>
            <a:prstGeom prst="roundRect">
              <a:avLst>
                <a:gd name="adj" fmla="val 50000"/>
              </a:avLst>
            </a:prstGeom>
            <a:solidFill>
              <a:srgbClr val="AD1F1F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1676771" y="2334126"/>
              <a:ext cx="1122924" cy="11205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tx1"/>
                  </a:solidFill>
                </a:rPr>
                <a:t>文字</a:t>
              </a:r>
              <a:endParaRPr lang="en-US" altLang="zh-CN" b="1" dirty="0">
                <a:solidFill>
                  <a:schemeClr val="tx1"/>
                </a:solidFill>
              </a:endParaRPr>
            </a:p>
            <a:p>
              <a:pPr algn="ctr">
                <a:defRPr/>
              </a:pPr>
              <a:r>
                <a:rPr lang="zh-CN" altLang="en-US" b="1" dirty="0">
                  <a:solidFill>
                    <a:schemeClr val="tx1"/>
                  </a:solidFill>
                </a:rPr>
                <a:t>文字</a:t>
              </a:r>
            </a:p>
          </p:txBody>
        </p:sp>
        <p:sp>
          <p:nvSpPr>
            <p:cNvPr id="13" name="TextBox 35"/>
            <p:cNvSpPr txBox="1">
              <a:spLocks noChangeArrowheads="1"/>
            </p:cNvSpPr>
            <p:nvPr/>
          </p:nvSpPr>
          <p:spPr bwMode="auto">
            <a:xfrm>
              <a:off x="1965277" y="4872249"/>
              <a:ext cx="54591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 dirty="0">
                  <a:latin typeface="Calibri" panose="020F0502020204030204" pitchFamily="34" charset="0"/>
                </a:rPr>
                <a:t>5</a:t>
              </a:r>
            </a:p>
          </p:txBody>
        </p:sp>
        <p:sp>
          <p:nvSpPr>
            <p:cNvPr id="14" name="TextBox 36"/>
            <p:cNvSpPr txBox="1">
              <a:spLocks noChangeArrowheads="1"/>
            </p:cNvSpPr>
            <p:nvPr/>
          </p:nvSpPr>
          <p:spPr bwMode="auto">
            <a:xfrm>
              <a:off x="1828800" y="3725839"/>
              <a:ext cx="846161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  <a:p>
              <a:pPr algn="ctr"/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  <a:p>
              <a:pPr algn="ctr"/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</p:grpSp>
      <p:grpSp>
        <p:nvGrpSpPr>
          <p:cNvPr id="15" name="组合 42"/>
          <p:cNvGrpSpPr>
            <a:grpSpLocks/>
          </p:cNvGrpSpPr>
          <p:nvPr/>
        </p:nvGrpSpPr>
        <p:grpSpPr bwMode="auto">
          <a:xfrm>
            <a:off x="6919913" y="2414382"/>
            <a:ext cx="1249362" cy="3101975"/>
            <a:chOff x="5641693" y="1115704"/>
            <a:chExt cx="1249808" cy="3101368"/>
          </a:xfrm>
        </p:grpSpPr>
        <p:sp>
          <p:nvSpPr>
            <p:cNvPr id="16" name="圆角矩形 15"/>
            <p:cNvSpPr/>
            <p:nvPr/>
          </p:nvSpPr>
          <p:spPr>
            <a:xfrm>
              <a:off x="5641693" y="1115704"/>
              <a:ext cx="1249808" cy="3068038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60000"/>
                <a:lumOff val="40000"/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5705216" y="1217284"/>
              <a:ext cx="1122763" cy="11205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tx1"/>
                  </a:solidFill>
                </a:rPr>
                <a:t>文字</a:t>
              </a:r>
              <a:endParaRPr lang="en-US" altLang="zh-CN" b="1" dirty="0">
                <a:solidFill>
                  <a:schemeClr val="tx1"/>
                </a:solidFill>
              </a:endParaRPr>
            </a:p>
            <a:p>
              <a:pPr algn="ctr">
                <a:defRPr/>
              </a:pPr>
              <a:r>
                <a:rPr lang="zh-CN" altLang="en-US" b="1" dirty="0">
                  <a:solidFill>
                    <a:schemeClr val="tx1"/>
                  </a:solidFill>
                </a:rPr>
                <a:t>文字</a:t>
              </a:r>
            </a:p>
          </p:txBody>
        </p:sp>
        <p:sp>
          <p:nvSpPr>
            <p:cNvPr id="18" name="TextBox 40"/>
            <p:cNvSpPr txBox="1">
              <a:spLocks noChangeArrowheads="1"/>
            </p:cNvSpPr>
            <p:nvPr/>
          </p:nvSpPr>
          <p:spPr bwMode="auto">
            <a:xfrm>
              <a:off x="5993641" y="3755407"/>
              <a:ext cx="54591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 dirty="0">
                  <a:latin typeface="Calibri" panose="020F0502020204030204" pitchFamily="34" charset="0"/>
                </a:rPr>
                <a:t>4</a:t>
              </a:r>
            </a:p>
          </p:txBody>
        </p:sp>
        <p:sp>
          <p:nvSpPr>
            <p:cNvPr id="19" name="TextBox 41"/>
            <p:cNvSpPr txBox="1">
              <a:spLocks noChangeArrowheads="1"/>
            </p:cNvSpPr>
            <p:nvPr/>
          </p:nvSpPr>
          <p:spPr bwMode="auto">
            <a:xfrm>
              <a:off x="5857164" y="2608997"/>
              <a:ext cx="846161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  <a:p>
              <a:pPr algn="ctr"/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  <a:p>
              <a:pPr algn="ctr"/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</p:grpSp>
      <p:grpSp>
        <p:nvGrpSpPr>
          <p:cNvPr id="20" name="组合 48"/>
          <p:cNvGrpSpPr>
            <a:grpSpLocks/>
          </p:cNvGrpSpPr>
          <p:nvPr/>
        </p:nvGrpSpPr>
        <p:grpSpPr bwMode="auto">
          <a:xfrm>
            <a:off x="3962400" y="2373107"/>
            <a:ext cx="1250950" cy="3101975"/>
            <a:chOff x="5641693" y="1115704"/>
            <a:chExt cx="1249808" cy="3101368"/>
          </a:xfrm>
        </p:grpSpPr>
        <p:sp>
          <p:nvSpPr>
            <p:cNvPr id="21" name="圆角矩形 20"/>
            <p:cNvSpPr/>
            <p:nvPr/>
          </p:nvSpPr>
          <p:spPr>
            <a:xfrm>
              <a:off x="5641693" y="1115704"/>
              <a:ext cx="1249808" cy="3068038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705135" y="1217284"/>
              <a:ext cx="1122924" cy="11205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tx1"/>
                  </a:solidFill>
                </a:rPr>
                <a:t>文字</a:t>
              </a:r>
              <a:endParaRPr lang="en-US" altLang="zh-CN" b="1" dirty="0">
                <a:solidFill>
                  <a:schemeClr val="tx1"/>
                </a:solidFill>
              </a:endParaRPr>
            </a:p>
            <a:p>
              <a:pPr algn="ctr">
                <a:defRPr/>
              </a:pPr>
              <a:r>
                <a:rPr lang="zh-CN" altLang="en-US" b="1" dirty="0">
                  <a:solidFill>
                    <a:schemeClr val="tx1"/>
                  </a:solidFill>
                </a:rPr>
                <a:t>文字</a:t>
              </a:r>
            </a:p>
          </p:txBody>
        </p:sp>
        <p:sp>
          <p:nvSpPr>
            <p:cNvPr id="23" name="TextBox 51"/>
            <p:cNvSpPr txBox="1">
              <a:spLocks noChangeArrowheads="1"/>
            </p:cNvSpPr>
            <p:nvPr/>
          </p:nvSpPr>
          <p:spPr bwMode="auto">
            <a:xfrm>
              <a:off x="5993641" y="3755407"/>
              <a:ext cx="54591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 dirty="0"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24" name="TextBox 52"/>
            <p:cNvSpPr txBox="1">
              <a:spLocks noChangeArrowheads="1"/>
            </p:cNvSpPr>
            <p:nvPr/>
          </p:nvSpPr>
          <p:spPr bwMode="auto">
            <a:xfrm>
              <a:off x="5857164" y="2608997"/>
              <a:ext cx="846161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  <a:p>
              <a:pPr algn="ctr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</p:grpSp>
      <p:sp>
        <p:nvSpPr>
          <p:cNvPr id="25" name="环形箭头 24"/>
          <p:cNvSpPr/>
          <p:nvPr/>
        </p:nvSpPr>
        <p:spPr>
          <a:xfrm>
            <a:off x="6096001" y="1363456"/>
            <a:ext cx="3198813" cy="2382838"/>
          </a:xfrm>
          <a:prstGeom prst="circularArrow">
            <a:avLst>
              <a:gd name="adj1" fmla="val 3779"/>
              <a:gd name="adj2" fmla="val 688106"/>
              <a:gd name="adj3" fmla="val 20440597"/>
              <a:gd name="adj4" fmla="val 17154392"/>
              <a:gd name="adj5" fmla="val 8852"/>
            </a:avLst>
          </a:prstGeom>
          <a:solidFill>
            <a:srgbClr val="0000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环形箭头 25"/>
          <p:cNvSpPr/>
          <p:nvPr/>
        </p:nvSpPr>
        <p:spPr>
          <a:xfrm flipH="1">
            <a:off x="2670175" y="1311070"/>
            <a:ext cx="3221038" cy="2382837"/>
          </a:xfrm>
          <a:prstGeom prst="circularArrow">
            <a:avLst>
              <a:gd name="adj1" fmla="val 3779"/>
              <a:gd name="adj2" fmla="val 688106"/>
              <a:gd name="adj3" fmla="val 20440597"/>
              <a:gd name="adj4" fmla="val 17154392"/>
              <a:gd name="adj5" fmla="val 8852"/>
            </a:avLst>
          </a:prstGeom>
          <a:solidFill>
            <a:srgbClr val="0000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TextBox 57"/>
          <p:cNvSpPr txBox="1">
            <a:spLocks noChangeArrowheads="1"/>
          </p:cNvSpPr>
          <p:nvPr/>
        </p:nvSpPr>
        <p:spPr bwMode="auto">
          <a:xfrm>
            <a:off x="4184651" y="1185657"/>
            <a:ext cx="37131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列举引申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32"/>
          <p:cNvGrpSpPr>
            <a:grpSpLocks/>
          </p:cNvGrpSpPr>
          <p:nvPr/>
        </p:nvGrpSpPr>
        <p:grpSpPr bwMode="auto">
          <a:xfrm>
            <a:off x="5473700" y="2361995"/>
            <a:ext cx="1250950" cy="3101975"/>
            <a:chOff x="1613329" y="2232546"/>
            <a:chExt cx="1249808" cy="3101368"/>
          </a:xfrm>
        </p:grpSpPr>
        <p:sp>
          <p:nvSpPr>
            <p:cNvPr id="29" name="圆角矩形 28"/>
            <p:cNvSpPr/>
            <p:nvPr/>
          </p:nvSpPr>
          <p:spPr>
            <a:xfrm>
              <a:off x="1613329" y="2232546"/>
              <a:ext cx="1249808" cy="306803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1676771" y="2334126"/>
              <a:ext cx="1122924" cy="11205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tx1"/>
                  </a:solidFill>
                </a:rPr>
                <a:t>文字</a:t>
              </a:r>
              <a:endParaRPr lang="en-US" altLang="zh-CN" b="1" dirty="0">
                <a:solidFill>
                  <a:schemeClr val="tx1"/>
                </a:solidFill>
              </a:endParaRPr>
            </a:p>
            <a:p>
              <a:pPr algn="ctr">
                <a:defRPr/>
              </a:pPr>
              <a:r>
                <a:rPr lang="zh-CN" altLang="en-US" b="1" dirty="0">
                  <a:solidFill>
                    <a:schemeClr val="tx1"/>
                  </a:solidFill>
                </a:rPr>
                <a:t>文字</a:t>
              </a:r>
            </a:p>
          </p:txBody>
        </p:sp>
        <p:sp>
          <p:nvSpPr>
            <p:cNvPr id="31" name="TextBox 35"/>
            <p:cNvSpPr txBox="1">
              <a:spLocks noChangeArrowheads="1"/>
            </p:cNvSpPr>
            <p:nvPr/>
          </p:nvSpPr>
          <p:spPr bwMode="auto">
            <a:xfrm>
              <a:off x="1965277" y="4872249"/>
              <a:ext cx="54591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 dirty="0">
                  <a:latin typeface="Calibri" panose="020F0502020204030204" pitchFamily="34" charset="0"/>
                </a:rPr>
                <a:t>3</a:t>
              </a:r>
            </a:p>
          </p:txBody>
        </p:sp>
        <p:sp>
          <p:nvSpPr>
            <p:cNvPr id="32" name="TextBox 36"/>
            <p:cNvSpPr txBox="1">
              <a:spLocks noChangeArrowheads="1"/>
            </p:cNvSpPr>
            <p:nvPr/>
          </p:nvSpPr>
          <p:spPr bwMode="auto">
            <a:xfrm>
              <a:off x="1828800" y="3725839"/>
              <a:ext cx="846161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  <a:p>
              <a:pPr algn="ctr"/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  <a:p>
              <a:pPr algn="ctr"/>
              <a:r>
                <a: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</a:p>
          </p:txBody>
        </p:sp>
      </p:grpSp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83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064205" y="3419007"/>
            <a:ext cx="1471487" cy="1433668"/>
            <a:chOff x="5516067" y="4200886"/>
            <a:chExt cx="1471487" cy="1433668"/>
          </a:xfrm>
          <a:solidFill>
            <a:srgbClr val="7F7F7F"/>
          </a:solidFill>
        </p:grpSpPr>
        <p:sp>
          <p:nvSpPr>
            <p:cNvPr id="10" name="任意多边形 9"/>
            <p:cNvSpPr/>
            <p:nvPr/>
          </p:nvSpPr>
          <p:spPr>
            <a:xfrm>
              <a:off x="5564193" y="4200886"/>
              <a:ext cx="1423361" cy="1385542"/>
            </a:xfrm>
            <a:custGeom>
              <a:avLst/>
              <a:gdLst>
                <a:gd name="connsiteX0" fmla="*/ 665633 w 1313950"/>
                <a:gd name="connsiteY0" fmla="*/ 0 h 1279311"/>
                <a:gd name="connsiteX1" fmla="*/ 1210339 w 1313950"/>
                <a:gd name="connsiteY1" fmla="*/ 0 h 1279311"/>
                <a:gd name="connsiteX2" fmla="*/ 1313950 w 1313950"/>
                <a:gd name="connsiteY2" fmla="*/ 103611 h 1279311"/>
                <a:gd name="connsiteX3" fmla="*/ 1313950 w 1313950"/>
                <a:gd name="connsiteY3" fmla="*/ 1175700 h 1279311"/>
                <a:gd name="connsiteX4" fmla="*/ 1283603 w 1313950"/>
                <a:gd name="connsiteY4" fmla="*/ 1248964 h 1279311"/>
                <a:gd name="connsiteX5" fmla="*/ 1210339 w 1313950"/>
                <a:gd name="connsiteY5" fmla="*/ 1279311 h 1279311"/>
                <a:gd name="connsiteX6" fmla="*/ 103611 w 1313950"/>
                <a:gd name="connsiteY6" fmla="*/ 1279311 h 1279311"/>
                <a:gd name="connsiteX7" fmla="*/ 0 w 1313950"/>
                <a:gd name="connsiteY7" fmla="*/ 1175700 h 1279311"/>
                <a:gd name="connsiteX8" fmla="*/ 0 w 1313950"/>
                <a:gd name="connsiteY8" fmla="*/ 630996 h 1279311"/>
                <a:gd name="connsiteX9" fmla="*/ 562022 w 1313950"/>
                <a:gd name="connsiteY9" fmla="*/ 630996 h 1279311"/>
                <a:gd name="connsiteX10" fmla="*/ 665633 w 1313950"/>
                <a:gd name="connsiteY10" fmla="*/ 527385 h 127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13950" h="1279311">
                  <a:moveTo>
                    <a:pt x="665633" y="0"/>
                  </a:moveTo>
                  <a:lnTo>
                    <a:pt x="1210339" y="0"/>
                  </a:lnTo>
                  <a:cubicBezTo>
                    <a:pt x="1267562" y="0"/>
                    <a:pt x="1313950" y="46388"/>
                    <a:pt x="1313950" y="103611"/>
                  </a:cubicBezTo>
                  <a:lnTo>
                    <a:pt x="1313950" y="1175700"/>
                  </a:lnTo>
                  <a:cubicBezTo>
                    <a:pt x="1313950" y="1204312"/>
                    <a:pt x="1302353" y="1230214"/>
                    <a:pt x="1283603" y="1248964"/>
                  </a:cubicBezTo>
                  <a:cubicBezTo>
                    <a:pt x="1264853" y="1267714"/>
                    <a:pt x="1238950" y="1279311"/>
                    <a:pt x="1210339" y="1279311"/>
                  </a:cubicBezTo>
                  <a:lnTo>
                    <a:pt x="103611" y="1279311"/>
                  </a:lnTo>
                  <a:cubicBezTo>
                    <a:pt x="46388" y="1279311"/>
                    <a:pt x="0" y="1232923"/>
                    <a:pt x="0" y="1175700"/>
                  </a:cubicBezTo>
                  <a:lnTo>
                    <a:pt x="0" y="630996"/>
                  </a:lnTo>
                  <a:lnTo>
                    <a:pt x="562022" y="630996"/>
                  </a:lnTo>
                  <a:cubicBezTo>
                    <a:pt x="619246" y="630996"/>
                    <a:pt x="665633" y="584608"/>
                    <a:pt x="665633" y="5273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08000" bIns="0" anchor="b"/>
            <a:lstStyle/>
            <a:p>
              <a:pPr algn="r">
                <a:defRPr/>
              </a:pPr>
              <a:endParaRPr lang="zh-CN" altLang="en-US" sz="3600" dirty="0">
                <a:solidFill>
                  <a:schemeClr val="tx1"/>
                </a:solidFill>
                <a:latin typeface="Algerian" panose="04020705040A02060702" pitchFamily="82" charset="0"/>
                <a:ea typeface="迷你简粗倩" panose="03000509000000000000" pitchFamily="65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5516067" y="4249012"/>
              <a:ext cx="1423361" cy="1385542"/>
            </a:xfrm>
            <a:custGeom>
              <a:avLst/>
              <a:gdLst>
                <a:gd name="connsiteX0" fmla="*/ 665633 w 1313950"/>
                <a:gd name="connsiteY0" fmla="*/ 0 h 1279311"/>
                <a:gd name="connsiteX1" fmla="*/ 1210339 w 1313950"/>
                <a:gd name="connsiteY1" fmla="*/ 0 h 1279311"/>
                <a:gd name="connsiteX2" fmla="*/ 1313950 w 1313950"/>
                <a:gd name="connsiteY2" fmla="*/ 103611 h 1279311"/>
                <a:gd name="connsiteX3" fmla="*/ 1313950 w 1313950"/>
                <a:gd name="connsiteY3" fmla="*/ 1175700 h 1279311"/>
                <a:gd name="connsiteX4" fmla="*/ 1283603 w 1313950"/>
                <a:gd name="connsiteY4" fmla="*/ 1248964 h 1279311"/>
                <a:gd name="connsiteX5" fmla="*/ 1210339 w 1313950"/>
                <a:gd name="connsiteY5" fmla="*/ 1279311 h 1279311"/>
                <a:gd name="connsiteX6" fmla="*/ 103611 w 1313950"/>
                <a:gd name="connsiteY6" fmla="*/ 1279311 h 1279311"/>
                <a:gd name="connsiteX7" fmla="*/ 0 w 1313950"/>
                <a:gd name="connsiteY7" fmla="*/ 1175700 h 1279311"/>
                <a:gd name="connsiteX8" fmla="*/ 0 w 1313950"/>
                <a:gd name="connsiteY8" fmla="*/ 630996 h 1279311"/>
                <a:gd name="connsiteX9" fmla="*/ 562022 w 1313950"/>
                <a:gd name="connsiteY9" fmla="*/ 630996 h 1279311"/>
                <a:gd name="connsiteX10" fmla="*/ 665633 w 1313950"/>
                <a:gd name="connsiteY10" fmla="*/ 527385 h 127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13950" h="1279311">
                  <a:moveTo>
                    <a:pt x="665633" y="0"/>
                  </a:moveTo>
                  <a:lnTo>
                    <a:pt x="1210339" y="0"/>
                  </a:lnTo>
                  <a:cubicBezTo>
                    <a:pt x="1267562" y="0"/>
                    <a:pt x="1313950" y="46388"/>
                    <a:pt x="1313950" y="103611"/>
                  </a:cubicBezTo>
                  <a:lnTo>
                    <a:pt x="1313950" y="1175700"/>
                  </a:lnTo>
                  <a:cubicBezTo>
                    <a:pt x="1313950" y="1204312"/>
                    <a:pt x="1302353" y="1230214"/>
                    <a:pt x="1283603" y="1248964"/>
                  </a:cubicBezTo>
                  <a:cubicBezTo>
                    <a:pt x="1264853" y="1267714"/>
                    <a:pt x="1238950" y="1279311"/>
                    <a:pt x="1210339" y="1279311"/>
                  </a:cubicBezTo>
                  <a:lnTo>
                    <a:pt x="103611" y="1279311"/>
                  </a:lnTo>
                  <a:cubicBezTo>
                    <a:pt x="46388" y="1279311"/>
                    <a:pt x="0" y="1232923"/>
                    <a:pt x="0" y="1175700"/>
                  </a:cubicBezTo>
                  <a:lnTo>
                    <a:pt x="0" y="630996"/>
                  </a:lnTo>
                  <a:lnTo>
                    <a:pt x="562022" y="630996"/>
                  </a:lnTo>
                  <a:cubicBezTo>
                    <a:pt x="619246" y="630996"/>
                    <a:pt x="665633" y="584608"/>
                    <a:pt x="665633" y="5273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08000" bIns="0" anchor="b"/>
            <a:lstStyle/>
            <a:p>
              <a:pPr algn="r">
                <a:defRPr/>
              </a:pPr>
              <a:endParaRPr lang="zh-CN" altLang="en-US" sz="3600" dirty="0">
                <a:solidFill>
                  <a:schemeClr val="tx1"/>
                </a:solidFill>
                <a:latin typeface="Algerian" panose="04020705040A02060702" pitchFamily="82" charset="0"/>
                <a:ea typeface="迷你简粗倩" panose="03000509000000000000" pitchFamily="65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003098" y="1658241"/>
            <a:ext cx="1471487" cy="1433668"/>
            <a:chOff x="5454960" y="2440120"/>
            <a:chExt cx="1471487" cy="1433668"/>
          </a:xfrm>
          <a:solidFill>
            <a:srgbClr val="AD1F1F"/>
          </a:solidFill>
        </p:grpSpPr>
        <p:sp>
          <p:nvSpPr>
            <p:cNvPr id="13" name="任意多边形 12"/>
            <p:cNvSpPr/>
            <p:nvPr/>
          </p:nvSpPr>
          <p:spPr>
            <a:xfrm>
              <a:off x="5503086" y="2440120"/>
              <a:ext cx="1423361" cy="1385542"/>
            </a:xfrm>
            <a:custGeom>
              <a:avLst/>
              <a:gdLst>
                <a:gd name="connsiteX0" fmla="*/ 30347 w 1313950"/>
                <a:gd name="connsiteY0" fmla="*/ 30347 h 1279311"/>
                <a:gd name="connsiteX1" fmla="*/ 103611 w 1313950"/>
                <a:gd name="connsiteY1" fmla="*/ 0 h 1279311"/>
                <a:gd name="connsiteX2" fmla="*/ 1210339 w 1313950"/>
                <a:gd name="connsiteY2" fmla="*/ 0 h 1279311"/>
                <a:gd name="connsiteX3" fmla="*/ 1313950 w 1313950"/>
                <a:gd name="connsiteY3" fmla="*/ 103611 h 1279311"/>
                <a:gd name="connsiteX4" fmla="*/ 1313950 w 1313950"/>
                <a:gd name="connsiteY4" fmla="*/ 648315 h 1279311"/>
                <a:gd name="connsiteX5" fmla="*/ 751928 w 1313950"/>
                <a:gd name="connsiteY5" fmla="*/ 648315 h 1279311"/>
                <a:gd name="connsiteX6" fmla="*/ 648317 w 1313950"/>
                <a:gd name="connsiteY6" fmla="*/ 751926 h 1279311"/>
                <a:gd name="connsiteX7" fmla="*/ 648317 w 1313950"/>
                <a:gd name="connsiteY7" fmla="*/ 1279311 h 1279311"/>
                <a:gd name="connsiteX8" fmla="*/ 103611 w 1313950"/>
                <a:gd name="connsiteY8" fmla="*/ 1279311 h 1279311"/>
                <a:gd name="connsiteX9" fmla="*/ 0 w 1313950"/>
                <a:gd name="connsiteY9" fmla="*/ 1175700 h 1279311"/>
                <a:gd name="connsiteX10" fmla="*/ 0 w 1313950"/>
                <a:gd name="connsiteY10" fmla="*/ 103611 h 1279311"/>
                <a:gd name="connsiteX11" fmla="*/ 30347 w 1313950"/>
                <a:gd name="connsiteY11" fmla="*/ 30347 h 127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13950" h="1279311">
                  <a:moveTo>
                    <a:pt x="30347" y="30347"/>
                  </a:moveTo>
                  <a:cubicBezTo>
                    <a:pt x="49097" y="11597"/>
                    <a:pt x="75000" y="0"/>
                    <a:pt x="103611" y="0"/>
                  </a:cubicBezTo>
                  <a:lnTo>
                    <a:pt x="1210339" y="0"/>
                  </a:lnTo>
                  <a:cubicBezTo>
                    <a:pt x="1267562" y="0"/>
                    <a:pt x="1313950" y="46388"/>
                    <a:pt x="1313950" y="103611"/>
                  </a:cubicBezTo>
                  <a:lnTo>
                    <a:pt x="1313950" y="648315"/>
                  </a:lnTo>
                  <a:lnTo>
                    <a:pt x="751928" y="648315"/>
                  </a:lnTo>
                  <a:cubicBezTo>
                    <a:pt x="694704" y="648315"/>
                    <a:pt x="648317" y="694703"/>
                    <a:pt x="648317" y="751926"/>
                  </a:cubicBezTo>
                  <a:lnTo>
                    <a:pt x="648317" y="1279311"/>
                  </a:lnTo>
                  <a:lnTo>
                    <a:pt x="103611" y="1279311"/>
                  </a:lnTo>
                  <a:cubicBezTo>
                    <a:pt x="46388" y="1279311"/>
                    <a:pt x="0" y="1232923"/>
                    <a:pt x="0" y="1175700"/>
                  </a:cubicBezTo>
                  <a:lnTo>
                    <a:pt x="0" y="103611"/>
                  </a:lnTo>
                  <a:cubicBezTo>
                    <a:pt x="0" y="74999"/>
                    <a:pt x="11597" y="49097"/>
                    <a:pt x="30347" y="3034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0" bIns="0"/>
            <a:lstStyle/>
            <a:p>
              <a:pPr>
                <a:defRPr/>
              </a:pPr>
              <a:endParaRPr lang="zh-CN" altLang="en-US" sz="3600" dirty="0">
                <a:solidFill>
                  <a:schemeClr val="tx1"/>
                </a:solidFill>
                <a:latin typeface="Algerian" panose="04020705040A02060702" pitchFamily="82" charset="0"/>
                <a:ea typeface="迷你简粗倩" panose="03000509000000000000" pitchFamily="65" charset="-122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454960" y="2488246"/>
              <a:ext cx="1423361" cy="1385542"/>
            </a:xfrm>
            <a:custGeom>
              <a:avLst/>
              <a:gdLst>
                <a:gd name="connsiteX0" fmla="*/ 30347 w 1313950"/>
                <a:gd name="connsiteY0" fmla="*/ 30347 h 1279311"/>
                <a:gd name="connsiteX1" fmla="*/ 103611 w 1313950"/>
                <a:gd name="connsiteY1" fmla="*/ 0 h 1279311"/>
                <a:gd name="connsiteX2" fmla="*/ 1210339 w 1313950"/>
                <a:gd name="connsiteY2" fmla="*/ 0 h 1279311"/>
                <a:gd name="connsiteX3" fmla="*/ 1313950 w 1313950"/>
                <a:gd name="connsiteY3" fmla="*/ 103611 h 1279311"/>
                <a:gd name="connsiteX4" fmla="*/ 1313950 w 1313950"/>
                <a:gd name="connsiteY4" fmla="*/ 648315 h 1279311"/>
                <a:gd name="connsiteX5" fmla="*/ 751928 w 1313950"/>
                <a:gd name="connsiteY5" fmla="*/ 648315 h 1279311"/>
                <a:gd name="connsiteX6" fmla="*/ 648317 w 1313950"/>
                <a:gd name="connsiteY6" fmla="*/ 751926 h 1279311"/>
                <a:gd name="connsiteX7" fmla="*/ 648317 w 1313950"/>
                <a:gd name="connsiteY7" fmla="*/ 1279311 h 1279311"/>
                <a:gd name="connsiteX8" fmla="*/ 103611 w 1313950"/>
                <a:gd name="connsiteY8" fmla="*/ 1279311 h 1279311"/>
                <a:gd name="connsiteX9" fmla="*/ 0 w 1313950"/>
                <a:gd name="connsiteY9" fmla="*/ 1175700 h 1279311"/>
                <a:gd name="connsiteX10" fmla="*/ 0 w 1313950"/>
                <a:gd name="connsiteY10" fmla="*/ 103611 h 1279311"/>
                <a:gd name="connsiteX11" fmla="*/ 30347 w 1313950"/>
                <a:gd name="connsiteY11" fmla="*/ 30347 h 127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13950" h="1279311">
                  <a:moveTo>
                    <a:pt x="30347" y="30347"/>
                  </a:moveTo>
                  <a:cubicBezTo>
                    <a:pt x="49097" y="11597"/>
                    <a:pt x="75000" y="0"/>
                    <a:pt x="103611" y="0"/>
                  </a:cubicBezTo>
                  <a:lnTo>
                    <a:pt x="1210339" y="0"/>
                  </a:lnTo>
                  <a:cubicBezTo>
                    <a:pt x="1267562" y="0"/>
                    <a:pt x="1313950" y="46388"/>
                    <a:pt x="1313950" y="103611"/>
                  </a:cubicBezTo>
                  <a:lnTo>
                    <a:pt x="1313950" y="648315"/>
                  </a:lnTo>
                  <a:lnTo>
                    <a:pt x="751928" y="648315"/>
                  </a:lnTo>
                  <a:cubicBezTo>
                    <a:pt x="694704" y="648315"/>
                    <a:pt x="648317" y="694703"/>
                    <a:pt x="648317" y="751926"/>
                  </a:cubicBezTo>
                  <a:lnTo>
                    <a:pt x="648317" y="1279311"/>
                  </a:lnTo>
                  <a:lnTo>
                    <a:pt x="103611" y="1279311"/>
                  </a:lnTo>
                  <a:cubicBezTo>
                    <a:pt x="46388" y="1279311"/>
                    <a:pt x="0" y="1232923"/>
                    <a:pt x="0" y="1175700"/>
                  </a:cubicBezTo>
                  <a:lnTo>
                    <a:pt x="0" y="103611"/>
                  </a:lnTo>
                  <a:cubicBezTo>
                    <a:pt x="0" y="74999"/>
                    <a:pt x="11597" y="49097"/>
                    <a:pt x="30347" y="3034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0" bIns="0"/>
            <a:lstStyle/>
            <a:p>
              <a:pPr>
                <a:defRPr/>
              </a:pPr>
              <a:endParaRPr lang="zh-CN" altLang="en-US" sz="3600" dirty="0">
                <a:solidFill>
                  <a:schemeClr val="tx1"/>
                </a:solidFill>
                <a:latin typeface="Algerian" panose="04020705040A02060702" pitchFamily="82" charset="0"/>
                <a:ea typeface="迷你简粗倩" panose="03000509000000000000" pitchFamily="65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895633" y="2483268"/>
            <a:ext cx="1433668" cy="1471487"/>
            <a:chOff x="6419684" y="3265147"/>
            <a:chExt cx="1433668" cy="1471487"/>
          </a:xfrm>
          <a:solidFill>
            <a:srgbClr val="FFC42F"/>
          </a:solidFill>
        </p:grpSpPr>
        <p:sp>
          <p:nvSpPr>
            <p:cNvPr id="16" name="任意多边形 15"/>
            <p:cNvSpPr/>
            <p:nvPr/>
          </p:nvSpPr>
          <p:spPr>
            <a:xfrm>
              <a:off x="6467810" y="3265147"/>
              <a:ext cx="1385542" cy="1423361"/>
            </a:xfrm>
            <a:custGeom>
              <a:avLst/>
              <a:gdLst>
                <a:gd name="connsiteX0" fmla="*/ 103611 w 1279311"/>
                <a:gd name="connsiteY0" fmla="*/ 0 h 1313951"/>
                <a:gd name="connsiteX1" fmla="*/ 1175700 w 1279311"/>
                <a:gd name="connsiteY1" fmla="*/ 0 h 1313951"/>
                <a:gd name="connsiteX2" fmla="*/ 1248964 w 1279311"/>
                <a:gd name="connsiteY2" fmla="*/ 30347 h 1313951"/>
                <a:gd name="connsiteX3" fmla="*/ 1279311 w 1279311"/>
                <a:gd name="connsiteY3" fmla="*/ 103611 h 1313951"/>
                <a:gd name="connsiteX4" fmla="*/ 1279311 w 1279311"/>
                <a:gd name="connsiteY4" fmla="*/ 1210340 h 1313951"/>
                <a:gd name="connsiteX5" fmla="*/ 1175700 w 1279311"/>
                <a:gd name="connsiteY5" fmla="*/ 1313951 h 1313951"/>
                <a:gd name="connsiteX6" fmla="*/ 630996 w 1279311"/>
                <a:gd name="connsiteY6" fmla="*/ 1313951 h 1313951"/>
                <a:gd name="connsiteX7" fmla="*/ 630996 w 1279311"/>
                <a:gd name="connsiteY7" fmla="*/ 751929 h 1313951"/>
                <a:gd name="connsiteX8" fmla="*/ 527385 w 1279311"/>
                <a:gd name="connsiteY8" fmla="*/ 648318 h 1313951"/>
                <a:gd name="connsiteX9" fmla="*/ 0 w 1279311"/>
                <a:gd name="connsiteY9" fmla="*/ 648318 h 1313951"/>
                <a:gd name="connsiteX10" fmla="*/ 0 w 1279311"/>
                <a:gd name="connsiteY10" fmla="*/ 103611 h 1313951"/>
                <a:gd name="connsiteX11" fmla="*/ 103611 w 1279311"/>
                <a:gd name="connsiteY11" fmla="*/ 0 h 131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79311" h="1313951">
                  <a:moveTo>
                    <a:pt x="103611" y="0"/>
                  </a:moveTo>
                  <a:lnTo>
                    <a:pt x="1175700" y="0"/>
                  </a:lnTo>
                  <a:cubicBezTo>
                    <a:pt x="1204312" y="0"/>
                    <a:pt x="1230214" y="11597"/>
                    <a:pt x="1248964" y="30347"/>
                  </a:cubicBezTo>
                  <a:cubicBezTo>
                    <a:pt x="1267714" y="49097"/>
                    <a:pt x="1279311" y="75000"/>
                    <a:pt x="1279311" y="103611"/>
                  </a:cubicBezTo>
                  <a:lnTo>
                    <a:pt x="1279311" y="1210340"/>
                  </a:lnTo>
                  <a:cubicBezTo>
                    <a:pt x="1279311" y="1267563"/>
                    <a:pt x="1232923" y="1313951"/>
                    <a:pt x="1175700" y="1313951"/>
                  </a:cubicBezTo>
                  <a:lnTo>
                    <a:pt x="630996" y="1313951"/>
                  </a:lnTo>
                  <a:lnTo>
                    <a:pt x="630996" y="751929"/>
                  </a:lnTo>
                  <a:cubicBezTo>
                    <a:pt x="630996" y="694705"/>
                    <a:pt x="584608" y="648318"/>
                    <a:pt x="527385" y="648318"/>
                  </a:cubicBezTo>
                  <a:lnTo>
                    <a:pt x="0" y="648318"/>
                  </a:lnTo>
                  <a:lnTo>
                    <a:pt x="0" y="103611"/>
                  </a:lnTo>
                  <a:cubicBezTo>
                    <a:pt x="0" y="46388"/>
                    <a:pt x="46388" y="0"/>
                    <a:pt x="10361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08000" bIns="0"/>
            <a:lstStyle/>
            <a:p>
              <a:pPr algn="r">
                <a:defRPr/>
              </a:pPr>
              <a:r>
                <a:rPr lang="en-US" altLang="zh-CN" sz="3600" dirty="0">
                  <a:solidFill>
                    <a:schemeClr val="tx1"/>
                  </a:solidFill>
                  <a:latin typeface="Algerian" panose="04020705040A02060702" pitchFamily="82" charset="0"/>
                  <a:ea typeface="迷你简粗倩" panose="03000509000000000000" pitchFamily="65" charset="-122"/>
                </a:rPr>
                <a:t>02</a:t>
              </a:r>
              <a:endParaRPr lang="zh-CN" altLang="en-US" sz="3600" dirty="0">
                <a:solidFill>
                  <a:schemeClr val="tx1"/>
                </a:solidFill>
                <a:latin typeface="Algerian" panose="04020705040A02060702" pitchFamily="82" charset="0"/>
                <a:ea typeface="迷你简粗倩" panose="03000509000000000000" pitchFamily="65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6419684" y="3313273"/>
              <a:ext cx="1385542" cy="1423361"/>
            </a:xfrm>
            <a:custGeom>
              <a:avLst/>
              <a:gdLst>
                <a:gd name="connsiteX0" fmla="*/ 103611 w 1279311"/>
                <a:gd name="connsiteY0" fmla="*/ 0 h 1313951"/>
                <a:gd name="connsiteX1" fmla="*/ 1175700 w 1279311"/>
                <a:gd name="connsiteY1" fmla="*/ 0 h 1313951"/>
                <a:gd name="connsiteX2" fmla="*/ 1248964 w 1279311"/>
                <a:gd name="connsiteY2" fmla="*/ 30347 h 1313951"/>
                <a:gd name="connsiteX3" fmla="*/ 1279311 w 1279311"/>
                <a:gd name="connsiteY3" fmla="*/ 103611 h 1313951"/>
                <a:gd name="connsiteX4" fmla="*/ 1279311 w 1279311"/>
                <a:gd name="connsiteY4" fmla="*/ 1210340 h 1313951"/>
                <a:gd name="connsiteX5" fmla="*/ 1175700 w 1279311"/>
                <a:gd name="connsiteY5" fmla="*/ 1313951 h 1313951"/>
                <a:gd name="connsiteX6" fmla="*/ 630996 w 1279311"/>
                <a:gd name="connsiteY6" fmla="*/ 1313951 h 1313951"/>
                <a:gd name="connsiteX7" fmla="*/ 630996 w 1279311"/>
                <a:gd name="connsiteY7" fmla="*/ 751929 h 1313951"/>
                <a:gd name="connsiteX8" fmla="*/ 527385 w 1279311"/>
                <a:gd name="connsiteY8" fmla="*/ 648318 h 1313951"/>
                <a:gd name="connsiteX9" fmla="*/ 0 w 1279311"/>
                <a:gd name="connsiteY9" fmla="*/ 648318 h 1313951"/>
                <a:gd name="connsiteX10" fmla="*/ 0 w 1279311"/>
                <a:gd name="connsiteY10" fmla="*/ 103611 h 1313951"/>
                <a:gd name="connsiteX11" fmla="*/ 103611 w 1279311"/>
                <a:gd name="connsiteY11" fmla="*/ 0 h 131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79311" h="1313951">
                  <a:moveTo>
                    <a:pt x="103611" y="0"/>
                  </a:moveTo>
                  <a:lnTo>
                    <a:pt x="1175700" y="0"/>
                  </a:lnTo>
                  <a:cubicBezTo>
                    <a:pt x="1204312" y="0"/>
                    <a:pt x="1230214" y="11597"/>
                    <a:pt x="1248964" y="30347"/>
                  </a:cubicBezTo>
                  <a:cubicBezTo>
                    <a:pt x="1267714" y="49097"/>
                    <a:pt x="1279311" y="75000"/>
                    <a:pt x="1279311" y="103611"/>
                  </a:cubicBezTo>
                  <a:lnTo>
                    <a:pt x="1279311" y="1210340"/>
                  </a:lnTo>
                  <a:cubicBezTo>
                    <a:pt x="1279311" y="1267563"/>
                    <a:pt x="1232923" y="1313951"/>
                    <a:pt x="1175700" y="1313951"/>
                  </a:cubicBezTo>
                  <a:lnTo>
                    <a:pt x="630996" y="1313951"/>
                  </a:lnTo>
                  <a:lnTo>
                    <a:pt x="630996" y="751929"/>
                  </a:lnTo>
                  <a:cubicBezTo>
                    <a:pt x="630996" y="694705"/>
                    <a:pt x="584608" y="648318"/>
                    <a:pt x="527385" y="648318"/>
                  </a:cubicBezTo>
                  <a:lnTo>
                    <a:pt x="0" y="648318"/>
                  </a:lnTo>
                  <a:lnTo>
                    <a:pt x="0" y="103611"/>
                  </a:lnTo>
                  <a:cubicBezTo>
                    <a:pt x="0" y="46388"/>
                    <a:pt x="46388" y="0"/>
                    <a:pt x="10361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08000" bIns="0"/>
            <a:lstStyle/>
            <a:p>
              <a:pPr algn="r">
                <a:defRPr/>
              </a:pPr>
              <a:endParaRPr lang="zh-CN" altLang="en-US" sz="3600" dirty="0">
                <a:solidFill>
                  <a:schemeClr val="tx1"/>
                </a:solidFill>
                <a:latin typeface="Algerian" panose="04020705040A02060702" pitchFamily="82" charset="0"/>
                <a:ea typeface="迷你简粗倩" panose="03000509000000000000" pitchFamily="65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183989" y="2513537"/>
            <a:ext cx="1433668" cy="1471487"/>
            <a:chOff x="4488789" y="3295416"/>
            <a:chExt cx="1433668" cy="1471487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" name="任意多边形 18"/>
            <p:cNvSpPr/>
            <p:nvPr/>
          </p:nvSpPr>
          <p:spPr>
            <a:xfrm>
              <a:off x="4536915" y="3295416"/>
              <a:ext cx="1385542" cy="1423361"/>
            </a:xfrm>
            <a:custGeom>
              <a:avLst/>
              <a:gdLst>
                <a:gd name="connsiteX0" fmla="*/ 103611 w 1279311"/>
                <a:gd name="connsiteY0" fmla="*/ 0 h 1313951"/>
                <a:gd name="connsiteX1" fmla="*/ 648315 w 1279311"/>
                <a:gd name="connsiteY1" fmla="*/ 0 h 1313951"/>
                <a:gd name="connsiteX2" fmla="*/ 648315 w 1279311"/>
                <a:gd name="connsiteY2" fmla="*/ 562023 h 1313951"/>
                <a:gd name="connsiteX3" fmla="*/ 751926 w 1279311"/>
                <a:gd name="connsiteY3" fmla="*/ 665634 h 1313951"/>
                <a:gd name="connsiteX4" fmla="*/ 1279311 w 1279311"/>
                <a:gd name="connsiteY4" fmla="*/ 665634 h 1313951"/>
                <a:gd name="connsiteX5" fmla="*/ 1279311 w 1279311"/>
                <a:gd name="connsiteY5" fmla="*/ 1210340 h 1313951"/>
                <a:gd name="connsiteX6" fmla="*/ 1175700 w 1279311"/>
                <a:gd name="connsiteY6" fmla="*/ 1313951 h 1313951"/>
                <a:gd name="connsiteX7" fmla="*/ 103611 w 1279311"/>
                <a:gd name="connsiteY7" fmla="*/ 1313951 h 1313951"/>
                <a:gd name="connsiteX8" fmla="*/ 30347 w 1279311"/>
                <a:gd name="connsiteY8" fmla="*/ 1283604 h 1313951"/>
                <a:gd name="connsiteX9" fmla="*/ 0 w 1279311"/>
                <a:gd name="connsiteY9" fmla="*/ 1210340 h 1313951"/>
                <a:gd name="connsiteX10" fmla="*/ 0 w 1279311"/>
                <a:gd name="connsiteY10" fmla="*/ 103611 h 1313951"/>
                <a:gd name="connsiteX11" fmla="*/ 103611 w 1279311"/>
                <a:gd name="connsiteY11" fmla="*/ 0 h 131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79311" h="1313951">
                  <a:moveTo>
                    <a:pt x="103611" y="0"/>
                  </a:moveTo>
                  <a:lnTo>
                    <a:pt x="648315" y="0"/>
                  </a:lnTo>
                  <a:lnTo>
                    <a:pt x="648315" y="562023"/>
                  </a:lnTo>
                  <a:cubicBezTo>
                    <a:pt x="648315" y="619247"/>
                    <a:pt x="694703" y="665634"/>
                    <a:pt x="751926" y="665634"/>
                  </a:cubicBezTo>
                  <a:lnTo>
                    <a:pt x="1279311" y="665634"/>
                  </a:lnTo>
                  <a:lnTo>
                    <a:pt x="1279311" y="1210340"/>
                  </a:lnTo>
                  <a:cubicBezTo>
                    <a:pt x="1279311" y="1267563"/>
                    <a:pt x="1232923" y="1313951"/>
                    <a:pt x="1175700" y="1313951"/>
                  </a:cubicBezTo>
                  <a:lnTo>
                    <a:pt x="103611" y="1313951"/>
                  </a:lnTo>
                  <a:cubicBezTo>
                    <a:pt x="74999" y="1313951"/>
                    <a:pt x="49097" y="1302354"/>
                    <a:pt x="30347" y="1283604"/>
                  </a:cubicBezTo>
                  <a:cubicBezTo>
                    <a:pt x="11597" y="1264854"/>
                    <a:pt x="0" y="1238951"/>
                    <a:pt x="0" y="1210340"/>
                  </a:cubicBezTo>
                  <a:lnTo>
                    <a:pt x="0" y="103611"/>
                  </a:lnTo>
                  <a:cubicBezTo>
                    <a:pt x="0" y="46388"/>
                    <a:pt x="46388" y="0"/>
                    <a:pt x="10361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0" bIns="0" anchor="b"/>
            <a:lstStyle/>
            <a:p>
              <a:pPr>
                <a:defRPr/>
              </a:pPr>
              <a:r>
                <a:rPr lang="en-US" altLang="zh-CN" sz="3600" dirty="0">
                  <a:solidFill>
                    <a:schemeClr val="tx1"/>
                  </a:solidFill>
                  <a:latin typeface="Algerian" panose="04020705040A02060702" pitchFamily="82" charset="0"/>
                  <a:ea typeface="迷你简粗倩" panose="03000509000000000000" pitchFamily="65" charset="-122"/>
                </a:rPr>
                <a:t>04</a:t>
              </a:r>
              <a:endParaRPr lang="zh-CN" altLang="en-US" sz="3600" dirty="0">
                <a:solidFill>
                  <a:schemeClr val="tx1"/>
                </a:solidFill>
                <a:latin typeface="Algerian" panose="04020705040A02060702" pitchFamily="82" charset="0"/>
                <a:ea typeface="迷你简粗倩" panose="03000509000000000000" pitchFamily="65" charset="-122"/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4488789" y="3343542"/>
              <a:ext cx="1385542" cy="1423361"/>
            </a:xfrm>
            <a:custGeom>
              <a:avLst/>
              <a:gdLst>
                <a:gd name="connsiteX0" fmla="*/ 103611 w 1279311"/>
                <a:gd name="connsiteY0" fmla="*/ 0 h 1313951"/>
                <a:gd name="connsiteX1" fmla="*/ 648315 w 1279311"/>
                <a:gd name="connsiteY1" fmla="*/ 0 h 1313951"/>
                <a:gd name="connsiteX2" fmla="*/ 648315 w 1279311"/>
                <a:gd name="connsiteY2" fmla="*/ 562023 h 1313951"/>
                <a:gd name="connsiteX3" fmla="*/ 751926 w 1279311"/>
                <a:gd name="connsiteY3" fmla="*/ 665634 h 1313951"/>
                <a:gd name="connsiteX4" fmla="*/ 1279311 w 1279311"/>
                <a:gd name="connsiteY4" fmla="*/ 665634 h 1313951"/>
                <a:gd name="connsiteX5" fmla="*/ 1279311 w 1279311"/>
                <a:gd name="connsiteY5" fmla="*/ 1210340 h 1313951"/>
                <a:gd name="connsiteX6" fmla="*/ 1175700 w 1279311"/>
                <a:gd name="connsiteY6" fmla="*/ 1313951 h 1313951"/>
                <a:gd name="connsiteX7" fmla="*/ 103611 w 1279311"/>
                <a:gd name="connsiteY7" fmla="*/ 1313951 h 1313951"/>
                <a:gd name="connsiteX8" fmla="*/ 30347 w 1279311"/>
                <a:gd name="connsiteY8" fmla="*/ 1283604 h 1313951"/>
                <a:gd name="connsiteX9" fmla="*/ 0 w 1279311"/>
                <a:gd name="connsiteY9" fmla="*/ 1210340 h 1313951"/>
                <a:gd name="connsiteX10" fmla="*/ 0 w 1279311"/>
                <a:gd name="connsiteY10" fmla="*/ 103611 h 1313951"/>
                <a:gd name="connsiteX11" fmla="*/ 103611 w 1279311"/>
                <a:gd name="connsiteY11" fmla="*/ 0 h 131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79311" h="1313951">
                  <a:moveTo>
                    <a:pt x="103611" y="0"/>
                  </a:moveTo>
                  <a:lnTo>
                    <a:pt x="648315" y="0"/>
                  </a:lnTo>
                  <a:lnTo>
                    <a:pt x="648315" y="562023"/>
                  </a:lnTo>
                  <a:cubicBezTo>
                    <a:pt x="648315" y="619247"/>
                    <a:pt x="694703" y="665634"/>
                    <a:pt x="751926" y="665634"/>
                  </a:cubicBezTo>
                  <a:lnTo>
                    <a:pt x="1279311" y="665634"/>
                  </a:lnTo>
                  <a:lnTo>
                    <a:pt x="1279311" y="1210340"/>
                  </a:lnTo>
                  <a:cubicBezTo>
                    <a:pt x="1279311" y="1267563"/>
                    <a:pt x="1232923" y="1313951"/>
                    <a:pt x="1175700" y="1313951"/>
                  </a:cubicBezTo>
                  <a:lnTo>
                    <a:pt x="103611" y="1313951"/>
                  </a:lnTo>
                  <a:cubicBezTo>
                    <a:pt x="74999" y="1313951"/>
                    <a:pt x="49097" y="1302354"/>
                    <a:pt x="30347" y="1283604"/>
                  </a:cubicBezTo>
                  <a:cubicBezTo>
                    <a:pt x="11597" y="1264854"/>
                    <a:pt x="0" y="1238951"/>
                    <a:pt x="0" y="1210340"/>
                  </a:cubicBezTo>
                  <a:lnTo>
                    <a:pt x="0" y="103611"/>
                  </a:lnTo>
                  <a:cubicBezTo>
                    <a:pt x="0" y="46388"/>
                    <a:pt x="46388" y="0"/>
                    <a:pt x="10361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0" rIns="0" bIns="0" anchor="b"/>
            <a:lstStyle/>
            <a:p>
              <a:pPr>
                <a:defRPr/>
              </a:pPr>
              <a:endParaRPr lang="zh-CN" altLang="en-US" sz="3600" dirty="0">
                <a:solidFill>
                  <a:schemeClr val="tx1"/>
                </a:solidFill>
                <a:latin typeface="Algerian" panose="04020705040A02060702" pitchFamily="82" charset="0"/>
                <a:ea typeface="迷你简粗倩" panose="03000509000000000000" pitchFamily="65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2770533" y="1792475"/>
            <a:ext cx="2449190" cy="699647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</a:p>
        </p:txBody>
      </p:sp>
      <p:sp>
        <p:nvSpPr>
          <p:cNvPr id="22" name="矩形 21"/>
          <p:cNvSpPr/>
          <p:nvPr/>
        </p:nvSpPr>
        <p:spPr>
          <a:xfrm>
            <a:off x="6894313" y="4104471"/>
            <a:ext cx="2449190" cy="699647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</a:p>
        </p:txBody>
      </p:sp>
      <p:sp>
        <p:nvSpPr>
          <p:cNvPr id="23" name="矩形 22"/>
          <p:cNvSpPr/>
          <p:nvPr/>
        </p:nvSpPr>
        <p:spPr>
          <a:xfrm>
            <a:off x="6894313" y="1792475"/>
            <a:ext cx="2449190" cy="699647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</a:p>
        </p:txBody>
      </p:sp>
      <p:sp>
        <p:nvSpPr>
          <p:cNvPr id="24" name="矩形 23"/>
          <p:cNvSpPr/>
          <p:nvPr/>
        </p:nvSpPr>
        <p:spPr>
          <a:xfrm>
            <a:off x="2746265" y="4104471"/>
            <a:ext cx="2449190" cy="699647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221974" y="172933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时尚中黑简体" panose="01010104010101010101" pitchFamily="2" charset="-122"/>
                <a:ea typeface="时尚中黑简体" panose="01010104010101010101" pitchFamily="2" charset="-122"/>
              </a:rPr>
              <a:t>1</a:t>
            </a:r>
            <a:endParaRPr lang="zh-CN" altLang="en-US" sz="3600" dirty="0"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718960" y="2534495"/>
            <a:ext cx="410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时尚中黑简体" panose="01010104010101010101" pitchFamily="2" charset="-122"/>
                <a:ea typeface="时尚中黑简体" panose="01010104010101010101" pitchFamily="2" charset="-122"/>
              </a:rPr>
              <a:t>2</a:t>
            </a:r>
            <a:endParaRPr lang="zh-CN" altLang="en-US" sz="3600" dirty="0"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327293" y="3297913"/>
            <a:ext cx="410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时尚中黑简体" panose="01010104010101010101" pitchFamily="2" charset="-122"/>
                <a:ea typeface="时尚中黑简体" panose="01010104010101010101" pitchFamily="2" charset="-122"/>
              </a:rPr>
              <a:t>4</a:t>
            </a:r>
            <a:endParaRPr lang="zh-CN" altLang="en-US" sz="3600" dirty="0"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941779" y="4191080"/>
            <a:ext cx="410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时尚中黑简体" panose="01010104010101010101" pitchFamily="2" charset="-122"/>
                <a:ea typeface="时尚中黑简体" panose="01010104010101010101" pitchFamily="2" charset="-122"/>
              </a:rPr>
              <a:t>3</a:t>
            </a:r>
            <a:endParaRPr lang="zh-CN" altLang="en-US" sz="3600" dirty="0"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29" name="标题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3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221445" y="1817193"/>
            <a:ext cx="1634802" cy="3054021"/>
            <a:chOff x="3309938" y="2439988"/>
            <a:chExt cx="1509712" cy="2792413"/>
          </a:xfrm>
        </p:grpSpPr>
        <p:sp>
          <p:nvSpPr>
            <p:cNvPr id="5" name="矩形 4"/>
            <p:cNvSpPr/>
            <p:nvPr/>
          </p:nvSpPr>
          <p:spPr>
            <a:xfrm>
              <a:off x="3309938" y="3005139"/>
              <a:ext cx="1509712" cy="204628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80000" rIns="108000" bIns="90000"/>
            <a:lstStyle/>
            <a:p>
              <a:pPr algn="just">
                <a:lnSpc>
                  <a:spcPct val="120000"/>
                </a:lnSpc>
              </a:pP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迷你简粗倩" panose="03000509000000000000" pitchFamily="65" charset="-122"/>
              </a:endParaRPr>
            </a:p>
          </p:txBody>
        </p:sp>
        <p:sp>
          <p:nvSpPr>
            <p:cNvPr id="6" name="同侧圆角矩形 5"/>
            <p:cNvSpPr/>
            <p:nvPr/>
          </p:nvSpPr>
          <p:spPr>
            <a:xfrm flipV="1">
              <a:off x="3309938" y="5045076"/>
              <a:ext cx="1509712" cy="187325"/>
            </a:xfrm>
            <a:prstGeom prst="round2SameRect">
              <a:avLst>
                <a:gd name="adj1" fmla="val 11401"/>
                <a:gd name="adj2" fmla="val 0"/>
              </a:avLst>
            </a:prstGeom>
            <a:solidFill>
              <a:srgbClr val="FFC4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迷你简粗倩" panose="03000509000000000000" pitchFamily="65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3309938" y="2439988"/>
              <a:ext cx="1509712" cy="677862"/>
            </a:xfrm>
            <a:custGeom>
              <a:avLst/>
              <a:gdLst>
                <a:gd name="connsiteX0" fmla="*/ 42907 w 1509486"/>
                <a:gd name="connsiteY0" fmla="*/ 0 h 739837"/>
                <a:gd name="connsiteX1" fmla="*/ 1466579 w 1509486"/>
                <a:gd name="connsiteY1" fmla="*/ 0 h 739837"/>
                <a:gd name="connsiteX2" fmla="*/ 1509486 w 1509486"/>
                <a:gd name="connsiteY2" fmla="*/ 42907 h 739837"/>
                <a:gd name="connsiteX3" fmla="*/ 1509486 w 1509486"/>
                <a:gd name="connsiteY3" fmla="*/ 566058 h 739837"/>
                <a:gd name="connsiteX4" fmla="*/ 827260 w 1509486"/>
                <a:gd name="connsiteY4" fmla="*/ 566058 h 739837"/>
                <a:gd name="connsiteX5" fmla="*/ 754743 w 1509486"/>
                <a:gd name="connsiteY5" fmla="*/ 739837 h 739837"/>
                <a:gd name="connsiteX6" fmla="*/ 682226 w 1509486"/>
                <a:gd name="connsiteY6" fmla="*/ 566058 h 739837"/>
                <a:gd name="connsiteX7" fmla="*/ 0 w 1509486"/>
                <a:gd name="connsiteY7" fmla="*/ 566058 h 739837"/>
                <a:gd name="connsiteX8" fmla="*/ 0 w 1509486"/>
                <a:gd name="connsiteY8" fmla="*/ 42907 h 739837"/>
                <a:gd name="connsiteX9" fmla="*/ 42907 w 1509486"/>
                <a:gd name="connsiteY9" fmla="*/ 0 h 739837"/>
                <a:gd name="connsiteX0" fmla="*/ 42907 w 1509486"/>
                <a:gd name="connsiteY0" fmla="*/ 0 h 677924"/>
                <a:gd name="connsiteX1" fmla="*/ 1466579 w 1509486"/>
                <a:gd name="connsiteY1" fmla="*/ 0 h 677924"/>
                <a:gd name="connsiteX2" fmla="*/ 1509486 w 1509486"/>
                <a:gd name="connsiteY2" fmla="*/ 42907 h 677924"/>
                <a:gd name="connsiteX3" fmla="*/ 1509486 w 1509486"/>
                <a:gd name="connsiteY3" fmla="*/ 566058 h 677924"/>
                <a:gd name="connsiteX4" fmla="*/ 827260 w 1509486"/>
                <a:gd name="connsiteY4" fmla="*/ 566058 h 677924"/>
                <a:gd name="connsiteX5" fmla="*/ 754743 w 1509486"/>
                <a:gd name="connsiteY5" fmla="*/ 677924 h 677924"/>
                <a:gd name="connsiteX6" fmla="*/ 682226 w 1509486"/>
                <a:gd name="connsiteY6" fmla="*/ 566058 h 677924"/>
                <a:gd name="connsiteX7" fmla="*/ 0 w 1509486"/>
                <a:gd name="connsiteY7" fmla="*/ 566058 h 677924"/>
                <a:gd name="connsiteX8" fmla="*/ 0 w 1509486"/>
                <a:gd name="connsiteY8" fmla="*/ 42907 h 677924"/>
                <a:gd name="connsiteX9" fmla="*/ 42907 w 1509486"/>
                <a:gd name="connsiteY9" fmla="*/ 0 h 677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09486" h="677924">
                  <a:moveTo>
                    <a:pt x="42907" y="0"/>
                  </a:moveTo>
                  <a:lnTo>
                    <a:pt x="1466579" y="0"/>
                  </a:lnTo>
                  <a:cubicBezTo>
                    <a:pt x="1490276" y="0"/>
                    <a:pt x="1509486" y="19210"/>
                    <a:pt x="1509486" y="42907"/>
                  </a:cubicBezTo>
                  <a:lnTo>
                    <a:pt x="1509486" y="566058"/>
                  </a:lnTo>
                  <a:lnTo>
                    <a:pt x="827260" y="566058"/>
                  </a:lnTo>
                  <a:lnTo>
                    <a:pt x="754743" y="677924"/>
                  </a:lnTo>
                  <a:lnTo>
                    <a:pt x="682226" y="566058"/>
                  </a:lnTo>
                  <a:lnTo>
                    <a:pt x="0" y="566058"/>
                  </a:lnTo>
                  <a:lnTo>
                    <a:pt x="0" y="42907"/>
                  </a:lnTo>
                  <a:cubicBezTo>
                    <a:pt x="0" y="19210"/>
                    <a:pt x="19210" y="0"/>
                    <a:pt x="42907" y="0"/>
                  </a:cubicBezTo>
                  <a:close/>
                </a:path>
              </a:pathLst>
            </a:custGeom>
            <a:solidFill>
              <a:srgbClr val="FFC4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0" anchor="ctr"/>
            <a:lstStyle/>
            <a:p>
              <a:pPr algn="ctr">
                <a:defRPr/>
              </a:pPr>
              <a:endParaRPr lang="zh-CN" altLang="en-US" dirty="0">
                <a:latin typeface="微软雅黑" panose="020B0503020204020204" pitchFamily="34" charset="-122"/>
                <a:ea typeface="迷你简粗倩" panose="03000509000000000000" pitchFamily="65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307493" y="1817193"/>
            <a:ext cx="1634802" cy="3054021"/>
            <a:chOff x="5319713" y="2439988"/>
            <a:chExt cx="1509712" cy="2792413"/>
          </a:xfrm>
        </p:grpSpPr>
        <p:sp>
          <p:nvSpPr>
            <p:cNvPr id="9" name="矩形 8"/>
            <p:cNvSpPr/>
            <p:nvPr/>
          </p:nvSpPr>
          <p:spPr>
            <a:xfrm>
              <a:off x="5319713" y="3005139"/>
              <a:ext cx="1509712" cy="204628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80000" rIns="108000" bIns="90000"/>
            <a:lstStyle/>
            <a:p>
              <a:pPr algn="just">
                <a:lnSpc>
                  <a:spcPct val="120000"/>
                </a:lnSpc>
              </a:pP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迷你简粗倩" panose="03000509000000000000" pitchFamily="65" charset="-122"/>
              </a:endParaRPr>
            </a:p>
          </p:txBody>
        </p:sp>
        <p:sp>
          <p:nvSpPr>
            <p:cNvPr id="10" name="同侧圆角矩形 9"/>
            <p:cNvSpPr/>
            <p:nvPr/>
          </p:nvSpPr>
          <p:spPr>
            <a:xfrm flipV="1">
              <a:off x="5319713" y="5045076"/>
              <a:ext cx="1509712" cy="187325"/>
            </a:xfrm>
            <a:prstGeom prst="round2SameRect">
              <a:avLst>
                <a:gd name="adj1" fmla="val 11401"/>
                <a:gd name="adj2" fmla="val 0"/>
              </a:avLst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迷你简粗倩" panose="03000509000000000000" pitchFamily="65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5319713" y="2439988"/>
              <a:ext cx="1509712" cy="677862"/>
            </a:xfrm>
            <a:custGeom>
              <a:avLst/>
              <a:gdLst>
                <a:gd name="connsiteX0" fmla="*/ 42907 w 1509486"/>
                <a:gd name="connsiteY0" fmla="*/ 0 h 739837"/>
                <a:gd name="connsiteX1" fmla="*/ 1466579 w 1509486"/>
                <a:gd name="connsiteY1" fmla="*/ 0 h 739837"/>
                <a:gd name="connsiteX2" fmla="*/ 1509486 w 1509486"/>
                <a:gd name="connsiteY2" fmla="*/ 42907 h 739837"/>
                <a:gd name="connsiteX3" fmla="*/ 1509486 w 1509486"/>
                <a:gd name="connsiteY3" fmla="*/ 566058 h 739837"/>
                <a:gd name="connsiteX4" fmla="*/ 827260 w 1509486"/>
                <a:gd name="connsiteY4" fmla="*/ 566058 h 739837"/>
                <a:gd name="connsiteX5" fmla="*/ 754743 w 1509486"/>
                <a:gd name="connsiteY5" fmla="*/ 739837 h 739837"/>
                <a:gd name="connsiteX6" fmla="*/ 682226 w 1509486"/>
                <a:gd name="connsiteY6" fmla="*/ 566058 h 739837"/>
                <a:gd name="connsiteX7" fmla="*/ 0 w 1509486"/>
                <a:gd name="connsiteY7" fmla="*/ 566058 h 739837"/>
                <a:gd name="connsiteX8" fmla="*/ 0 w 1509486"/>
                <a:gd name="connsiteY8" fmla="*/ 42907 h 739837"/>
                <a:gd name="connsiteX9" fmla="*/ 42907 w 1509486"/>
                <a:gd name="connsiteY9" fmla="*/ 0 h 739837"/>
                <a:gd name="connsiteX0" fmla="*/ 42907 w 1509486"/>
                <a:gd name="connsiteY0" fmla="*/ 0 h 677924"/>
                <a:gd name="connsiteX1" fmla="*/ 1466579 w 1509486"/>
                <a:gd name="connsiteY1" fmla="*/ 0 h 677924"/>
                <a:gd name="connsiteX2" fmla="*/ 1509486 w 1509486"/>
                <a:gd name="connsiteY2" fmla="*/ 42907 h 677924"/>
                <a:gd name="connsiteX3" fmla="*/ 1509486 w 1509486"/>
                <a:gd name="connsiteY3" fmla="*/ 566058 h 677924"/>
                <a:gd name="connsiteX4" fmla="*/ 827260 w 1509486"/>
                <a:gd name="connsiteY4" fmla="*/ 566058 h 677924"/>
                <a:gd name="connsiteX5" fmla="*/ 754743 w 1509486"/>
                <a:gd name="connsiteY5" fmla="*/ 677924 h 677924"/>
                <a:gd name="connsiteX6" fmla="*/ 682226 w 1509486"/>
                <a:gd name="connsiteY6" fmla="*/ 566058 h 677924"/>
                <a:gd name="connsiteX7" fmla="*/ 0 w 1509486"/>
                <a:gd name="connsiteY7" fmla="*/ 566058 h 677924"/>
                <a:gd name="connsiteX8" fmla="*/ 0 w 1509486"/>
                <a:gd name="connsiteY8" fmla="*/ 42907 h 677924"/>
                <a:gd name="connsiteX9" fmla="*/ 42907 w 1509486"/>
                <a:gd name="connsiteY9" fmla="*/ 0 h 677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09486" h="677924">
                  <a:moveTo>
                    <a:pt x="42907" y="0"/>
                  </a:moveTo>
                  <a:lnTo>
                    <a:pt x="1466579" y="0"/>
                  </a:lnTo>
                  <a:cubicBezTo>
                    <a:pt x="1490276" y="0"/>
                    <a:pt x="1509486" y="19210"/>
                    <a:pt x="1509486" y="42907"/>
                  </a:cubicBezTo>
                  <a:lnTo>
                    <a:pt x="1509486" y="566058"/>
                  </a:lnTo>
                  <a:lnTo>
                    <a:pt x="827260" y="566058"/>
                  </a:lnTo>
                  <a:lnTo>
                    <a:pt x="754743" y="677924"/>
                  </a:lnTo>
                  <a:lnTo>
                    <a:pt x="682226" y="566058"/>
                  </a:lnTo>
                  <a:lnTo>
                    <a:pt x="0" y="566058"/>
                  </a:lnTo>
                  <a:lnTo>
                    <a:pt x="0" y="42907"/>
                  </a:lnTo>
                  <a:cubicBezTo>
                    <a:pt x="0" y="19210"/>
                    <a:pt x="19210" y="0"/>
                    <a:pt x="42907" y="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0" anchor="ctr"/>
            <a:lstStyle/>
            <a:p>
              <a:pPr algn="ctr">
                <a:defRPr/>
              </a:pPr>
              <a:endParaRPr lang="zh-CN" altLang="en-US" dirty="0">
                <a:latin typeface="微软雅黑" panose="020B0503020204020204" pitchFamily="34" charset="-122"/>
                <a:ea typeface="迷你简粗倩" panose="03000509000000000000" pitchFamily="65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393542" y="1817193"/>
            <a:ext cx="1634802" cy="3054021"/>
            <a:chOff x="7329488" y="2439988"/>
            <a:chExt cx="1509712" cy="2792413"/>
          </a:xfrm>
        </p:grpSpPr>
        <p:sp>
          <p:nvSpPr>
            <p:cNvPr id="13" name="矩形 12"/>
            <p:cNvSpPr/>
            <p:nvPr/>
          </p:nvSpPr>
          <p:spPr>
            <a:xfrm>
              <a:off x="7329488" y="3005139"/>
              <a:ext cx="1509712" cy="204628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80000" rIns="108000" bIns="90000"/>
            <a:lstStyle/>
            <a:p>
              <a:pPr algn="just">
                <a:lnSpc>
                  <a:spcPct val="120000"/>
                </a:lnSpc>
              </a:pP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迷你简粗倩" panose="03000509000000000000" pitchFamily="65" charset="-122"/>
              </a:endParaRPr>
            </a:p>
          </p:txBody>
        </p:sp>
        <p:sp>
          <p:nvSpPr>
            <p:cNvPr id="14" name="同侧圆角矩形 13"/>
            <p:cNvSpPr/>
            <p:nvPr/>
          </p:nvSpPr>
          <p:spPr>
            <a:xfrm flipV="1">
              <a:off x="7329488" y="5045076"/>
              <a:ext cx="1509712" cy="187325"/>
            </a:xfrm>
            <a:prstGeom prst="round2SameRect">
              <a:avLst>
                <a:gd name="adj1" fmla="val 11401"/>
                <a:gd name="adj2" fmla="val 0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迷你简粗倩" panose="03000509000000000000" pitchFamily="65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7329488" y="2439988"/>
              <a:ext cx="1509712" cy="677862"/>
            </a:xfrm>
            <a:custGeom>
              <a:avLst/>
              <a:gdLst>
                <a:gd name="connsiteX0" fmla="*/ 42907 w 1509486"/>
                <a:gd name="connsiteY0" fmla="*/ 0 h 739837"/>
                <a:gd name="connsiteX1" fmla="*/ 1466579 w 1509486"/>
                <a:gd name="connsiteY1" fmla="*/ 0 h 739837"/>
                <a:gd name="connsiteX2" fmla="*/ 1509486 w 1509486"/>
                <a:gd name="connsiteY2" fmla="*/ 42907 h 739837"/>
                <a:gd name="connsiteX3" fmla="*/ 1509486 w 1509486"/>
                <a:gd name="connsiteY3" fmla="*/ 566058 h 739837"/>
                <a:gd name="connsiteX4" fmla="*/ 827260 w 1509486"/>
                <a:gd name="connsiteY4" fmla="*/ 566058 h 739837"/>
                <a:gd name="connsiteX5" fmla="*/ 754743 w 1509486"/>
                <a:gd name="connsiteY5" fmla="*/ 739837 h 739837"/>
                <a:gd name="connsiteX6" fmla="*/ 682226 w 1509486"/>
                <a:gd name="connsiteY6" fmla="*/ 566058 h 739837"/>
                <a:gd name="connsiteX7" fmla="*/ 0 w 1509486"/>
                <a:gd name="connsiteY7" fmla="*/ 566058 h 739837"/>
                <a:gd name="connsiteX8" fmla="*/ 0 w 1509486"/>
                <a:gd name="connsiteY8" fmla="*/ 42907 h 739837"/>
                <a:gd name="connsiteX9" fmla="*/ 42907 w 1509486"/>
                <a:gd name="connsiteY9" fmla="*/ 0 h 739837"/>
                <a:gd name="connsiteX0" fmla="*/ 42907 w 1509486"/>
                <a:gd name="connsiteY0" fmla="*/ 0 h 677924"/>
                <a:gd name="connsiteX1" fmla="*/ 1466579 w 1509486"/>
                <a:gd name="connsiteY1" fmla="*/ 0 h 677924"/>
                <a:gd name="connsiteX2" fmla="*/ 1509486 w 1509486"/>
                <a:gd name="connsiteY2" fmla="*/ 42907 h 677924"/>
                <a:gd name="connsiteX3" fmla="*/ 1509486 w 1509486"/>
                <a:gd name="connsiteY3" fmla="*/ 566058 h 677924"/>
                <a:gd name="connsiteX4" fmla="*/ 827260 w 1509486"/>
                <a:gd name="connsiteY4" fmla="*/ 566058 h 677924"/>
                <a:gd name="connsiteX5" fmla="*/ 754743 w 1509486"/>
                <a:gd name="connsiteY5" fmla="*/ 677924 h 677924"/>
                <a:gd name="connsiteX6" fmla="*/ 682226 w 1509486"/>
                <a:gd name="connsiteY6" fmla="*/ 566058 h 677924"/>
                <a:gd name="connsiteX7" fmla="*/ 0 w 1509486"/>
                <a:gd name="connsiteY7" fmla="*/ 566058 h 677924"/>
                <a:gd name="connsiteX8" fmla="*/ 0 w 1509486"/>
                <a:gd name="connsiteY8" fmla="*/ 42907 h 677924"/>
                <a:gd name="connsiteX9" fmla="*/ 42907 w 1509486"/>
                <a:gd name="connsiteY9" fmla="*/ 0 h 677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09486" h="677924">
                  <a:moveTo>
                    <a:pt x="42907" y="0"/>
                  </a:moveTo>
                  <a:lnTo>
                    <a:pt x="1466579" y="0"/>
                  </a:lnTo>
                  <a:cubicBezTo>
                    <a:pt x="1490276" y="0"/>
                    <a:pt x="1509486" y="19210"/>
                    <a:pt x="1509486" y="42907"/>
                  </a:cubicBezTo>
                  <a:lnTo>
                    <a:pt x="1509486" y="566058"/>
                  </a:lnTo>
                  <a:lnTo>
                    <a:pt x="827260" y="566058"/>
                  </a:lnTo>
                  <a:lnTo>
                    <a:pt x="754743" y="677924"/>
                  </a:lnTo>
                  <a:lnTo>
                    <a:pt x="682226" y="566058"/>
                  </a:lnTo>
                  <a:lnTo>
                    <a:pt x="0" y="566058"/>
                  </a:lnTo>
                  <a:lnTo>
                    <a:pt x="0" y="42907"/>
                  </a:lnTo>
                  <a:cubicBezTo>
                    <a:pt x="0" y="19210"/>
                    <a:pt x="19210" y="0"/>
                    <a:pt x="42907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0" anchor="ctr"/>
            <a:lstStyle/>
            <a:p>
              <a:pPr algn="ctr">
                <a:defRPr/>
              </a:pPr>
              <a:endParaRPr lang="zh-CN" altLang="en-US" dirty="0">
                <a:latin typeface="微软雅黑" panose="020B0503020204020204" pitchFamily="34" charset="-122"/>
                <a:ea typeface="迷你简粗倩" panose="03000509000000000000" pitchFamily="65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132847" y="1817193"/>
            <a:ext cx="1634802" cy="3054021"/>
            <a:chOff x="1550195" y="2439988"/>
            <a:chExt cx="1509712" cy="2792413"/>
          </a:xfrm>
        </p:grpSpPr>
        <p:sp>
          <p:nvSpPr>
            <p:cNvPr id="17" name="矩形 16"/>
            <p:cNvSpPr/>
            <p:nvPr/>
          </p:nvSpPr>
          <p:spPr>
            <a:xfrm>
              <a:off x="1550195" y="3005139"/>
              <a:ext cx="1509712" cy="204628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80000" rIns="108000" bIns="90000"/>
            <a:lstStyle/>
            <a:p>
              <a:pPr algn="just">
                <a:lnSpc>
                  <a:spcPct val="120000"/>
                </a:lnSpc>
                <a:defRPr/>
              </a:pP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迷你简粗倩" panose="03000509000000000000" pitchFamily="65" charset="-122"/>
              </a:endParaRPr>
            </a:p>
          </p:txBody>
        </p:sp>
        <p:sp>
          <p:nvSpPr>
            <p:cNvPr id="18" name="同侧圆角矩形 17"/>
            <p:cNvSpPr/>
            <p:nvPr/>
          </p:nvSpPr>
          <p:spPr>
            <a:xfrm flipV="1">
              <a:off x="1550195" y="5045076"/>
              <a:ext cx="1509712" cy="187325"/>
            </a:xfrm>
            <a:prstGeom prst="round2SameRect">
              <a:avLst>
                <a:gd name="adj1" fmla="val 11401"/>
                <a:gd name="adj2" fmla="val 0"/>
              </a:avLst>
            </a:prstGeom>
            <a:solidFill>
              <a:srgbClr val="AD1F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迷你简粗倩" panose="03000509000000000000" pitchFamily="65" charset="-122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550195" y="2439988"/>
              <a:ext cx="1509712" cy="677862"/>
            </a:xfrm>
            <a:custGeom>
              <a:avLst/>
              <a:gdLst>
                <a:gd name="connsiteX0" fmla="*/ 42907 w 1509486"/>
                <a:gd name="connsiteY0" fmla="*/ 0 h 739837"/>
                <a:gd name="connsiteX1" fmla="*/ 1466579 w 1509486"/>
                <a:gd name="connsiteY1" fmla="*/ 0 h 739837"/>
                <a:gd name="connsiteX2" fmla="*/ 1509486 w 1509486"/>
                <a:gd name="connsiteY2" fmla="*/ 42907 h 739837"/>
                <a:gd name="connsiteX3" fmla="*/ 1509486 w 1509486"/>
                <a:gd name="connsiteY3" fmla="*/ 566058 h 739837"/>
                <a:gd name="connsiteX4" fmla="*/ 827260 w 1509486"/>
                <a:gd name="connsiteY4" fmla="*/ 566058 h 739837"/>
                <a:gd name="connsiteX5" fmla="*/ 754743 w 1509486"/>
                <a:gd name="connsiteY5" fmla="*/ 739837 h 739837"/>
                <a:gd name="connsiteX6" fmla="*/ 682226 w 1509486"/>
                <a:gd name="connsiteY6" fmla="*/ 566058 h 739837"/>
                <a:gd name="connsiteX7" fmla="*/ 0 w 1509486"/>
                <a:gd name="connsiteY7" fmla="*/ 566058 h 739837"/>
                <a:gd name="connsiteX8" fmla="*/ 0 w 1509486"/>
                <a:gd name="connsiteY8" fmla="*/ 42907 h 739837"/>
                <a:gd name="connsiteX9" fmla="*/ 42907 w 1509486"/>
                <a:gd name="connsiteY9" fmla="*/ 0 h 739837"/>
                <a:gd name="connsiteX0" fmla="*/ 42907 w 1509486"/>
                <a:gd name="connsiteY0" fmla="*/ 0 h 677924"/>
                <a:gd name="connsiteX1" fmla="*/ 1466579 w 1509486"/>
                <a:gd name="connsiteY1" fmla="*/ 0 h 677924"/>
                <a:gd name="connsiteX2" fmla="*/ 1509486 w 1509486"/>
                <a:gd name="connsiteY2" fmla="*/ 42907 h 677924"/>
                <a:gd name="connsiteX3" fmla="*/ 1509486 w 1509486"/>
                <a:gd name="connsiteY3" fmla="*/ 566058 h 677924"/>
                <a:gd name="connsiteX4" fmla="*/ 827260 w 1509486"/>
                <a:gd name="connsiteY4" fmla="*/ 566058 h 677924"/>
                <a:gd name="connsiteX5" fmla="*/ 754743 w 1509486"/>
                <a:gd name="connsiteY5" fmla="*/ 677924 h 677924"/>
                <a:gd name="connsiteX6" fmla="*/ 682226 w 1509486"/>
                <a:gd name="connsiteY6" fmla="*/ 566058 h 677924"/>
                <a:gd name="connsiteX7" fmla="*/ 0 w 1509486"/>
                <a:gd name="connsiteY7" fmla="*/ 566058 h 677924"/>
                <a:gd name="connsiteX8" fmla="*/ 0 w 1509486"/>
                <a:gd name="connsiteY8" fmla="*/ 42907 h 677924"/>
                <a:gd name="connsiteX9" fmla="*/ 42907 w 1509486"/>
                <a:gd name="connsiteY9" fmla="*/ 0 h 677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09486" h="677924">
                  <a:moveTo>
                    <a:pt x="42907" y="0"/>
                  </a:moveTo>
                  <a:lnTo>
                    <a:pt x="1466579" y="0"/>
                  </a:lnTo>
                  <a:cubicBezTo>
                    <a:pt x="1490276" y="0"/>
                    <a:pt x="1509486" y="19210"/>
                    <a:pt x="1509486" y="42907"/>
                  </a:cubicBezTo>
                  <a:lnTo>
                    <a:pt x="1509486" y="566058"/>
                  </a:lnTo>
                  <a:lnTo>
                    <a:pt x="827260" y="566058"/>
                  </a:lnTo>
                  <a:lnTo>
                    <a:pt x="754743" y="677924"/>
                  </a:lnTo>
                  <a:lnTo>
                    <a:pt x="682226" y="566058"/>
                  </a:lnTo>
                  <a:lnTo>
                    <a:pt x="0" y="566058"/>
                  </a:lnTo>
                  <a:lnTo>
                    <a:pt x="0" y="42907"/>
                  </a:lnTo>
                  <a:cubicBezTo>
                    <a:pt x="0" y="19210"/>
                    <a:pt x="19210" y="0"/>
                    <a:pt x="42907" y="0"/>
                  </a:cubicBezTo>
                  <a:close/>
                </a:path>
              </a:pathLst>
            </a:custGeom>
            <a:solidFill>
              <a:srgbClr val="AD1F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0000" anchor="ctr"/>
            <a:lstStyle/>
            <a:p>
              <a:pPr algn="ctr">
                <a:defRPr/>
              </a:pPr>
              <a:endParaRPr lang="zh-CN" altLang="en-US" dirty="0">
                <a:latin typeface="微软雅黑" panose="020B0503020204020204" pitchFamily="34" charset="-122"/>
                <a:ea typeface="迷你简粗倩" panose="03000509000000000000" pitchFamily="65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2344297" y="1874911"/>
            <a:ext cx="1217000" cy="4001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bg1"/>
                </a:solidFill>
                <a:latin typeface="经典综艺体简" panose="02010609000101010101" charset="-122"/>
                <a:ea typeface="经典综艺体简" panose="02010609000101010101" charset="-122"/>
                <a:cs typeface="经典综艺体简" panose="02010609000101010101" charset="-122"/>
              </a:rPr>
              <a:t>添加标题</a:t>
            </a:r>
          </a:p>
        </p:txBody>
      </p:sp>
      <p:sp>
        <p:nvSpPr>
          <p:cNvPr id="21" name="矩形 20"/>
          <p:cNvSpPr/>
          <p:nvPr/>
        </p:nvSpPr>
        <p:spPr>
          <a:xfrm>
            <a:off x="4430346" y="1874911"/>
            <a:ext cx="1217000" cy="4001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bg1"/>
                </a:solidFill>
                <a:latin typeface="经典综艺体简" panose="02010609000101010101" charset="-122"/>
                <a:ea typeface="经典综艺体简" panose="02010609000101010101" charset="-122"/>
                <a:cs typeface="经典综艺体简" panose="02010609000101010101" charset="-122"/>
              </a:rPr>
              <a:t>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6516395" y="1874911"/>
            <a:ext cx="1217000" cy="4001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bg1"/>
                </a:solidFill>
                <a:latin typeface="经典综艺体简" panose="02010609000101010101" charset="-122"/>
                <a:ea typeface="经典综艺体简" panose="02010609000101010101" charset="-122"/>
                <a:cs typeface="经典综艺体简" panose="02010609000101010101" charset="-122"/>
              </a:rPr>
              <a:t>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8602444" y="1874911"/>
            <a:ext cx="1217000" cy="4001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bg1"/>
                </a:solidFill>
                <a:latin typeface="经典综艺体简" panose="02010609000101010101" charset="-122"/>
                <a:ea typeface="经典综艺体简" panose="02010609000101010101" charset="-122"/>
                <a:cs typeface="经典综艺体简" panose="02010609000101010101" charset="-122"/>
              </a:rPr>
              <a:t>添加标题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2170096" y="2775863"/>
            <a:ext cx="1560305" cy="1560186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513D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en-US" altLang="zh-CN" dirty="0">
              <a:solidFill>
                <a:srgbClr val="513D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513D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点击添加文本点击添加文本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513D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256994" y="2775863"/>
            <a:ext cx="1560305" cy="1560186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513D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en-US" altLang="zh-CN" dirty="0">
              <a:solidFill>
                <a:srgbClr val="513D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513D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点击添加文本点击添加文本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513D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343891" y="2775863"/>
            <a:ext cx="1560305" cy="1560186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513D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en-US" altLang="zh-CN" dirty="0">
              <a:solidFill>
                <a:srgbClr val="513D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513D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点击添加文本点击添加文本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513D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430790" y="2775863"/>
            <a:ext cx="1560305" cy="1560186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513D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en-US" altLang="zh-CN" dirty="0">
              <a:solidFill>
                <a:srgbClr val="513D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513D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点击添加文本点击添加文本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513D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792636" y="1412002"/>
            <a:ext cx="623725" cy="629963"/>
            <a:chOff x="1792636" y="2140866"/>
            <a:chExt cx="623725" cy="629963"/>
          </a:xfrm>
        </p:grpSpPr>
        <p:sp>
          <p:nvSpPr>
            <p:cNvPr id="29" name="椭圆 28"/>
            <p:cNvSpPr/>
            <p:nvPr/>
          </p:nvSpPr>
          <p:spPr>
            <a:xfrm>
              <a:off x="1792636" y="2140866"/>
              <a:ext cx="623725" cy="629963"/>
            </a:xfrm>
            <a:prstGeom prst="ellipse">
              <a:avLst/>
            </a:prstGeom>
            <a:solidFill>
              <a:srgbClr val="AD1F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ea typeface="迷你简粗倩" panose="03000509000000000000" pitchFamily="65" charset="-122"/>
              </a:endParaRPr>
            </a:p>
          </p:txBody>
        </p:sp>
        <p:sp>
          <p:nvSpPr>
            <p:cNvPr id="30" name="椭圆 29"/>
            <p:cNvSpPr>
              <a:spLocks noChangeAspect="1"/>
            </p:cNvSpPr>
            <p:nvPr/>
          </p:nvSpPr>
          <p:spPr>
            <a:xfrm>
              <a:off x="1851110" y="2199925"/>
              <a:ext cx="506777" cy="51184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>
                    <a:lumMod val="85000"/>
                  </a:schemeClr>
                </a:solidFill>
                <a:ea typeface="迷你简粗倩" panose="03000509000000000000" pitchFamily="65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941157" y="2253881"/>
              <a:ext cx="357790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rgbClr val="513D29"/>
                  </a:solidFill>
                  <a:latin typeface="迷你简粗倩" panose="03000509000000000000" pitchFamily="65" charset="-122"/>
                  <a:ea typeface="迷你简粗倩" panose="03000509000000000000" pitchFamily="65" charset="-122"/>
                </a:rPr>
                <a:t>1</a:t>
              </a:r>
              <a:endParaRPr lang="zh-CN" altLang="en-US" sz="2000" dirty="0">
                <a:solidFill>
                  <a:srgbClr val="513D29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839081" y="1412002"/>
            <a:ext cx="623725" cy="629963"/>
            <a:chOff x="3839081" y="2140866"/>
            <a:chExt cx="623725" cy="629963"/>
          </a:xfrm>
        </p:grpSpPr>
        <p:sp>
          <p:nvSpPr>
            <p:cNvPr id="33" name="椭圆 32"/>
            <p:cNvSpPr/>
            <p:nvPr/>
          </p:nvSpPr>
          <p:spPr>
            <a:xfrm>
              <a:off x="3839081" y="2140866"/>
              <a:ext cx="623725" cy="629963"/>
            </a:xfrm>
            <a:prstGeom prst="ellipse">
              <a:avLst/>
            </a:prstGeom>
            <a:solidFill>
              <a:srgbClr val="FFC4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ea typeface="迷你简粗倩" panose="03000509000000000000" pitchFamily="65" charset="-122"/>
              </a:endParaRPr>
            </a:p>
          </p:txBody>
        </p:sp>
        <p:sp>
          <p:nvSpPr>
            <p:cNvPr id="34" name="椭圆 33"/>
            <p:cNvSpPr>
              <a:spLocks noChangeAspect="1"/>
            </p:cNvSpPr>
            <p:nvPr/>
          </p:nvSpPr>
          <p:spPr>
            <a:xfrm>
              <a:off x="3897556" y="2199925"/>
              <a:ext cx="506777" cy="51184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>
                    <a:lumMod val="85000"/>
                  </a:schemeClr>
                </a:solidFill>
                <a:ea typeface="迷你简粗倩" panose="03000509000000000000" pitchFamily="65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987603" y="2253881"/>
              <a:ext cx="349776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rgbClr val="513D29"/>
                  </a:solidFill>
                  <a:latin typeface="迷你简粗倩" panose="03000509000000000000" pitchFamily="65" charset="-122"/>
                  <a:ea typeface="迷你简粗倩" panose="03000509000000000000" pitchFamily="65" charset="-122"/>
                </a:rPr>
                <a:t>2</a:t>
              </a:r>
              <a:endParaRPr lang="zh-CN" altLang="en-US" sz="2000" dirty="0">
                <a:solidFill>
                  <a:srgbClr val="513D29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049790" y="1412002"/>
            <a:ext cx="623725" cy="629963"/>
            <a:chOff x="6049790" y="2140866"/>
            <a:chExt cx="623725" cy="629963"/>
          </a:xfrm>
        </p:grpSpPr>
        <p:sp>
          <p:nvSpPr>
            <p:cNvPr id="37" name="椭圆 36"/>
            <p:cNvSpPr/>
            <p:nvPr/>
          </p:nvSpPr>
          <p:spPr>
            <a:xfrm>
              <a:off x="6049790" y="2140866"/>
              <a:ext cx="623725" cy="629963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ea typeface="迷你简粗倩" panose="03000509000000000000" pitchFamily="65" charset="-122"/>
              </a:endParaRPr>
            </a:p>
          </p:txBody>
        </p:sp>
        <p:sp>
          <p:nvSpPr>
            <p:cNvPr id="38" name="椭圆 37"/>
            <p:cNvSpPr>
              <a:spLocks noChangeAspect="1"/>
            </p:cNvSpPr>
            <p:nvPr/>
          </p:nvSpPr>
          <p:spPr>
            <a:xfrm>
              <a:off x="6108264" y="2199925"/>
              <a:ext cx="506777" cy="51184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>
                    <a:lumMod val="85000"/>
                  </a:schemeClr>
                </a:solidFill>
                <a:ea typeface="迷你简粗倩" panose="03000509000000000000" pitchFamily="65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6198311" y="2253881"/>
              <a:ext cx="344966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rgbClr val="513D29"/>
                  </a:solidFill>
                  <a:latin typeface="迷你简粗倩" panose="03000509000000000000" pitchFamily="65" charset="-122"/>
                  <a:ea typeface="迷你简粗倩" panose="03000509000000000000" pitchFamily="65" charset="-122"/>
                </a:rPr>
                <a:t>3</a:t>
              </a:r>
              <a:endParaRPr lang="zh-CN" altLang="en-US" sz="2000" dirty="0">
                <a:solidFill>
                  <a:srgbClr val="513D29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179468" y="1412002"/>
            <a:ext cx="623725" cy="629963"/>
            <a:chOff x="8179468" y="2140866"/>
            <a:chExt cx="623725" cy="629963"/>
          </a:xfrm>
        </p:grpSpPr>
        <p:sp>
          <p:nvSpPr>
            <p:cNvPr id="41" name="椭圆 40"/>
            <p:cNvSpPr/>
            <p:nvPr/>
          </p:nvSpPr>
          <p:spPr>
            <a:xfrm>
              <a:off x="8179468" y="2140866"/>
              <a:ext cx="623725" cy="62996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ea typeface="迷你简粗倩" panose="03000509000000000000" pitchFamily="65" charset="-122"/>
              </a:endParaRPr>
            </a:p>
          </p:txBody>
        </p:sp>
        <p:sp>
          <p:nvSpPr>
            <p:cNvPr id="42" name="椭圆 41"/>
            <p:cNvSpPr>
              <a:spLocks noChangeAspect="1"/>
            </p:cNvSpPr>
            <p:nvPr/>
          </p:nvSpPr>
          <p:spPr>
            <a:xfrm>
              <a:off x="8237942" y="2199925"/>
              <a:ext cx="506777" cy="51184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>
                    <a:lumMod val="85000"/>
                  </a:schemeClr>
                </a:solidFill>
                <a:ea typeface="迷你简粗倩" panose="03000509000000000000" pitchFamily="65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327989" y="2253881"/>
              <a:ext cx="37061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rgbClr val="513D29"/>
                  </a:solidFill>
                  <a:latin typeface="迷你简粗倩" panose="03000509000000000000" pitchFamily="65" charset="-122"/>
                  <a:ea typeface="迷你简粗倩" panose="03000509000000000000" pitchFamily="65" charset="-122"/>
                </a:rPr>
                <a:t>4</a:t>
              </a:r>
              <a:endParaRPr lang="zh-CN" altLang="en-US" sz="2000" dirty="0">
                <a:solidFill>
                  <a:srgbClr val="513D29"/>
                </a:solidFill>
                <a:latin typeface="迷你简粗倩" panose="03000509000000000000" pitchFamily="65" charset="-122"/>
                <a:ea typeface="迷你简粗倩" panose="03000509000000000000" pitchFamily="65" charset="-122"/>
              </a:endParaRPr>
            </a:p>
          </p:txBody>
        </p:sp>
      </p:grpSp>
      <p:sp>
        <p:nvSpPr>
          <p:cNvPr id="44" name="标题 4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60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50"/>
                            </p:stCondLst>
                            <p:childTnLst>
                              <p:par>
                                <p:cTn id="6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75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33188" y="1774283"/>
            <a:ext cx="193193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srgbClr val="0000A5"/>
                </a:solidFill>
                <a:latin typeface="Britannic Bold" panose="020B0903060703020204" pitchFamily="34" charset="0"/>
              </a:rPr>
              <a:t>part</a:t>
            </a:r>
            <a:r>
              <a:rPr lang="en-US" altLang="zh-CN" sz="8000" dirty="0">
                <a:solidFill>
                  <a:srgbClr val="0000A5"/>
                </a:solidFill>
                <a:latin typeface="Britannic Bold" panose="020B0903060703020204" pitchFamily="34" charset="0"/>
              </a:rPr>
              <a:t>3</a:t>
            </a:r>
            <a:endParaRPr lang="zh-CN" altLang="en-US" sz="8000" dirty="0">
              <a:solidFill>
                <a:srgbClr val="0000A5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10718" y="3478567"/>
            <a:ext cx="41088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4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533188" y="3323811"/>
            <a:ext cx="4473632" cy="0"/>
          </a:xfrm>
          <a:prstGeom prst="line">
            <a:avLst/>
          </a:prstGeom>
          <a:ln w="63500">
            <a:solidFill>
              <a:srgbClr val="000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511415" y="3432669"/>
            <a:ext cx="4473632" cy="0"/>
          </a:xfrm>
          <a:prstGeom prst="line">
            <a:avLst/>
          </a:prstGeom>
          <a:ln w="12700">
            <a:solidFill>
              <a:srgbClr val="000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541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Oval 563"/>
          <p:cNvSpPr>
            <a:spLocks noChangeArrowheads="1"/>
          </p:cNvSpPr>
          <p:nvPr/>
        </p:nvSpPr>
        <p:spPr bwMode="auto">
          <a:xfrm>
            <a:off x="4865740" y="3240347"/>
            <a:ext cx="2260959" cy="2272020"/>
          </a:xfrm>
          <a:prstGeom prst="ellipse">
            <a:avLst/>
          </a:prstGeom>
          <a:gradFill flip="none" rotWithShape="1">
            <a:gsLst>
              <a:gs pos="0">
                <a:srgbClr val="AD1F1F"/>
              </a:gs>
              <a:gs pos="100000">
                <a:srgbClr val="FFC000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  <a:round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9pPr>
          </a:lstStyle>
          <a:p>
            <a:pPr algn="ctr"/>
            <a:endParaRPr lang="ko-KR" altLang="en-US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Line 521"/>
          <p:cNvSpPr>
            <a:spLocks noChangeShapeType="1"/>
          </p:cNvSpPr>
          <p:nvPr/>
        </p:nvSpPr>
        <p:spPr bwMode="auto">
          <a:xfrm>
            <a:off x="6747798" y="2677527"/>
            <a:ext cx="1383" cy="532397"/>
          </a:xfrm>
          <a:prstGeom prst="line">
            <a:avLst/>
          </a:prstGeom>
          <a:gradFill>
            <a:gsLst>
              <a:gs pos="0">
                <a:srgbClr val="AD1F1F"/>
              </a:gs>
              <a:gs pos="100000">
                <a:schemeClr val="accent2"/>
              </a:gs>
            </a:gsLst>
          </a:gradFill>
          <a:ln w="190500" cmpd="sng">
            <a:solidFill>
              <a:srgbClr val="AD1F1F"/>
            </a:solidFill>
            <a:round/>
            <a:headEnd/>
            <a:tailEnd type="triangle" w="sm" len="sm"/>
          </a:ln>
        </p:spPr>
        <p:txBody>
          <a:bodyPr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Line 522"/>
          <p:cNvSpPr>
            <a:spLocks noChangeShapeType="1"/>
          </p:cNvSpPr>
          <p:nvPr/>
        </p:nvSpPr>
        <p:spPr bwMode="auto">
          <a:xfrm>
            <a:off x="5273680" y="2677527"/>
            <a:ext cx="1383" cy="532397"/>
          </a:xfrm>
          <a:prstGeom prst="line">
            <a:avLst/>
          </a:prstGeom>
          <a:noFill/>
          <a:ln w="190500" cmpd="sng">
            <a:solidFill>
              <a:srgbClr val="F69D26"/>
            </a:solidFill>
            <a:round/>
            <a:headEnd/>
            <a:tailEnd type="triangle" w="sm" len="sm"/>
          </a:ln>
        </p:spPr>
        <p:txBody>
          <a:bodyPr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523"/>
          <p:cNvSpPr>
            <a:spLocks/>
          </p:cNvSpPr>
          <p:nvPr/>
        </p:nvSpPr>
        <p:spPr bwMode="auto">
          <a:xfrm flipH="1">
            <a:off x="7407417" y="2677527"/>
            <a:ext cx="814498" cy="1536345"/>
          </a:xfrm>
          <a:custGeom>
            <a:avLst/>
            <a:gdLst>
              <a:gd name="T0" fmla="*/ 0 w 635"/>
              <a:gd name="T1" fmla="*/ 0 h 953"/>
              <a:gd name="T2" fmla="*/ 635 w 635"/>
              <a:gd name="T3" fmla="*/ 953 h 953"/>
            </a:gdLst>
            <a:ahLst/>
            <a:cxnLst>
              <a:cxn ang="0">
                <a:pos x="0" y="0"/>
              </a:cxn>
              <a:cxn ang="0">
                <a:pos x="0" y="953"/>
              </a:cxn>
              <a:cxn ang="0">
                <a:pos x="635" y="953"/>
              </a:cxn>
            </a:cxnLst>
            <a:rect l="T0" t="T1" r="T2" b="T3"/>
            <a:pathLst>
              <a:path w="635" h="953">
                <a:moveTo>
                  <a:pt x="0" y="0"/>
                </a:moveTo>
                <a:lnTo>
                  <a:pt x="0" y="953"/>
                </a:lnTo>
                <a:lnTo>
                  <a:pt x="635" y="953"/>
                </a:lnTo>
              </a:path>
            </a:pathLst>
          </a:custGeom>
          <a:noFill/>
          <a:ln w="190500" cmpd="sng">
            <a:solidFill>
              <a:srgbClr val="F69D26"/>
            </a:solidFill>
            <a:round/>
            <a:headEnd/>
            <a:tailEnd type="triangle" w="sm" len="sm"/>
          </a:ln>
        </p:spPr>
        <p:txBody>
          <a:bodyPr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524"/>
          <p:cNvSpPr>
            <a:spLocks/>
          </p:cNvSpPr>
          <p:nvPr/>
        </p:nvSpPr>
        <p:spPr bwMode="auto">
          <a:xfrm>
            <a:off x="3799562" y="2677527"/>
            <a:ext cx="784076" cy="1536345"/>
          </a:xfrm>
          <a:custGeom>
            <a:avLst/>
            <a:gdLst>
              <a:gd name="T0" fmla="*/ 0 w 635"/>
              <a:gd name="T1" fmla="*/ 0 h 953"/>
              <a:gd name="T2" fmla="*/ 635 w 635"/>
              <a:gd name="T3" fmla="*/ 953 h 953"/>
            </a:gdLst>
            <a:ahLst/>
            <a:cxnLst>
              <a:cxn ang="0">
                <a:pos x="0" y="0"/>
              </a:cxn>
              <a:cxn ang="0">
                <a:pos x="0" y="953"/>
              </a:cxn>
              <a:cxn ang="0">
                <a:pos x="635" y="953"/>
              </a:cxn>
            </a:cxnLst>
            <a:rect l="T0" t="T1" r="T2" b="T3"/>
            <a:pathLst>
              <a:path w="635" h="953">
                <a:moveTo>
                  <a:pt x="0" y="0"/>
                </a:moveTo>
                <a:lnTo>
                  <a:pt x="0" y="953"/>
                </a:lnTo>
                <a:lnTo>
                  <a:pt x="635" y="953"/>
                </a:lnTo>
              </a:path>
            </a:pathLst>
          </a:custGeom>
          <a:noFill/>
          <a:ln w="190500" cmpd="sng">
            <a:solidFill>
              <a:srgbClr val="AD1F1F"/>
            </a:solidFill>
            <a:round/>
            <a:headEnd/>
            <a:tailEnd type="triangle" w="sm" len="sm"/>
          </a:ln>
        </p:spPr>
        <p:txBody>
          <a:bodyPr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9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AutoShape 526"/>
          <p:cNvSpPr>
            <a:spLocks noChangeArrowheads="1"/>
          </p:cNvSpPr>
          <p:nvPr/>
        </p:nvSpPr>
        <p:spPr bwMode="auto">
          <a:xfrm>
            <a:off x="3141326" y="1391478"/>
            <a:ext cx="1316473" cy="1284666"/>
          </a:xfrm>
          <a:prstGeom prst="roundRect">
            <a:avLst>
              <a:gd name="adj" fmla="val 11764"/>
            </a:avLst>
          </a:prstGeom>
          <a:gradFill rotWithShape="1">
            <a:gsLst>
              <a:gs pos="0">
                <a:srgbClr val="FFFFFF"/>
              </a:gs>
              <a:gs pos="100000">
                <a:srgbClr val="D8ECEB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9pPr>
          </a:lstStyle>
          <a:p>
            <a:endParaRPr lang="ko-KR" altLang="en-US">
              <a:latin typeface="微软雅黑" panose="020B0503020204020204" pitchFamily="34" charset="-122"/>
            </a:endParaRPr>
          </a:p>
        </p:txBody>
      </p:sp>
      <p:sp>
        <p:nvSpPr>
          <p:cNvPr id="9" name="AutoShape 527"/>
          <p:cNvSpPr>
            <a:spLocks noChangeArrowheads="1"/>
          </p:cNvSpPr>
          <p:nvPr/>
        </p:nvSpPr>
        <p:spPr bwMode="auto">
          <a:xfrm>
            <a:off x="3203554" y="1453706"/>
            <a:ext cx="1192016" cy="467403"/>
          </a:xfrm>
          <a:prstGeom prst="roundRect">
            <a:avLst>
              <a:gd name="adj" fmla="val 15806"/>
            </a:avLst>
          </a:prstGeom>
          <a:gradFill rotWithShape="1">
            <a:gsLst>
              <a:gs pos="0">
                <a:srgbClr val="AD1F1F"/>
              </a:gs>
              <a:gs pos="100000">
                <a:schemeClr val="accent3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9pPr>
          </a:lstStyle>
          <a:p>
            <a:endParaRPr lang="ko-KR" altLang="en-US">
              <a:latin typeface="微软雅黑" panose="020B0503020204020204" pitchFamily="34" charset="-122"/>
            </a:endParaRPr>
          </a:p>
        </p:txBody>
      </p:sp>
      <p:sp>
        <p:nvSpPr>
          <p:cNvPr id="10" name="AutoShape 529"/>
          <p:cNvSpPr>
            <a:spLocks noChangeArrowheads="1"/>
          </p:cNvSpPr>
          <p:nvPr/>
        </p:nvSpPr>
        <p:spPr bwMode="auto">
          <a:xfrm>
            <a:off x="4615444" y="1391478"/>
            <a:ext cx="1316473" cy="1284666"/>
          </a:xfrm>
          <a:prstGeom prst="roundRect">
            <a:avLst>
              <a:gd name="adj" fmla="val 11764"/>
            </a:avLst>
          </a:prstGeom>
          <a:gradFill rotWithShape="1">
            <a:gsLst>
              <a:gs pos="0">
                <a:srgbClr val="FFFFFF"/>
              </a:gs>
              <a:gs pos="100000">
                <a:srgbClr val="F5E0CF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9pPr>
          </a:lstStyle>
          <a:p>
            <a:endParaRPr lang="ko-KR" altLang="en-US">
              <a:latin typeface="微软雅黑" panose="020B0503020204020204" pitchFamily="34" charset="-122"/>
            </a:endParaRPr>
          </a:p>
        </p:txBody>
      </p:sp>
      <p:sp>
        <p:nvSpPr>
          <p:cNvPr id="11" name="AutoShape 530"/>
          <p:cNvSpPr>
            <a:spLocks noChangeArrowheads="1"/>
          </p:cNvSpPr>
          <p:nvPr/>
        </p:nvSpPr>
        <p:spPr bwMode="auto">
          <a:xfrm>
            <a:off x="4677672" y="1453706"/>
            <a:ext cx="1192016" cy="467403"/>
          </a:xfrm>
          <a:prstGeom prst="roundRect">
            <a:avLst>
              <a:gd name="adj" fmla="val 15806"/>
            </a:avLst>
          </a:prstGeom>
          <a:gradFill rotWithShape="1">
            <a:gsLst>
              <a:gs pos="0">
                <a:srgbClr val="F69D26"/>
              </a:gs>
              <a:gs pos="100000">
                <a:srgbClr val="CA811F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9pPr>
          </a:lstStyle>
          <a:p>
            <a:endParaRPr lang="ko-KR" altLang="en-US">
              <a:latin typeface="微软雅黑" panose="020B0503020204020204" pitchFamily="34" charset="-122"/>
            </a:endParaRPr>
          </a:p>
        </p:txBody>
      </p:sp>
      <p:sp>
        <p:nvSpPr>
          <p:cNvPr id="12" name="AutoShape 532"/>
          <p:cNvSpPr>
            <a:spLocks noChangeArrowheads="1"/>
          </p:cNvSpPr>
          <p:nvPr/>
        </p:nvSpPr>
        <p:spPr bwMode="auto">
          <a:xfrm>
            <a:off x="6089561" y="1391478"/>
            <a:ext cx="1316473" cy="1284666"/>
          </a:xfrm>
          <a:prstGeom prst="roundRect">
            <a:avLst>
              <a:gd name="adj" fmla="val 11764"/>
            </a:avLst>
          </a:prstGeom>
          <a:gradFill rotWithShape="1">
            <a:gsLst>
              <a:gs pos="0">
                <a:srgbClr val="FFFFFF"/>
              </a:gs>
              <a:gs pos="100000">
                <a:srgbClr val="D8ECEB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9pPr>
          </a:lstStyle>
          <a:p>
            <a:endParaRPr lang="ko-KR" altLang="en-US">
              <a:latin typeface="微软雅黑" panose="020B0503020204020204" pitchFamily="34" charset="-122"/>
            </a:endParaRPr>
          </a:p>
        </p:txBody>
      </p:sp>
      <p:sp>
        <p:nvSpPr>
          <p:cNvPr id="13" name="AutoShape 533"/>
          <p:cNvSpPr>
            <a:spLocks noChangeArrowheads="1"/>
          </p:cNvSpPr>
          <p:nvPr/>
        </p:nvSpPr>
        <p:spPr bwMode="auto">
          <a:xfrm>
            <a:off x="6151790" y="1453706"/>
            <a:ext cx="1192016" cy="467403"/>
          </a:xfrm>
          <a:prstGeom prst="roundRect">
            <a:avLst>
              <a:gd name="adj" fmla="val 15806"/>
            </a:avLst>
          </a:prstGeom>
          <a:gradFill rotWithShape="1">
            <a:gsLst>
              <a:gs pos="0">
                <a:srgbClr val="AD1F1F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9pPr>
          </a:lstStyle>
          <a:p>
            <a:endParaRPr lang="ko-KR" altLang="en-US">
              <a:latin typeface="微软雅黑" panose="020B0503020204020204" pitchFamily="34" charset="-122"/>
            </a:endParaRPr>
          </a:p>
        </p:txBody>
      </p:sp>
      <p:sp>
        <p:nvSpPr>
          <p:cNvPr id="14" name="AutoShape 535"/>
          <p:cNvSpPr>
            <a:spLocks noChangeArrowheads="1"/>
          </p:cNvSpPr>
          <p:nvPr/>
        </p:nvSpPr>
        <p:spPr bwMode="auto">
          <a:xfrm>
            <a:off x="7563679" y="1391478"/>
            <a:ext cx="1316473" cy="1284666"/>
          </a:xfrm>
          <a:prstGeom prst="roundRect">
            <a:avLst>
              <a:gd name="adj" fmla="val 11764"/>
            </a:avLst>
          </a:prstGeom>
          <a:gradFill rotWithShape="1">
            <a:gsLst>
              <a:gs pos="0">
                <a:srgbClr val="FFFFFF"/>
              </a:gs>
              <a:gs pos="100000">
                <a:srgbClr val="F5E0CF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9pPr>
          </a:lstStyle>
          <a:p>
            <a:endParaRPr lang="ko-KR" altLang="en-US">
              <a:latin typeface="微软雅黑" panose="020B0503020204020204" pitchFamily="34" charset="-122"/>
            </a:endParaRPr>
          </a:p>
        </p:txBody>
      </p:sp>
      <p:sp>
        <p:nvSpPr>
          <p:cNvPr id="15" name="AutoShape 536"/>
          <p:cNvSpPr>
            <a:spLocks noChangeArrowheads="1"/>
          </p:cNvSpPr>
          <p:nvPr/>
        </p:nvSpPr>
        <p:spPr bwMode="auto">
          <a:xfrm>
            <a:off x="7617610" y="1453706"/>
            <a:ext cx="1192016" cy="467403"/>
          </a:xfrm>
          <a:prstGeom prst="roundRect">
            <a:avLst>
              <a:gd name="adj" fmla="val 15806"/>
            </a:avLst>
          </a:prstGeom>
          <a:gradFill rotWithShape="1">
            <a:gsLst>
              <a:gs pos="0">
                <a:srgbClr val="F69D26"/>
              </a:gs>
              <a:gs pos="100000">
                <a:srgbClr val="CA811F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Gulim" pitchFamily="34" charset="-127"/>
                <a:ea typeface="Gulim" pitchFamily="34" charset="-127"/>
                <a:cs typeface="+mn-cs"/>
              </a:defRPr>
            </a:lvl9pPr>
          </a:lstStyle>
          <a:p>
            <a:endParaRPr lang="ko-KR" altLang="en-US">
              <a:latin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457188" y="150274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931306" y="150971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424631" y="149646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875393" y="149646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208693" y="411474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中心思想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720637" y="1921109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简短说明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224914" y="1959275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简短说明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736994" y="1951531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简短说明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215738" y="196344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简短说明</a:t>
            </a:r>
          </a:p>
        </p:txBody>
      </p:sp>
    </p:spTree>
    <p:extLst>
      <p:ext uri="{BB962C8B-B14F-4D97-AF65-F5344CB8AC3E}">
        <p14:creationId xmlns:p14="http://schemas.microsoft.com/office/powerpoint/2010/main" val="158827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3" name="直接箭头连接符 2"/>
          <p:cNvCxnSpPr/>
          <p:nvPr/>
        </p:nvCxnSpPr>
        <p:spPr>
          <a:xfrm rot="5400000">
            <a:off x="6391039" y="3675134"/>
            <a:ext cx="1793745" cy="1588"/>
          </a:xfrm>
          <a:prstGeom prst="straightConnector1">
            <a:avLst/>
          </a:prstGeom>
          <a:ln w="60325">
            <a:solidFill>
              <a:schemeClr val="bg1">
                <a:lumMod val="85000"/>
              </a:schemeClr>
            </a:solidFill>
            <a:tailEnd type="oval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 rot="5400000">
            <a:off x="7839563" y="3353360"/>
            <a:ext cx="1151178" cy="983"/>
          </a:xfrm>
          <a:prstGeom prst="straightConnector1">
            <a:avLst/>
          </a:prstGeom>
          <a:ln w="60325">
            <a:solidFill>
              <a:srgbClr val="FDBA35"/>
            </a:solidFill>
            <a:tailEnd type="oval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 rot="5400000">
            <a:off x="5474717" y="3353360"/>
            <a:ext cx="1151178" cy="983"/>
          </a:xfrm>
          <a:prstGeom prst="straightConnector1">
            <a:avLst/>
          </a:prstGeom>
          <a:ln w="60325">
            <a:solidFill>
              <a:srgbClr val="7F7F7F"/>
            </a:solidFill>
            <a:tailEnd type="oval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 rot="5400000">
            <a:off x="3211859" y="3353360"/>
            <a:ext cx="1151178" cy="983"/>
          </a:xfrm>
          <a:prstGeom prst="straightConnector1">
            <a:avLst/>
          </a:prstGeom>
          <a:ln w="60325">
            <a:solidFill>
              <a:srgbClr val="FDBA35"/>
            </a:solidFill>
            <a:tailEnd type="oval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 rot="5400000">
            <a:off x="4025608" y="3675533"/>
            <a:ext cx="1792948" cy="1588"/>
          </a:xfrm>
          <a:prstGeom prst="straightConnector1">
            <a:avLst/>
          </a:prstGeom>
          <a:ln w="60325">
            <a:solidFill>
              <a:srgbClr val="AD1F1F"/>
            </a:solidFill>
            <a:tailEnd type="oval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8"/>
          <p:cNvGrpSpPr/>
          <p:nvPr/>
        </p:nvGrpSpPr>
        <p:grpSpPr>
          <a:xfrm>
            <a:off x="7669237" y="1568894"/>
            <a:ext cx="1567528" cy="1483835"/>
            <a:chOff x="6016141" y="2093239"/>
            <a:chExt cx="1483835" cy="1483835"/>
          </a:xfrm>
        </p:grpSpPr>
        <p:sp>
          <p:nvSpPr>
            <p:cNvPr id="9" name="圆角矩形 8"/>
            <p:cNvSpPr/>
            <p:nvPr/>
          </p:nvSpPr>
          <p:spPr>
            <a:xfrm rot="18900000">
              <a:off x="6016141" y="2093239"/>
              <a:ext cx="1483835" cy="1483835"/>
            </a:xfrm>
            <a:prstGeom prst="roundRect">
              <a:avLst/>
            </a:prstGeom>
            <a:solidFill>
              <a:schemeClr val="bg1"/>
            </a:solidFill>
            <a:ln w="50800">
              <a:solidFill>
                <a:srgbClr val="FDBA3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 rot="18900000">
              <a:off x="6142686" y="2219783"/>
              <a:ext cx="1230745" cy="1230744"/>
            </a:xfrm>
            <a:prstGeom prst="roundRect">
              <a:avLst/>
            </a:prstGeom>
            <a:solidFill>
              <a:srgbClr val="FDBA35"/>
            </a:solidFill>
            <a:ln w="50800">
              <a:solidFill>
                <a:srgbClr val="FDBA3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组合 11"/>
          <p:cNvGrpSpPr/>
          <p:nvPr/>
        </p:nvGrpSpPr>
        <p:grpSpPr>
          <a:xfrm>
            <a:off x="6519819" y="1568894"/>
            <a:ext cx="1483835" cy="1483835"/>
            <a:chOff x="4866723" y="2093239"/>
            <a:chExt cx="1483835" cy="1483835"/>
          </a:xfrm>
        </p:grpSpPr>
        <p:sp>
          <p:nvSpPr>
            <p:cNvPr id="12" name="圆角矩形 11"/>
            <p:cNvSpPr/>
            <p:nvPr/>
          </p:nvSpPr>
          <p:spPr>
            <a:xfrm rot="18900000">
              <a:off x="4866723" y="2093239"/>
              <a:ext cx="1483835" cy="1483835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508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 rot="18900000">
              <a:off x="4993268" y="2219783"/>
              <a:ext cx="1230745" cy="123074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508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组合 14"/>
          <p:cNvGrpSpPr/>
          <p:nvPr/>
        </p:nvGrpSpPr>
        <p:grpSpPr>
          <a:xfrm>
            <a:off x="5329513" y="1568894"/>
            <a:ext cx="1483835" cy="1483835"/>
            <a:chOff x="3676417" y="2093239"/>
            <a:chExt cx="1483835" cy="1483835"/>
          </a:xfrm>
          <a:solidFill>
            <a:srgbClr val="7F7F7F"/>
          </a:solidFill>
        </p:grpSpPr>
        <p:sp>
          <p:nvSpPr>
            <p:cNvPr id="15" name="圆角矩形 14"/>
            <p:cNvSpPr/>
            <p:nvPr/>
          </p:nvSpPr>
          <p:spPr>
            <a:xfrm rot="18900000">
              <a:off x="3676417" y="2093239"/>
              <a:ext cx="1483835" cy="1483835"/>
            </a:xfrm>
            <a:prstGeom prst="roundRect">
              <a:avLst/>
            </a:prstGeom>
            <a:grpFill/>
            <a:ln w="508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 rot="18900000">
              <a:off x="3802962" y="2219783"/>
              <a:ext cx="1230745" cy="1230744"/>
            </a:xfrm>
            <a:prstGeom prst="roundRect">
              <a:avLst/>
            </a:prstGeom>
            <a:grpFill/>
            <a:ln w="508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组合 17"/>
          <p:cNvGrpSpPr/>
          <p:nvPr/>
        </p:nvGrpSpPr>
        <p:grpSpPr>
          <a:xfrm>
            <a:off x="4172746" y="1568894"/>
            <a:ext cx="1483835" cy="1483835"/>
            <a:chOff x="2519650" y="2096826"/>
            <a:chExt cx="1483835" cy="1483835"/>
          </a:xfrm>
          <a:solidFill>
            <a:srgbClr val="AD1F1F"/>
          </a:solidFill>
        </p:grpSpPr>
        <p:sp>
          <p:nvSpPr>
            <p:cNvPr id="18" name="圆角矩形 17"/>
            <p:cNvSpPr/>
            <p:nvPr/>
          </p:nvSpPr>
          <p:spPr>
            <a:xfrm rot="18900000">
              <a:off x="2519650" y="2096826"/>
              <a:ext cx="1483835" cy="1483835"/>
            </a:xfrm>
            <a:prstGeom prst="roundRect">
              <a:avLst/>
            </a:prstGeom>
            <a:grpFill/>
            <a:ln w="508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 rot="18900000">
              <a:off x="2646195" y="2223371"/>
              <a:ext cx="1230745" cy="1230744"/>
            </a:xfrm>
            <a:prstGeom prst="roundRect">
              <a:avLst/>
            </a:prstGeom>
            <a:grpFill/>
            <a:ln w="508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20"/>
          <p:cNvGrpSpPr/>
          <p:nvPr/>
        </p:nvGrpSpPr>
        <p:grpSpPr>
          <a:xfrm>
            <a:off x="3038929" y="1568894"/>
            <a:ext cx="1483835" cy="1483835"/>
            <a:chOff x="1385833" y="2096826"/>
            <a:chExt cx="1483835" cy="1483835"/>
          </a:xfrm>
        </p:grpSpPr>
        <p:sp>
          <p:nvSpPr>
            <p:cNvPr id="21" name="圆角矩形 20"/>
            <p:cNvSpPr/>
            <p:nvPr/>
          </p:nvSpPr>
          <p:spPr>
            <a:xfrm rot="18900000">
              <a:off x="1385833" y="2096826"/>
              <a:ext cx="1483835" cy="1483835"/>
            </a:xfrm>
            <a:prstGeom prst="roundRect">
              <a:avLst/>
            </a:prstGeom>
            <a:solidFill>
              <a:srgbClr val="FDBA35"/>
            </a:solidFill>
            <a:ln w="508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 rot="18900000">
              <a:off x="1512378" y="2223371"/>
              <a:ext cx="1230745" cy="1230744"/>
            </a:xfrm>
            <a:prstGeom prst="roundRect">
              <a:avLst/>
            </a:prstGeom>
            <a:solidFill>
              <a:srgbClr val="FDBA35"/>
            </a:solidFill>
            <a:ln w="508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3" name="TextBox 28"/>
          <p:cNvSpPr txBox="1"/>
          <p:nvPr/>
        </p:nvSpPr>
        <p:spPr>
          <a:xfrm>
            <a:off x="3367576" y="1978676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步骤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1</a:t>
            </a:r>
          </a:p>
        </p:txBody>
      </p:sp>
      <p:sp>
        <p:nvSpPr>
          <p:cNvPr id="24" name="TextBox 29"/>
          <p:cNvSpPr txBox="1"/>
          <p:nvPr/>
        </p:nvSpPr>
        <p:spPr>
          <a:xfrm>
            <a:off x="3162617" y="232010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25" name="TextBox 30"/>
          <p:cNvSpPr txBox="1"/>
          <p:nvPr/>
        </p:nvSpPr>
        <p:spPr>
          <a:xfrm>
            <a:off x="4732290" y="2136336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步骤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2</a:t>
            </a:r>
          </a:p>
        </p:txBody>
      </p:sp>
      <p:sp>
        <p:nvSpPr>
          <p:cNvPr id="26" name="TextBox 31"/>
          <p:cNvSpPr txBox="1"/>
          <p:nvPr/>
        </p:nvSpPr>
        <p:spPr>
          <a:xfrm>
            <a:off x="5872834" y="2136336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步骤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3</a:t>
            </a:r>
          </a:p>
        </p:txBody>
      </p:sp>
      <p:sp>
        <p:nvSpPr>
          <p:cNvPr id="27" name="TextBox 32"/>
          <p:cNvSpPr txBox="1"/>
          <p:nvPr/>
        </p:nvSpPr>
        <p:spPr>
          <a:xfrm>
            <a:off x="7013378" y="2136336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步骤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4</a:t>
            </a:r>
          </a:p>
        </p:txBody>
      </p:sp>
      <p:sp>
        <p:nvSpPr>
          <p:cNvPr id="28" name="TextBox 33"/>
          <p:cNvSpPr txBox="1"/>
          <p:nvPr/>
        </p:nvSpPr>
        <p:spPr>
          <a:xfrm>
            <a:off x="8153922" y="2136336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步骤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5</a:t>
            </a:r>
          </a:p>
        </p:txBody>
      </p:sp>
      <p:sp>
        <p:nvSpPr>
          <p:cNvPr id="29" name="TextBox 34"/>
          <p:cNvSpPr txBox="1"/>
          <p:nvPr/>
        </p:nvSpPr>
        <p:spPr>
          <a:xfrm>
            <a:off x="3438636" y="412181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35"/>
          <p:cNvSpPr txBox="1"/>
          <p:nvPr/>
        </p:nvSpPr>
        <p:spPr>
          <a:xfrm>
            <a:off x="3336044" y="4550444"/>
            <a:ext cx="9028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添加文本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添加文本</a:t>
            </a:r>
          </a:p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31" name="TextBox 36"/>
          <p:cNvSpPr txBox="1"/>
          <p:nvPr/>
        </p:nvSpPr>
        <p:spPr>
          <a:xfrm>
            <a:off x="4573270" y="476475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38"/>
          <p:cNvSpPr txBox="1"/>
          <p:nvPr/>
        </p:nvSpPr>
        <p:spPr>
          <a:xfrm>
            <a:off x="5701494" y="412181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9"/>
          <p:cNvSpPr txBox="1"/>
          <p:nvPr/>
        </p:nvSpPr>
        <p:spPr>
          <a:xfrm>
            <a:off x="5598902" y="4550444"/>
            <a:ext cx="9028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添加文本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添加文本</a:t>
            </a:r>
          </a:p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34" name="TextBox 40"/>
          <p:cNvSpPr txBox="1"/>
          <p:nvPr/>
        </p:nvSpPr>
        <p:spPr>
          <a:xfrm>
            <a:off x="8066340" y="412181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TextBox 41"/>
          <p:cNvSpPr txBox="1"/>
          <p:nvPr/>
        </p:nvSpPr>
        <p:spPr>
          <a:xfrm>
            <a:off x="7963748" y="4550444"/>
            <a:ext cx="9028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添加文本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添加文本</a:t>
            </a:r>
          </a:p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36" name="TextBox 42"/>
          <p:cNvSpPr txBox="1"/>
          <p:nvPr/>
        </p:nvSpPr>
        <p:spPr>
          <a:xfrm>
            <a:off x="6939098" y="476475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3405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Freeform 78"/>
          <p:cNvSpPr>
            <a:spLocks/>
          </p:cNvSpPr>
          <p:nvPr/>
        </p:nvSpPr>
        <p:spPr bwMode="auto">
          <a:xfrm>
            <a:off x="3818467" y="2708089"/>
            <a:ext cx="2277533" cy="2275417"/>
          </a:xfrm>
          <a:custGeom>
            <a:avLst/>
            <a:gdLst/>
            <a:ahLst/>
            <a:cxnLst>
              <a:cxn ang="0">
                <a:pos x="399" y="216"/>
              </a:cxn>
              <a:cxn ang="0">
                <a:pos x="472" y="181"/>
              </a:cxn>
              <a:cxn ang="0">
                <a:pos x="433" y="88"/>
              </a:cxn>
              <a:cxn ang="0">
                <a:pos x="601" y="88"/>
              </a:cxn>
              <a:cxn ang="0">
                <a:pos x="563" y="181"/>
              </a:cxn>
              <a:cxn ang="0">
                <a:pos x="636" y="216"/>
              </a:cxn>
              <a:cxn ang="0">
                <a:pos x="819" y="216"/>
              </a:cxn>
              <a:cxn ang="0">
                <a:pos x="819" y="399"/>
              </a:cxn>
              <a:cxn ang="0">
                <a:pos x="784" y="472"/>
              </a:cxn>
              <a:cxn ang="0">
                <a:pos x="691" y="434"/>
              </a:cxn>
              <a:cxn ang="0">
                <a:pos x="691" y="602"/>
              </a:cxn>
              <a:cxn ang="0">
                <a:pos x="784" y="563"/>
              </a:cxn>
              <a:cxn ang="0">
                <a:pos x="819" y="636"/>
              </a:cxn>
              <a:cxn ang="0">
                <a:pos x="819" y="819"/>
              </a:cxn>
              <a:cxn ang="0">
                <a:pos x="636" y="819"/>
              </a:cxn>
              <a:cxn ang="0">
                <a:pos x="563" y="784"/>
              </a:cxn>
              <a:cxn ang="0">
                <a:pos x="601" y="691"/>
              </a:cxn>
              <a:cxn ang="0">
                <a:pos x="433" y="691"/>
              </a:cxn>
              <a:cxn ang="0">
                <a:pos x="472" y="784"/>
              </a:cxn>
              <a:cxn ang="0">
                <a:pos x="399" y="819"/>
              </a:cxn>
              <a:cxn ang="0">
                <a:pos x="216" y="819"/>
              </a:cxn>
              <a:cxn ang="0">
                <a:pos x="216" y="636"/>
              </a:cxn>
              <a:cxn ang="0">
                <a:pos x="180" y="563"/>
              </a:cxn>
              <a:cxn ang="0">
                <a:pos x="88" y="602"/>
              </a:cxn>
              <a:cxn ang="0">
                <a:pos x="88" y="434"/>
              </a:cxn>
              <a:cxn ang="0">
                <a:pos x="180" y="472"/>
              </a:cxn>
              <a:cxn ang="0">
                <a:pos x="216" y="399"/>
              </a:cxn>
              <a:cxn ang="0">
                <a:pos x="216" y="216"/>
              </a:cxn>
              <a:cxn ang="0">
                <a:pos x="399" y="216"/>
              </a:cxn>
            </a:cxnLst>
            <a:rect l="0" t="0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4" name="Freeform 76"/>
          <p:cNvSpPr>
            <a:spLocks/>
          </p:cNvSpPr>
          <p:nvPr/>
        </p:nvSpPr>
        <p:spPr bwMode="auto">
          <a:xfrm>
            <a:off x="6096000" y="1632822"/>
            <a:ext cx="2277533" cy="2275417"/>
          </a:xfrm>
          <a:custGeom>
            <a:avLst/>
            <a:gdLst/>
            <a:ahLst/>
            <a:cxnLst>
              <a:cxn ang="0">
                <a:pos x="183" y="603"/>
              </a:cxn>
              <a:cxn ang="0">
                <a:pos x="256" y="638"/>
              </a:cxn>
              <a:cxn ang="0">
                <a:pos x="218" y="731"/>
              </a:cxn>
              <a:cxn ang="0">
                <a:pos x="386" y="731"/>
              </a:cxn>
              <a:cxn ang="0">
                <a:pos x="347" y="638"/>
              </a:cxn>
              <a:cxn ang="0">
                <a:pos x="420" y="603"/>
              </a:cxn>
              <a:cxn ang="0">
                <a:pos x="603" y="603"/>
              </a:cxn>
              <a:cxn ang="0">
                <a:pos x="603" y="420"/>
              </a:cxn>
              <a:cxn ang="0">
                <a:pos x="639" y="347"/>
              </a:cxn>
              <a:cxn ang="0">
                <a:pos x="731" y="385"/>
              </a:cxn>
              <a:cxn ang="0">
                <a:pos x="731" y="217"/>
              </a:cxn>
              <a:cxn ang="0">
                <a:pos x="639" y="256"/>
              </a:cxn>
              <a:cxn ang="0">
                <a:pos x="603" y="183"/>
              </a:cxn>
              <a:cxn ang="0">
                <a:pos x="603" y="0"/>
              </a:cxn>
              <a:cxn ang="0">
                <a:pos x="420" y="0"/>
              </a:cxn>
              <a:cxn ang="0">
                <a:pos x="347" y="35"/>
              </a:cxn>
              <a:cxn ang="0">
                <a:pos x="386" y="128"/>
              </a:cxn>
              <a:cxn ang="0">
                <a:pos x="218" y="128"/>
              </a:cxn>
              <a:cxn ang="0">
                <a:pos x="256" y="35"/>
              </a:cxn>
              <a:cxn ang="0">
                <a:pos x="183" y="0"/>
              </a:cxn>
              <a:cxn ang="0">
                <a:pos x="0" y="0"/>
              </a:cxn>
              <a:cxn ang="0">
                <a:pos x="0" y="183"/>
              </a:cxn>
              <a:cxn ang="0">
                <a:pos x="35" y="256"/>
              </a:cxn>
              <a:cxn ang="0">
                <a:pos x="128" y="217"/>
              </a:cxn>
              <a:cxn ang="0">
                <a:pos x="128" y="385"/>
              </a:cxn>
              <a:cxn ang="0">
                <a:pos x="35" y="347"/>
              </a:cxn>
              <a:cxn ang="0">
                <a:pos x="0" y="420"/>
              </a:cxn>
              <a:cxn ang="0">
                <a:pos x="0" y="603"/>
              </a:cxn>
              <a:cxn ang="0">
                <a:pos x="183" y="603"/>
              </a:cxn>
            </a:cxnLst>
            <a:rect l="0" t="0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" name="Freeform 77"/>
          <p:cNvSpPr>
            <a:spLocks/>
          </p:cNvSpPr>
          <p:nvPr/>
        </p:nvSpPr>
        <p:spPr bwMode="auto">
          <a:xfrm>
            <a:off x="4419600" y="1031689"/>
            <a:ext cx="2277533" cy="2275417"/>
          </a:xfrm>
          <a:custGeom>
            <a:avLst/>
            <a:gdLst/>
            <a:ahLst/>
            <a:cxnLst>
              <a:cxn ang="0">
                <a:pos x="183" y="216"/>
              </a:cxn>
              <a:cxn ang="0">
                <a:pos x="256" y="180"/>
              </a:cxn>
              <a:cxn ang="0">
                <a:pos x="217" y="88"/>
              </a:cxn>
              <a:cxn ang="0">
                <a:pos x="385" y="88"/>
              </a:cxn>
              <a:cxn ang="0">
                <a:pos x="347" y="180"/>
              </a:cxn>
              <a:cxn ang="0">
                <a:pos x="420" y="216"/>
              </a:cxn>
              <a:cxn ang="0">
                <a:pos x="603" y="216"/>
              </a:cxn>
              <a:cxn ang="0">
                <a:pos x="603" y="399"/>
              </a:cxn>
              <a:cxn ang="0">
                <a:pos x="638" y="472"/>
              </a:cxn>
              <a:cxn ang="0">
                <a:pos x="731" y="433"/>
              </a:cxn>
              <a:cxn ang="0">
                <a:pos x="731" y="601"/>
              </a:cxn>
              <a:cxn ang="0">
                <a:pos x="638" y="563"/>
              </a:cxn>
              <a:cxn ang="0">
                <a:pos x="603" y="636"/>
              </a:cxn>
              <a:cxn ang="0">
                <a:pos x="603" y="819"/>
              </a:cxn>
              <a:cxn ang="0">
                <a:pos x="420" y="819"/>
              </a:cxn>
              <a:cxn ang="0">
                <a:pos x="347" y="784"/>
              </a:cxn>
              <a:cxn ang="0">
                <a:pos x="385" y="691"/>
              </a:cxn>
              <a:cxn ang="0">
                <a:pos x="217" y="691"/>
              </a:cxn>
              <a:cxn ang="0">
                <a:pos x="256" y="784"/>
              </a:cxn>
              <a:cxn ang="0">
                <a:pos x="183" y="819"/>
              </a:cxn>
              <a:cxn ang="0">
                <a:pos x="0" y="819"/>
              </a:cxn>
              <a:cxn ang="0">
                <a:pos x="0" y="636"/>
              </a:cxn>
              <a:cxn ang="0">
                <a:pos x="35" y="563"/>
              </a:cxn>
              <a:cxn ang="0">
                <a:pos x="128" y="601"/>
              </a:cxn>
              <a:cxn ang="0">
                <a:pos x="128" y="433"/>
              </a:cxn>
              <a:cxn ang="0">
                <a:pos x="35" y="472"/>
              </a:cxn>
              <a:cxn ang="0">
                <a:pos x="0" y="399"/>
              </a:cxn>
              <a:cxn ang="0">
                <a:pos x="0" y="216"/>
              </a:cxn>
              <a:cxn ang="0">
                <a:pos x="183" y="216"/>
              </a:cxn>
            </a:cxnLst>
            <a:rect l="0" t="0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" name="Freeform 79"/>
          <p:cNvSpPr>
            <a:spLocks/>
          </p:cNvSpPr>
          <p:nvPr/>
        </p:nvSpPr>
        <p:spPr bwMode="auto">
          <a:xfrm>
            <a:off x="5494867" y="3307105"/>
            <a:ext cx="2277533" cy="2277533"/>
          </a:xfrm>
          <a:custGeom>
            <a:avLst/>
            <a:gdLst/>
            <a:ahLst/>
            <a:cxnLst>
              <a:cxn ang="0">
                <a:pos x="216" y="420"/>
              </a:cxn>
              <a:cxn ang="0">
                <a:pos x="181" y="347"/>
              </a:cxn>
              <a:cxn ang="0">
                <a:pos x="88" y="386"/>
              </a:cxn>
              <a:cxn ang="0">
                <a:pos x="88" y="218"/>
              </a:cxn>
              <a:cxn ang="0">
                <a:pos x="181" y="256"/>
              </a:cxn>
              <a:cxn ang="0">
                <a:pos x="216" y="183"/>
              </a:cxn>
              <a:cxn ang="0">
                <a:pos x="216" y="0"/>
              </a:cxn>
              <a:cxn ang="0">
                <a:pos x="399" y="0"/>
              </a:cxn>
              <a:cxn ang="0">
                <a:pos x="472" y="35"/>
              </a:cxn>
              <a:cxn ang="0">
                <a:pos x="434" y="128"/>
              </a:cxn>
              <a:cxn ang="0">
                <a:pos x="602" y="128"/>
              </a:cxn>
              <a:cxn ang="0">
                <a:pos x="563" y="35"/>
              </a:cxn>
              <a:cxn ang="0">
                <a:pos x="636" y="0"/>
              </a:cxn>
              <a:cxn ang="0">
                <a:pos x="819" y="0"/>
              </a:cxn>
              <a:cxn ang="0">
                <a:pos x="819" y="183"/>
              </a:cxn>
              <a:cxn ang="0">
                <a:pos x="784" y="256"/>
              </a:cxn>
              <a:cxn ang="0">
                <a:pos x="691" y="218"/>
              </a:cxn>
              <a:cxn ang="0">
                <a:pos x="691" y="386"/>
              </a:cxn>
              <a:cxn ang="0">
                <a:pos x="784" y="347"/>
              </a:cxn>
              <a:cxn ang="0">
                <a:pos x="819" y="420"/>
              </a:cxn>
              <a:cxn ang="0">
                <a:pos x="819" y="603"/>
              </a:cxn>
              <a:cxn ang="0">
                <a:pos x="636" y="603"/>
              </a:cxn>
              <a:cxn ang="0">
                <a:pos x="563" y="639"/>
              </a:cxn>
              <a:cxn ang="0">
                <a:pos x="602" y="731"/>
              </a:cxn>
              <a:cxn ang="0">
                <a:pos x="434" y="731"/>
              </a:cxn>
              <a:cxn ang="0">
                <a:pos x="472" y="639"/>
              </a:cxn>
              <a:cxn ang="0">
                <a:pos x="399" y="603"/>
              </a:cxn>
              <a:cxn ang="0">
                <a:pos x="216" y="603"/>
              </a:cxn>
              <a:cxn ang="0">
                <a:pos x="216" y="420"/>
              </a:cxn>
            </a:cxnLst>
            <a:rect l="0" t="0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6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5061760" y="2201950"/>
            <a:ext cx="455254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170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5048554" y="3812529"/>
            <a:ext cx="455254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170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tx1"/>
                </a:solidFill>
              </a:rPr>
              <a:t>03</a:t>
            </a:r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6661288" y="3935285"/>
            <a:ext cx="455254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170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tx1"/>
                </a:solidFill>
              </a:rPr>
              <a:t>04</a:t>
            </a: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6728708" y="2283965"/>
            <a:ext cx="455254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170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12" name="矩形 11"/>
          <p:cNvSpPr/>
          <p:nvPr/>
        </p:nvSpPr>
        <p:spPr>
          <a:xfrm>
            <a:off x="2061668" y="1994745"/>
            <a:ext cx="1921882" cy="699647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</a:p>
        </p:txBody>
      </p:sp>
      <p:sp>
        <p:nvSpPr>
          <p:cNvPr id="13" name="矩形 12"/>
          <p:cNvSpPr/>
          <p:nvPr/>
        </p:nvSpPr>
        <p:spPr>
          <a:xfrm>
            <a:off x="8356924" y="3935284"/>
            <a:ext cx="1921882" cy="699647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</a:p>
        </p:txBody>
      </p:sp>
      <p:sp>
        <p:nvSpPr>
          <p:cNvPr id="14" name="矩形 13"/>
          <p:cNvSpPr/>
          <p:nvPr/>
        </p:nvSpPr>
        <p:spPr>
          <a:xfrm>
            <a:off x="2060501" y="3785578"/>
            <a:ext cx="1921882" cy="699647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</a:p>
        </p:txBody>
      </p:sp>
      <p:sp>
        <p:nvSpPr>
          <p:cNvPr id="15" name="矩形 14"/>
          <p:cNvSpPr/>
          <p:nvPr/>
        </p:nvSpPr>
        <p:spPr>
          <a:xfrm>
            <a:off x="8424344" y="2000749"/>
            <a:ext cx="1921882" cy="699647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</a:p>
        </p:txBody>
      </p:sp>
    </p:spTree>
    <p:extLst>
      <p:ext uri="{BB962C8B-B14F-4D97-AF65-F5344CB8AC3E}">
        <p14:creationId xmlns:p14="http://schemas.microsoft.com/office/powerpoint/2010/main" val="177026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3" name="Group 35"/>
          <p:cNvGrpSpPr/>
          <p:nvPr/>
        </p:nvGrpSpPr>
        <p:grpSpPr>
          <a:xfrm>
            <a:off x="3078184" y="1166917"/>
            <a:ext cx="2221680" cy="4141055"/>
            <a:chOff x="1543325" y="1073969"/>
            <a:chExt cx="1666260" cy="3105791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263234" y="1073969"/>
              <a:ext cx="946351" cy="3105791"/>
            </a:xfrm>
            <a:custGeom>
              <a:avLst/>
              <a:gdLst/>
              <a:ahLst/>
              <a:cxnLst>
                <a:cxn ang="0">
                  <a:pos x="0" y="1847"/>
                </a:cxn>
                <a:cxn ang="0">
                  <a:pos x="71" y="0"/>
                </a:cxn>
                <a:cxn ang="0">
                  <a:pos x="443" y="1695"/>
                </a:cxn>
                <a:cxn ang="0">
                  <a:pos x="0" y="1847"/>
                </a:cxn>
              </a:cxnLst>
              <a:rect l="0" t="0" r="r" b="b"/>
              <a:pathLst>
                <a:path w="443" h="1847">
                  <a:moveTo>
                    <a:pt x="0" y="1847"/>
                  </a:moveTo>
                  <a:lnTo>
                    <a:pt x="71" y="0"/>
                  </a:lnTo>
                  <a:lnTo>
                    <a:pt x="443" y="1695"/>
                  </a:lnTo>
                  <a:lnTo>
                    <a:pt x="0" y="1847"/>
                  </a:lnTo>
                  <a:close/>
                </a:path>
              </a:pathLst>
            </a:custGeom>
            <a:ln>
              <a:noFill/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1543325" y="1073969"/>
              <a:ext cx="871582" cy="3105791"/>
            </a:xfrm>
            <a:custGeom>
              <a:avLst/>
              <a:gdLst/>
              <a:ahLst/>
              <a:cxnLst>
                <a:cxn ang="0">
                  <a:pos x="408" y="0"/>
                </a:cxn>
                <a:cxn ang="0">
                  <a:pos x="337" y="1847"/>
                </a:cxn>
                <a:cxn ang="0">
                  <a:pos x="0" y="1726"/>
                </a:cxn>
                <a:cxn ang="0">
                  <a:pos x="408" y="0"/>
                </a:cxn>
              </a:cxnLst>
              <a:rect l="0" t="0" r="r" b="b"/>
              <a:pathLst>
                <a:path w="408" h="1847">
                  <a:moveTo>
                    <a:pt x="408" y="0"/>
                  </a:moveTo>
                  <a:lnTo>
                    <a:pt x="337" y="1847"/>
                  </a:lnTo>
                  <a:lnTo>
                    <a:pt x="0" y="1726"/>
                  </a:lnTo>
                  <a:lnTo>
                    <a:pt x="408" y="0"/>
                  </a:lnTo>
                  <a:close/>
                </a:path>
              </a:pathLst>
            </a:custGeom>
            <a:ln>
              <a:noFill/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6" name="Group 36"/>
          <p:cNvGrpSpPr/>
          <p:nvPr/>
        </p:nvGrpSpPr>
        <p:grpSpPr>
          <a:xfrm>
            <a:off x="4565000" y="2678055"/>
            <a:ext cx="2013752" cy="2598529"/>
            <a:chOff x="2658437" y="2207322"/>
            <a:chExt cx="1510314" cy="1948897"/>
          </a:xfrm>
        </p:grpSpPr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2658437" y="2207322"/>
              <a:ext cx="816040" cy="1948897"/>
            </a:xfrm>
            <a:custGeom>
              <a:avLst/>
              <a:gdLst/>
              <a:ahLst/>
              <a:cxnLst>
                <a:cxn ang="0">
                  <a:pos x="382" y="0"/>
                </a:cxn>
                <a:cxn ang="0">
                  <a:pos x="315" y="1159"/>
                </a:cxn>
                <a:cxn ang="0">
                  <a:pos x="0" y="1083"/>
                </a:cxn>
                <a:cxn ang="0">
                  <a:pos x="382" y="0"/>
                </a:cxn>
              </a:cxnLst>
              <a:rect l="0" t="0" r="r" b="b"/>
              <a:pathLst>
                <a:path w="382" h="1159">
                  <a:moveTo>
                    <a:pt x="382" y="0"/>
                  </a:moveTo>
                  <a:lnTo>
                    <a:pt x="315" y="1159"/>
                  </a:lnTo>
                  <a:lnTo>
                    <a:pt x="0" y="1083"/>
                  </a:lnTo>
                  <a:lnTo>
                    <a:pt x="382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3331349" y="2207322"/>
              <a:ext cx="837402" cy="1948897"/>
            </a:xfrm>
            <a:custGeom>
              <a:avLst/>
              <a:gdLst/>
              <a:ahLst/>
              <a:cxnLst>
                <a:cxn ang="0">
                  <a:pos x="0" y="1159"/>
                </a:cxn>
                <a:cxn ang="0">
                  <a:pos x="67" y="0"/>
                </a:cxn>
                <a:cxn ang="0">
                  <a:pos x="392" y="990"/>
                </a:cxn>
                <a:cxn ang="0">
                  <a:pos x="0" y="1159"/>
                </a:cxn>
              </a:cxnLst>
              <a:rect l="0" t="0" r="r" b="b"/>
              <a:pathLst>
                <a:path w="392" h="1159">
                  <a:moveTo>
                    <a:pt x="0" y="1159"/>
                  </a:moveTo>
                  <a:lnTo>
                    <a:pt x="67" y="0"/>
                  </a:lnTo>
                  <a:lnTo>
                    <a:pt x="392" y="990"/>
                  </a:lnTo>
                  <a:lnTo>
                    <a:pt x="0" y="115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9" name="Group 34"/>
          <p:cNvGrpSpPr/>
          <p:nvPr/>
        </p:nvGrpSpPr>
        <p:grpSpPr>
          <a:xfrm>
            <a:off x="1970193" y="1900066"/>
            <a:ext cx="2230225" cy="3407907"/>
            <a:chOff x="712331" y="1623831"/>
            <a:chExt cx="1672669" cy="2555930"/>
          </a:xfrm>
        </p:grpSpPr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712331" y="1623831"/>
              <a:ext cx="871582" cy="2555930"/>
            </a:xfrm>
            <a:custGeom>
              <a:avLst/>
              <a:gdLst/>
              <a:ahLst/>
              <a:cxnLst>
                <a:cxn ang="0">
                  <a:pos x="408" y="0"/>
                </a:cxn>
                <a:cxn ang="0">
                  <a:pos x="339" y="1520"/>
                </a:cxn>
                <a:cxn ang="0">
                  <a:pos x="0" y="1420"/>
                </a:cxn>
                <a:cxn ang="0">
                  <a:pos x="408" y="0"/>
                </a:cxn>
              </a:cxnLst>
              <a:rect l="0" t="0" r="r" b="b"/>
              <a:pathLst>
                <a:path w="408" h="1520">
                  <a:moveTo>
                    <a:pt x="408" y="0"/>
                  </a:moveTo>
                  <a:lnTo>
                    <a:pt x="339" y="1520"/>
                  </a:lnTo>
                  <a:lnTo>
                    <a:pt x="0" y="1420"/>
                  </a:lnTo>
                  <a:lnTo>
                    <a:pt x="408" y="0"/>
                  </a:lnTo>
                  <a:close/>
                </a:path>
              </a:pathLst>
            </a:custGeom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1436514" y="1623831"/>
              <a:ext cx="948486" cy="2555930"/>
            </a:xfrm>
            <a:custGeom>
              <a:avLst/>
              <a:gdLst/>
              <a:ahLst/>
              <a:cxnLst>
                <a:cxn ang="0">
                  <a:pos x="0" y="1520"/>
                </a:cxn>
                <a:cxn ang="0">
                  <a:pos x="69" y="0"/>
                </a:cxn>
                <a:cxn ang="0">
                  <a:pos x="444" y="1394"/>
                </a:cxn>
                <a:cxn ang="0">
                  <a:pos x="0" y="1520"/>
                </a:cxn>
              </a:cxnLst>
              <a:rect l="0" t="0" r="r" b="b"/>
              <a:pathLst>
                <a:path w="444" h="1520">
                  <a:moveTo>
                    <a:pt x="0" y="1520"/>
                  </a:moveTo>
                  <a:lnTo>
                    <a:pt x="69" y="0"/>
                  </a:lnTo>
                  <a:lnTo>
                    <a:pt x="444" y="1394"/>
                  </a:lnTo>
                  <a:lnTo>
                    <a:pt x="0" y="1520"/>
                  </a:lnTo>
                  <a:close/>
                </a:path>
              </a:pathLst>
            </a:custGeom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12" name="Group 33"/>
          <p:cNvGrpSpPr/>
          <p:nvPr/>
        </p:nvGrpSpPr>
        <p:grpSpPr>
          <a:xfrm>
            <a:off x="2930073" y="4117447"/>
            <a:ext cx="2532145" cy="1504412"/>
            <a:chOff x="1432241" y="3286866"/>
            <a:chExt cx="1899109" cy="1128309"/>
          </a:xfrm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1432241" y="3286866"/>
              <a:ext cx="957031" cy="1128309"/>
            </a:xfrm>
            <a:custGeom>
              <a:avLst/>
              <a:gdLst/>
              <a:ahLst/>
              <a:cxnLst>
                <a:cxn ang="0">
                  <a:pos x="448" y="671"/>
                </a:cxn>
                <a:cxn ang="0">
                  <a:pos x="0" y="536"/>
                </a:cxn>
                <a:cxn ang="0">
                  <a:pos x="448" y="0"/>
                </a:cxn>
                <a:cxn ang="0">
                  <a:pos x="448" y="671"/>
                </a:cxn>
              </a:cxnLst>
              <a:rect l="0" t="0" r="r" b="b"/>
              <a:pathLst>
                <a:path w="448" h="671">
                  <a:moveTo>
                    <a:pt x="448" y="671"/>
                  </a:moveTo>
                  <a:lnTo>
                    <a:pt x="0" y="536"/>
                  </a:lnTo>
                  <a:lnTo>
                    <a:pt x="448" y="0"/>
                  </a:lnTo>
                  <a:lnTo>
                    <a:pt x="448" y="67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2389272" y="3286866"/>
              <a:ext cx="942078" cy="11283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1" y="517"/>
                </a:cxn>
                <a:cxn ang="0">
                  <a:pos x="0" y="671"/>
                </a:cxn>
                <a:cxn ang="0">
                  <a:pos x="0" y="0"/>
                </a:cxn>
              </a:cxnLst>
              <a:rect l="0" t="0" r="r" b="b"/>
              <a:pathLst>
                <a:path w="441" h="671">
                  <a:moveTo>
                    <a:pt x="0" y="0"/>
                  </a:moveTo>
                  <a:lnTo>
                    <a:pt x="441" y="517"/>
                  </a:lnTo>
                  <a:lnTo>
                    <a:pt x="0" y="6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15" name="圆角矩形 14"/>
          <p:cNvSpPr/>
          <p:nvPr/>
        </p:nvSpPr>
        <p:spPr>
          <a:xfrm>
            <a:off x="7136294" y="1762539"/>
            <a:ext cx="675861" cy="622852"/>
          </a:xfrm>
          <a:prstGeom prst="round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7136294" y="4869653"/>
            <a:ext cx="675861" cy="622852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7136294" y="2798244"/>
            <a:ext cx="675861" cy="62285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7136294" y="3833949"/>
            <a:ext cx="675861" cy="622852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252828" y="3818783"/>
            <a:ext cx="1921882" cy="699647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</a:p>
        </p:txBody>
      </p:sp>
      <p:sp>
        <p:nvSpPr>
          <p:cNvPr id="20" name="矩形 19"/>
          <p:cNvSpPr/>
          <p:nvPr/>
        </p:nvSpPr>
        <p:spPr>
          <a:xfrm>
            <a:off x="8252828" y="2752263"/>
            <a:ext cx="1921882" cy="699647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</a:p>
        </p:txBody>
      </p:sp>
      <p:sp>
        <p:nvSpPr>
          <p:cNvPr id="21" name="矩形 20"/>
          <p:cNvSpPr/>
          <p:nvPr/>
        </p:nvSpPr>
        <p:spPr>
          <a:xfrm>
            <a:off x="8252828" y="4885304"/>
            <a:ext cx="1921882" cy="699647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</a:p>
        </p:txBody>
      </p:sp>
      <p:sp>
        <p:nvSpPr>
          <p:cNvPr id="22" name="矩形 21"/>
          <p:cNvSpPr/>
          <p:nvPr/>
        </p:nvSpPr>
        <p:spPr>
          <a:xfrm>
            <a:off x="8252828" y="1685743"/>
            <a:ext cx="1921882" cy="699647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</a:p>
        </p:txBody>
      </p:sp>
    </p:spTree>
    <p:extLst>
      <p:ext uri="{BB962C8B-B14F-4D97-AF65-F5344CB8AC3E}">
        <p14:creationId xmlns:p14="http://schemas.microsoft.com/office/powerpoint/2010/main" val="76078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Slide Number Placeholder 21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36B7D2-B98C-44FD-8D04-7EC62A564975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4091887" y="1410970"/>
            <a:ext cx="4008226" cy="4036061"/>
            <a:chOff x="3657601" y="946756"/>
            <a:chExt cx="4876801" cy="4910668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4519085" y="946756"/>
              <a:ext cx="3153833" cy="861484"/>
            </a:xfrm>
            <a:custGeom>
              <a:avLst/>
              <a:gdLst/>
              <a:ahLst/>
              <a:cxnLst>
                <a:cxn ang="0">
                  <a:pos x="688" y="47"/>
                </a:cxn>
                <a:cxn ang="0">
                  <a:pos x="735" y="160"/>
                </a:cxn>
                <a:cxn ang="0">
                  <a:pos x="735" y="201"/>
                </a:cxn>
                <a:cxn ang="0">
                  <a:pos x="0" y="201"/>
                </a:cxn>
                <a:cxn ang="0">
                  <a:pos x="0" y="160"/>
                </a:cxn>
                <a:cxn ang="0">
                  <a:pos x="47" y="47"/>
                </a:cxn>
                <a:cxn ang="0">
                  <a:pos x="160" y="0"/>
                </a:cxn>
                <a:cxn ang="0">
                  <a:pos x="575" y="0"/>
                </a:cxn>
                <a:cxn ang="0">
                  <a:pos x="688" y="47"/>
                </a:cxn>
              </a:cxnLst>
              <a:rect l="0" t="0" r="r" b="b"/>
              <a:pathLst>
                <a:path w="735" h="201">
                  <a:moveTo>
                    <a:pt x="688" y="47"/>
                  </a:moveTo>
                  <a:cubicBezTo>
                    <a:pt x="720" y="78"/>
                    <a:pt x="735" y="116"/>
                    <a:pt x="735" y="160"/>
                  </a:cubicBezTo>
                  <a:cubicBezTo>
                    <a:pt x="735" y="201"/>
                    <a:pt x="735" y="201"/>
                    <a:pt x="735" y="201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16"/>
                    <a:pt x="16" y="78"/>
                    <a:pt x="47" y="47"/>
                  </a:cubicBezTo>
                  <a:cubicBezTo>
                    <a:pt x="78" y="16"/>
                    <a:pt x="116" y="0"/>
                    <a:pt x="160" y="0"/>
                  </a:cubicBezTo>
                  <a:cubicBezTo>
                    <a:pt x="575" y="0"/>
                    <a:pt x="575" y="0"/>
                    <a:pt x="575" y="0"/>
                  </a:cubicBezTo>
                  <a:cubicBezTo>
                    <a:pt x="619" y="0"/>
                    <a:pt x="657" y="16"/>
                    <a:pt x="688" y="47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7672918" y="1842107"/>
              <a:ext cx="861484" cy="3153833"/>
            </a:xfrm>
            <a:custGeom>
              <a:avLst/>
              <a:gdLst/>
              <a:ahLst/>
              <a:cxnLst>
                <a:cxn ang="0">
                  <a:pos x="154" y="688"/>
                </a:cxn>
                <a:cxn ang="0">
                  <a:pos x="41" y="735"/>
                </a:cxn>
                <a:cxn ang="0">
                  <a:pos x="0" y="735"/>
                </a:cxn>
                <a:cxn ang="0">
                  <a:pos x="0" y="0"/>
                </a:cxn>
                <a:cxn ang="0">
                  <a:pos x="41" y="0"/>
                </a:cxn>
                <a:cxn ang="0">
                  <a:pos x="154" y="47"/>
                </a:cxn>
                <a:cxn ang="0">
                  <a:pos x="201" y="160"/>
                </a:cxn>
                <a:cxn ang="0">
                  <a:pos x="201" y="575"/>
                </a:cxn>
                <a:cxn ang="0">
                  <a:pos x="154" y="688"/>
                </a:cxn>
              </a:cxnLst>
              <a:rect l="0" t="0" r="r" b="b"/>
              <a:pathLst>
                <a:path w="201" h="735">
                  <a:moveTo>
                    <a:pt x="154" y="688"/>
                  </a:moveTo>
                  <a:cubicBezTo>
                    <a:pt x="123" y="720"/>
                    <a:pt x="85" y="735"/>
                    <a:pt x="41" y="735"/>
                  </a:cubicBezTo>
                  <a:cubicBezTo>
                    <a:pt x="0" y="735"/>
                    <a:pt x="0" y="735"/>
                    <a:pt x="0" y="73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85" y="0"/>
                    <a:pt x="123" y="16"/>
                    <a:pt x="154" y="47"/>
                  </a:cubicBezTo>
                  <a:cubicBezTo>
                    <a:pt x="186" y="78"/>
                    <a:pt x="201" y="116"/>
                    <a:pt x="201" y="160"/>
                  </a:cubicBezTo>
                  <a:cubicBezTo>
                    <a:pt x="201" y="575"/>
                    <a:pt x="201" y="575"/>
                    <a:pt x="201" y="575"/>
                  </a:cubicBezTo>
                  <a:cubicBezTo>
                    <a:pt x="201" y="619"/>
                    <a:pt x="186" y="657"/>
                    <a:pt x="154" y="688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4519085" y="4995940"/>
              <a:ext cx="3153833" cy="861484"/>
            </a:xfrm>
            <a:custGeom>
              <a:avLst/>
              <a:gdLst/>
              <a:ahLst/>
              <a:cxnLst>
                <a:cxn ang="0">
                  <a:pos x="735" y="41"/>
                </a:cxn>
                <a:cxn ang="0">
                  <a:pos x="688" y="154"/>
                </a:cxn>
                <a:cxn ang="0">
                  <a:pos x="575" y="201"/>
                </a:cxn>
                <a:cxn ang="0">
                  <a:pos x="160" y="201"/>
                </a:cxn>
                <a:cxn ang="0">
                  <a:pos x="47" y="154"/>
                </a:cxn>
                <a:cxn ang="0">
                  <a:pos x="0" y="41"/>
                </a:cxn>
                <a:cxn ang="0">
                  <a:pos x="0" y="0"/>
                </a:cxn>
                <a:cxn ang="0">
                  <a:pos x="735" y="0"/>
                </a:cxn>
                <a:cxn ang="0">
                  <a:pos x="735" y="41"/>
                </a:cxn>
              </a:cxnLst>
              <a:rect l="0" t="0" r="r" b="b"/>
              <a:pathLst>
                <a:path w="735" h="201">
                  <a:moveTo>
                    <a:pt x="735" y="41"/>
                  </a:moveTo>
                  <a:cubicBezTo>
                    <a:pt x="735" y="85"/>
                    <a:pt x="720" y="123"/>
                    <a:pt x="688" y="154"/>
                  </a:cubicBezTo>
                  <a:cubicBezTo>
                    <a:pt x="657" y="186"/>
                    <a:pt x="619" y="201"/>
                    <a:pt x="575" y="201"/>
                  </a:cubicBezTo>
                  <a:cubicBezTo>
                    <a:pt x="160" y="201"/>
                    <a:pt x="160" y="201"/>
                    <a:pt x="160" y="201"/>
                  </a:cubicBezTo>
                  <a:cubicBezTo>
                    <a:pt x="116" y="201"/>
                    <a:pt x="78" y="186"/>
                    <a:pt x="47" y="154"/>
                  </a:cubicBezTo>
                  <a:cubicBezTo>
                    <a:pt x="16" y="123"/>
                    <a:pt x="0" y="85"/>
                    <a:pt x="0" y="4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35" y="0"/>
                    <a:pt x="735" y="0"/>
                    <a:pt x="735" y="0"/>
                  </a:cubicBezTo>
                  <a:lnTo>
                    <a:pt x="735" y="41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/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3657601" y="1808241"/>
              <a:ext cx="861484" cy="3153833"/>
            </a:xfrm>
            <a:custGeom>
              <a:avLst/>
              <a:gdLst/>
              <a:ahLst/>
              <a:cxnLst>
                <a:cxn ang="0">
                  <a:pos x="160" y="735"/>
                </a:cxn>
                <a:cxn ang="0">
                  <a:pos x="47" y="688"/>
                </a:cxn>
                <a:cxn ang="0">
                  <a:pos x="0" y="575"/>
                </a:cxn>
                <a:cxn ang="0">
                  <a:pos x="0" y="160"/>
                </a:cxn>
                <a:cxn ang="0">
                  <a:pos x="47" y="47"/>
                </a:cxn>
                <a:cxn ang="0">
                  <a:pos x="160" y="0"/>
                </a:cxn>
                <a:cxn ang="0">
                  <a:pos x="201" y="0"/>
                </a:cxn>
                <a:cxn ang="0">
                  <a:pos x="201" y="735"/>
                </a:cxn>
                <a:cxn ang="0">
                  <a:pos x="160" y="735"/>
                </a:cxn>
              </a:cxnLst>
              <a:rect l="0" t="0" r="r" b="b"/>
              <a:pathLst>
                <a:path w="201" h="735">
                  <a:moveTo>
                    <a:pt x="160" y="735"/>
                  </a:moveTo>
                  <a:cubicBezTo>
                    <a:pt x="116" y="735"/>
                    <a:pt x="78" y="720"/>
                    <a:pt x="47" y="688"/>
                  </a:cubicBezTo>
                  <a:cubicBezTo>
                    <a:pt x="15" y="657"/>
                    <a:pt x="0" y="619"/>
                    <a:pt x="0" y="575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16"/>
                    <a:pt x="15" y="78"/>
                    <a:pt x="47" y="47"/>
                  </a:cubicBezTo>
                  <a:cubicBezTo>
                    <a:pt x="78" y="16"/>
                    <a:pt x="116" y="0"/>
                    <a:pt x="160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201" y="735"/>
                    <a:pt x="201" y="735"/>
                    <a:pt x="201" y="735"/>
                  </a:cubicBezTo>
                  <a:lnTo>
                    <a:pt x="160" y="735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4"/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grpSp>
          <p:nvGrpSpPr>
            <p:cNvPr id="9" name="Group 56"/>
            <p:cNvGrpSpPr/>
            <p:nvPr/>
          </p:nvGrpSpPr>
          <p:grpSpPr>
            <a:xfrm>
              <a:off x="6103954" y="946757"/>
              <a:ext cx="1568964" cy="1934633"/>
              <a:chOff x="4577965" y="1019175"/>
              <a:chExt cx="1176723" cy="1450975"/>
            </a:xfrm>
          </p:grpSpPr>
          <p:sp>
            <p:nvSpPr>
              <p:cNvPr id="24" name="Freeform 8"/>
              <p:cNvSpPr>
                <a:spLocks/>
              </p:cNvSpPr>
              <p:nvPr/>
            </p:nvSpPr>
            <p:spPr bwMode="auto">
              <a:xfrm>
                <a:off x="4577965" y="1019175"/>
                <a:ext cx="1133475" cy="1450975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305" y="47"/>
                  </a:cxn>
                  <a:cxn ang="0">
                    <a:pos x="352" y="160"/>
                  </a:cxn>
                  <a:cxn ang="0">
                    <a:pos x="352" y="451"/>
                  </a:cxn>
                  <a:cxn ang="0">
                    <a:pos x="108" y="451"/>
                  </a:cxn>
                  <a:cxn ang="0">
                    <a:pos x="108" y="152"/>
                  </a:cxn>
                  <a:cxn ang="0">
                    <a:pos x="61" y="39"/>
                  </a:cxn>
                  <a:cxn ang="0">
                    <a:pos x="0" y="0"/>
                  </a:cxn>
                  <a:cxn ang="0">
                    <a:pos x="192" y="0"/>
                  </a:cxn>
                </a:cxnLst>
                <a:rect l="0" t="0" r="r" b="b"/>
                <a:pathLst>
                  <a:path w="352" h="451">
                    <a:moveTo>
                      <a:pt x="192" y="0"/>
                    </a:moveTo>
                    <a:cubicBezTo>
                      <a:pt x="236" y="0"/>
                      <a:pt x="274" y="16"/>
                      <a:pt x="305" y="47"/>
                    </a:cubicBezTo>
                    <a:cubicBezTo>
                      <a:pt x="337" y="78"/>
                      <a:pt x="352" y="116"/>
                      <a:pt x="352" y="160"/>
                    </a:cubicBezTo>
                    <a:cubicBezTo>
                      <a:pt x="352" y="451"/>
                      <a:pt x="352" y="451"/>
                      <a:pt x="352" y="451"/>
                    </a:cubicBezTo>
                    <a:cubicBezTo>
                      <a:pt x="108" y="451"/>
                      <a:pt x="108" y="451"/>
                      <a:pt x="108" y="451"/>
                    </a:cubicBezTo>
                    <a:cubicBezTo>
                      <a:pt x="108" y="152"/>
                      <a:pt x="108" y="152"/>
                      <a:pt x="108" y="152"/>
                    </a:cubicBezTo>
                    <a:cubicBezTo>
                      <a:pt x="108" y="108"/>
                      <a:pt x="93" y="70"/>
                      <a:pt x="61" y="39"/>
                    </a:cubicBezTo>
                    <a:cubicBezTo>
                      <a:pt x="43" y="21"/>
                      <a:pt x="23" y="8"/>
                      <a:pt x="0" y="0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5" name="Freeform 8"/>
              <p:cNvSpPr>
                <a:spLocks/>
              </p:cNvSpPr>
              <p:nvPr/>
            </p:nvSpPr>
            <p:spPr bwMode="auto">
              <a:xfrm>
                <a:off x="4621213" y="1019175"/>
                <a:ext cx="1133475" cy="1450975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305" y="47"/>
                  </a:cxn>
                  <a:cxn ang="0">
                    <a:pos x="352" y="160"/>
                  </a:cxn>
                  <a:cxn ang="0">
                    <a:pos x="352" y="451"/>
                  </a:cxn>
                  <a:cxn ang="0">
                    <a:pos x="108" y="451"/>
                  </a:cxn>
                  <a:cxn ang="0">
                    <a:pos x="108" y="152"/>
                  </a:cxn>
                  <a:cxn ang="0">
                    <a:pos x="61" y="39"/>
                  </a:cxn>
                  <a:cxn ang="0">
                    <a:pos x="0" y="0"/>
                  </a:cxn>
                  <a:cxn ang="0">
                    <a:pos x="192" y="0"/>
                  </a:cxn>
                </a:cxnLst>
                <a:rect l="0" t="0" r="r" b="b"/>
                <a:pathLst>
                  <a:path w="352" h="451">
                    <a:moveTo>
                      <a:pt x="192" y="0"/>
                    </a:moveTo>
                    <a:cubicBezTo>
                      <a:pt x="236" y="0"/>
                      <a:pt x="274" y="16"/>
                      <a:pt x="305" y="47"/>
                    </a:cubicBezTo>
                    <a:cubicBezTo>
                      <a:pt x="337" y="78"/>
                      <a:pt x="352" y="116"/>
                      <a:pt x="352" y="160"/>
                    </a:cubicBezTo>
                    <a:cubicBezTo>
                      <a:pt x="352" y="451"/>
                      <a:pt x="352" y="451"/>
                      <a:pt x="352" y="451"/>
                    </a:cubicBezTo>
                    <a:cubicBezTo>
                      <a:pt x="108" y="451"/>
                      <a:pt x="108" y="451"/>
                      <a:pt x="108" y="451"/>
                    </a:cubicBezTo>
                    <a:cubicBezTo>
                      <a:pt x="108" y="152"/>
                      <a:pt x="108" y="152"/>
                      <a:pt x="108" y="152"/>
                    </a:cubicBezTo>
                    <a:cubicBezTo>
                      <a:pt x="108" y="108"/>
                      <a:pt x="93" y="70"/>
                      <a:pt x="61" y="39"/>
                    </a:cubicBezTo>
                    <a:cubicBezTo>
                      <a:pt x="43" y="21"/>
                      <a:pt x="23" y="8"/>
                      <a:pt x="0" y="0"/>
                    </a:cubicBez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  <p:grpSp>
          <p:nvGrpSpPr>
            <p:cNvPr id="10" name="Group 57"/>
            <p:cNvGrpSpPr/>
            <p:nvPr/>
          </p:nvGrpSpPr>
          <p:grpSpPr>
            <a:xfrm>
              <a:off x="6599768" y="3430822"/>
              <a:ext cx="1934633" cy="1565119"/>
              <a:chOff x="4949825" y="2882224"/>
              <a:chExt cx="1450975" cy="1173839"/>
            </a:xfrm>
          </p:grpSpPr>
          <p:sp>
            <p:nvSpPr>
              <p:cNvPr id="22" name="Freeform 7"/>
              <p:cNvSpPr>
                <a:spLocks/>
              </p:cNvSpPr>
              <p:nvPr/>
            </p:nvSpPr>
            <p:spPr bwMode="auto">
              <a:xfrm>
                <a:off x="4949825" y="2882224"/>
                <a:ext cx="1450975" cy="1133475"/>
              </a:xfrm>
              <a:custGeom>
                <a:avLst/>
                <a:gdLst/>
                <a:ahLst/>
                <a:cxnLst>
                  <a:cxn ang="0">
                    <a:pos x="451" y="192"/>
                  </a:cxn>
                  <a:cxn ang="0">
                    <a:pos x="404" y="305"/>
                  </a:cxn>
                  <a:cxn ang="0">
                    <a:pos x="291" y="352"/>
                  </a:cxn>
                  <a:cxn ang="0">
                    <a:pos x="0" y="352"/>
                  </a:cxn>
                  <a:cxn ang="0">
                    <a:pos x="0" y="108"/>
                  </a:cxn>
                  <a:cxn ang="0">
                    <a:pos x="299" y="108"/>
                  </a:cxn>
                  <a:cxn ang="0">
                    <a:pos x="412" y="61"/>
                  </a:cxn>
                  <a:cxn ang="0">
                    <a:pos x="451" y="0"/>
                  </a:cxn>
                  <a:cxn ang="0">
                    <a:pos x="451" y="192"/>
                  </a:cxn>
                </a:cxnLst>
                <a:rect l="0" t="0" r="r" b="b"/>
                <a:pathLst>
                  <a:path w="451" h="352">
                    <a:moveTo>
                      <a:pt x="451" y="192"/>
                    </a:moveTo>
                    <a:cubicBezTo>
                      <a:pt x="451" y="236"/>
                      <a:pt x="436" y="274"/>
                      <a:pt x="404" y="305"/>
                    </a:cubicBezTo>
                    <a:cubicBezTo>
                      <a:pt x="373" y="337"/>
                      <a:pt x="335" y="352"/>
                      <a:pt x="291" y="352"/>
                    </a:cubicBezTo>
                    <a:cubicBezTo>
                      <a:pt x="0" y="352"/>
                      <a:pt x="0" y="352"/>
                      <a:pt x="0" y="352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299" y="108"/>
                      <a:pt x="299" y="108"/>
                      <a:pt x="299" y="108"/>
                    </a:cubicBezTo>
                    <a:cubicBezTo>
                      <a:pt x="344" y="108"/>
                      <a:pt x="381" y="93"/>
                      <a:pt x="412" y="61"/>
                    </a:cubicBezTo>
                    <a:cubicBezTo>
                      <a:pt x="431" y="43"/>
                      <a:pt x="444" y="23"/>
                      <a:pt x="451" y="0"/>
                    </a:cubicBezTo>
                    <a:lnTo>
                      <a:pt x="451" y="1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3" name="Freeform 7"/>
              <p:cNvSpPr>
                <a:spLocks/>
              </p:cNvSpPr>
              <p:nvPr/>
            </p:nvSpPr>
            <p:spPr bwMode="auto">
              <a:xfrm>
                <a:off x="4949825" y="2922588"/>
                <a:ext cx="1450975" cy="1133475"/>
              </a:xfrm>
              <a:custGeom>
                <a:avLst/>
                <a:gdLst/>
                <a:ahLst/>
                <a:cxnLst>
                  <a:cxn ang="0">
                    <a:pos x="451" y="192"/>
                  </a:cxn>
                  <a:cxn ang="0">
                    <a:pos x="404" y="305"/>
                  </a:cxn>
                  <a:cxn ang="0">
                    <a:pos x="291" y="352"/>
                  </a:cxn>
                  <a:cxn ang="0">
                    <a:pos x="0" y="352"/>
                  </a:cxn>
                  <a:cxn ang="0">
                    <a:pos x="0" y="108"/>
                  </a:cxn>
                  <a:cxn ang="0">
                    <a:pos x="299" y="108"/>
                  </a:cxn>
                  <a:cxn ang="0">
                    <a:pos x="412" y="61"/>
                  </a:cxn>
                  <a:cxn ang="0">
                    <a:pos x="451" y="0"/>
                  </a:cxn>
                  <a:cxn ang="0">
                    <a:pos x="451" y="192"/>
                  </a:cxn>
                </a:cxnLst>
                <a:rect l="0" t="0" r="r" b="b"/>
                <a:pathLst>
                  <a:path w="451" h="352">
                    <a:moveTo>
                      <a:pt x="451" y="192"/>
                    </a:moveTo>
                    <a:cubicBezTo>
                      <a:pt x="451" y="236"/>
                      <a:pt x="436" y="274"/>
                      <a:pt x="404" y="305"/>
                    </a:cubicBezTo>
                    <a:cubicBezTo>
                      <a:pt x="373" y="337"/>
                      <a:pt x="335" y="352"/>
                      <a:pt x="291" y="352"/>
                    </a:cubicBezTo>
                    <a:cubicBezTo>
                      <a:pt x="0" y="352"/>
                      <a:pt x="0" y="352"/>
                      <a:pt x="0" y="352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299" y="108"/>
                      <a:pt x="299" y="108"/>
                      <a:pt x="299" y="108"/>
                    </a:cubicBezTo>
                    <a:cubicBezTo>
                      <a:pt x="344" y="108"/>
                      <a:pt x="381" y="93"/>
                      <a:pt x="412" y="61"/>
                    </a:cubicBezTo>
                    <a:cubicBezTo>
                      <a:pt x="431" y="43"/>
                      <a:pt x="444" y="23"/>
                      <a:pt x="451" y="0"/>
                    </a:cubicBezTo>
                    <a:lnTo>
                      <a:pt x="451" y="19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  <p:grpSp>
          <p:nvGrpSpPr>
            <p:cNvPr id="11" name="Group 58"/>
            <p:cNvGrpSpPr/>
            <p:nvPr/>
          </p:nvGrpSpPr>
          <p:grpSpPr>
            <a:xfrm>
              <a:off x="4519085" y="3922790"/>
              <a:ext cx="1584959" cy="1934633"/>
              <a:chOff x="3389313" y="3251200"/>
              <a:chExt cx="1188719" cy="1450975"/>
            </a:xfrm>
          </p:grpSpPr>
          <p:sp>
            <p:nvSpPr>
              <p:cNvPr id="20" name="Freeform 10"/>
              <p:cNvSpPr>
                <a:spLocks/>
              </p:cNvSpPr>
              <p:nvPr/>
            </p:nvSpPr>
            <p:spPr bwMode="auto">
              <a:xfrm>
                <a:off x="3444557" y="3251200"/>
                <a:ext cx="1133475" cy="1450975"/>
              </a:xfrm>
              <a:custGeom>
                <a:avLst/>
                <a:gdLst/>
                <a:ahLst/>
                <a:cxnLst>
                  <a:cxn ang="0">
                    <a:pos x="291" y="412"/>
                  </a:cxn>
                  <a:cxn ang="0">
                    <a:pos x="352" y="451"/>
                  </a:cxn>
                  <a:cxn ang="0">
                    <a:pos x="160" y="451"/>
                  </a:cxn>
                  <a:cxn ang="0">
                    <a:pos x="47" y="404"/>
                  </a:cxn>
                  <a:cxn ang="0">
                    <a:pos x="0" y="291"/>
                  </a:cxn>
                  <a:cxn ang="0">
                    <a:pos x="0" y="0"/>
                  </a:cxn>
                  <a:cxn ang="0">
                    <a:pos x="244" y="0"/>
                  </a:cxn>
                  <a:cxn ang="0">
                    <a:pos x="244" y="299"/>
                  </a:cxn>
                  <a:cxn ang="0">
                    <a:pos x="291" y="412"/>
                  </a:cxn>
                </a:cxnLst>
                <a:rect l="0" t="0" r="r" b="b"/>
                <a:pathLst>
                  <a:path w="352" h="451">
                    <a:moveTo>
                      <a:pt x="291" y="412"/>
                    </a:moveTo>
                    <a:cubicBezTo>
                      <a:pt x="309" y="431"/>
                      <a:pt x="329" y="444"/>
                      <a:pt x="352" y="451"/>
                    </a:cubicBezTo>
                    <a:cubicBezTo>
                      <a:pt x="160" y="451"/>
                      <a:pt x="160" y="451"/>
                      <a:pt x="160" y="451"/>
                    </a:cubicBezTo>
                    <a:cubicBezTo>
                      <a:pt x="116" y="451"/>
                      <a:pt x="78" y="436"/>
                      <a:pt x="47" y="404"/>
                    </a:cubicBezTo>
                    <a:cubicBezTo>
                      <a:pt x="16" y="373"/>
                      <a:pt x="0" y="335"/>
                      <a:pt x="0" y="29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44" y="0"/>
                      <a:pt x="244" y="0"/>
                      <a:pt x="244" y="0"/>
                    </a:cubicBezTo>
                    <a:cubicBezTo>
                      <a:pt x="244" y="299"/>
                      <a:pt x="244" y="299"/>
                      <a:pt x="244" y="299"/>
                    </a:cubicBezTo>
                    <a:cubicBezTo>
                      <a:pt x="244" y="344"/>
                      <a:pt x="260" y="381"/>
                      <a:pt x="291" y="41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1" name="Freeform 10"/>
              <p:cNvSpPr>
                <a:spLocks/>
              </p:cNvSpPr>
              <p:nvPr/>
            </p:nvSpPr>
            <p:spPr bwMode="auto">
              <a:xfrm>
                <a:off x="3389313" y="3251200"/>
                <a:ext cx="1133475" cy="1450975"/>
              </a:xfrm>
              <a:custGeom>
                <a:avLst/>
                <a:gdLst/>
                <a:ahLst/>
                <a:cxnLst>
                  <a:cxn ang="0">
                    <a:pos x="291" y="412"/>
                  </a:cxn>
                  <a:cxn ang="0">
                    <a:pos x="352" y="451"/>
                  </a:cxn>
                  <a:cxn ang="0">
                    <a:pos x="160" y="451"/>
                  </a:cxn>
                  <a:cxn ang="0">
                    <a:pos x="47" y="404"/>
                  </a:cxn>
                  <a:cxn ang="0">
                    <a:pos x="0" y="291"/>
                  </a:cxn>
                  <a:cxn ang="0">
                    <a:pos x="0" y="0"/>
                  </a:cxn>
                  <a:cxn ang="0">
                    <a:pos x="244" y="0"/>
                  </a:cxn>
                  <a:cxn ang="0">
                    <a:pos x="244" y="299"/>
                  </a:cxn>
                  <a:cxn ang="0">
                    <a:pos x="291" y="412"/>
                  </a:cxn>
                </a:cxnLst>
                <a:rect l="0" t="0" r="r" b="b"/>
                <a:pathLst>
                  <a:path w="352" h="451">
                    <a:moveTo>
                      <a:pt x="291" y="412"/>
                    </a:moveTo>
                    <a:cubicBezTo>
                      <a:pt x="309" y="431"/>
                      <a:pt x="329" y="444"/>
                      <a:pt x="352" y="451"/>
                    </a:cubicBezTo>
                    <a:cubicBezTo>
                      <a:pt x="160" y="451"/>
                      <a:pt x="160" y="451"/>
                      <a:pt x="160" y="451"/>
                    </a:cubicBezTo>
                    <a:cubicBezTo>
                      <a:pt x="116" y="451"/>
                      <a:pt x="78" y="436"/>
                      <a:pt x="47" y="404"/>
                    </a:cubicBezTo>
                    <a:cubicBezTo>
                      <a:pt x="16" y="373"/>
                      <a:pt x="0" y="335"/>
                      <a:pt x="0" y="29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44" y="0"/>
                      <a:pt x="244" y="0"/>
                      <a:pt x="244" y="0"/>
                    </a:cubicBezTo>
                    <a:cubicBezTo>
                      <a:pt x="244" y="299"/>
                      <a:pt x="244" y="299"/>
                      <a:pt x="244" y="299"/>
                    </a:cubicBezTo>
                    <a:cubicBezTo>
                      <a:pt x="244" y="344"/>
                      <a:pt x="260" y="381"/>
                      <a:pt x="291" y="41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  <p:grpSp>
          <p:nvGrpSpPr>
            <p:cNvPr id="12" name="Group 59"/>
            <p:cNvGrpSpPr/>
            <p:nvPr/>
          </p:nvGrpSpPr>
          <p:grpSpPr>
            <a:xfrm>
              <a:off x="3657601" y="1808240"/>
              <a:ext cx="1935455" cy="1575820"/>
              <a:chOff x="2743200" y="1665288"/>
              <a:chExt cx="1451591" cy="1181865"/>
            </a:xfrm>
          </p:grpSpPr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2743816" y="1715265"/>
                <a:ext cx="1450975" cy="1131888"/>
              </a:xfrm>
              <a:custGeom>
                <a:avLst/>
                <a:gdLst/>
                <a:ahLst/>
                <a:cxnLst>
                  <a:cxn ang="0">
                    <a:pos x="47" y="47"/>
                  </a:cxn>
                  <a:cxn ang="0">
                    <a:pos x="160" y="0"/>
                  </a:cxn>
                  <a:cxn ang="0">
                    <a:pos x="451" y="0"/>
                  </a:cxn>
                  <a:cxn ang="0">
                    <a:pos x="451" y="244"/>
                  </a:cxn>
                  <a:cxn ang="0">
                    <a:pos x="152" y="244"/>
                  </a:cxn>
                  <a:cxn ang="0">
                    <a:pos x="39" y="291"/>
                  </a:cxn>
                  <a:cxn ang="0">
                    <a:pos x="0" y="352"/>
                  </a:cxn>
                  <a:cxn ang="0">
                    <a:pos x="0" y="160"/>
                  </a:cxn>
                  <a:cxn ang="0">
                    <a:pos x="47" y="47"/>
                  </a:cxn>
                </a:cxnLst>
                <a:rect l="0" t="0" r="r" b="b"/>
                <a:pathLst>
                  <a:path w="451" h="352">
                    <a:moveTo>
                      <a:pt x="47" y="47"/>
                    </a:moveTo>
                    <a:cubicBezTo>
                      <a:pt x="78" y="16"/>
                      <a:pt x="116" y="0"/>
                      <a:pt x="160" y="0"/>
                    </a:cubicBezTo>
                    <a:cubicBezTo>
                      <a:pt x="451" y="0"/>
                      <a:pt x="451" y="0"/>
                      <a:pt x="451" y="0"/>
                    </a:cubicBezTo>
                    <a:cubicBezTo>
                      <a:pt x="451" y="244"/>
                      <a:pt x="451" y="244"/>
                      <a:pt x="451" y="244"/>
                    </a:cubicBezTo>
                    <a:cubicBezTo>
                      <a:pt x="152" y="244"/>
                      <a:pt x="152" y="244"/>
                      <a:pt x="152" y="244"/>
                    </a:cubicBezTo>
                    <a:cubicBezTo>
                      <a:pt x="107" y="244"/>
                      <a:pt x="70" y="260"/>
                      <a:pt x="39" y="291"/>
                    </a:cubicBezTo>
                    <a:cubicBezTo>
                      <a:pt x="20" y="309"/>
                      <a:pt x="7" y="329"/>
                      <a:pt x="0" y="352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16"/>
                      <a:pt x="15" y="78"/>
                      <a:pt x="47" y="47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9" name="Freeform 12"/>
              <p:cNvSpPr>
                <a:spLocks/>
              </p:cNvSpPr>
              <p:nvPr/>
            </p:nvSpPr>
            <p:spPr bwMode="auto">
              <a:xfrm>
                <a:off x="2743200" y="1665288"/>
                <a:ext cx="1450975" cy="1131888"/>
              </a:xfrm>
              <a:custGeom>
                <a:avLst/>
                <a:gdLst/>
                <a:ahLst/>
                <a:cxnLst>
                  <a:cxn ang="0">
                    <a:pos x="47" y="47"/>
                  </a:cxn>
                  <a:cxn ang="0">
                    <a:pos x="160" y="0"/>
                  </a:cxn>
                  <a:cxn ang="0">
                    <a:pos x="451" y="0"/>
                  </a:cxn>
                  <a:cxn ang="0">
                    <a:pos x="451" y="244"/>
                  </a:cxn>
                  <a:cxn ang="0">
                    <a:pos x="152" y="244"/>
                  </a:cxn>
                  <a:cxn ang="0">
                    <a:pos x="39" y="291"/>
                  </a:cxn>
                  <a:cxn ang="0">
                    <a:pos x="0" y="352"/>
                  </a:cxn>
                  <a:cxn ang="0">
                    <a:pos x="0" y="160"/>
                  </a:cxn>
                  <a:cxn ang="0">
                    <a:pos x="47" y="47"/>
                  </a:cxn>
                </a:cxnLst>
                <a:rect l="0" t="0" r="r" b="b"/>
                <a:pathLst>
                  <a:path w="451" h="352">
                    <a:moveTo>
                      <a:pt x="47" y="47"/>
                    </a:moveTo>
                    <a:cubicBezTo>
                      <a:pt x="78" y="16"/>
                      <a:pt x="116" y="0"/>
                      <a:pt x="160" y="0"/>
                    </a:cubicBezTo>
                    <a:cubicBezTo>
                      <a:pt x="451" y="0"/>
                      <a:pt x="451" y="0"/>
                      <a:pt x="451" y="0"/>
                    </a:cubicBezTo>
                    <a:cubicBezTo>
                      <a:pt x="451" y="244"/>
                      <a:pt x="451" y="244"/>
                      <a:pt x="451" y="244"/>
                    </a:cubicBezTo>
                    <a:cubicBezTo>
                      <a:pt x="152" y="244"/>
                      <a:pt x="152" y="244"/>
                      <a:pt x="152" y="244"/>
                    </a:cubicBezTo>
                    <a:cubicBezTo>
                      <a:pt x="107" y="244"/>
                      <a:pt x="70" y="260"/>
                      <a:pt x="39" y="291"/>
                    </a:cubicBezTo>
                    <a:cubicBezTo>
                      <a:pt x="20" y="309"/>
                      <a:pt x="7" y="329"/>
                      <a:pt x="0" y="352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16"/>
                      <a:pt x="15" y="78"/>
                      <a:pt x="47" y="4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  <p:sp>
          <p:nvSpPr>
            <p:cNvPr id="13" name="Text Placeholder 3"/>
            <p:cNvSpPr txBox="1">
              <a:spLocks/>
            </p:cNvSpPr>
            <p:nvPr/>
          </p:nvSpPr>
          <p:spPr>
            <a:xfrm>
              <a:off x="6766386" y="1338310"/>
              <a:ext cx="741141" cy="798951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4267" dirty="0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14" name="Text Placeholder 3"/>
            <p:cNvSpPr txBox="1">
              <a:spLocks/>
            </p:cNvSpPr>
            <p:nvPr/>
          </p:nvSpPr>
          <p:spPr>
            <a:xfrm>
              <a:off x="7244684" y="3979130"/>
              <a:ext cx="741141" cy="798951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4267" dirty="0">
                  <a:solidFill>
                    <a:schemeClr val="tx1"/>
                  </a:solidFill>
                </a:rPr>
                <a:t>02</a:t>
              </a:r>
            </a:p>
          </p:txBody>
        </p:sp>
        <p:sp>
          <p:nvSpPr>
            <p:cNvPr id="15" name="Text Placeholder 3"/>
            <p:cNvSpPr txBox="1">
              <a:spLocks/>
            </p:cNvSpPr>
            <p:nvPr/>
          </p:nvSpPr>
          <p:spPr>
            <a:xfrm>
              <a:off x="4186939" y="1863717"/>
              <a:ext cx="741141" cy="798951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4267" dirty="0">
                  <a:solidFill>
                    <a:schemeClr val="tx1"/>
                  </a:solidFill>
                </a:rPr>
                <a:t>04</a:t>
              </a:r>
            </a:p>
          </p:txBody>
        </p:sp>
        <p:sp>
          <p:nvSpPr>
            <p:cNvPr id="16" name="Text Placeholder 3"/>
            <p:cNvSpPr txBox="1">
              <a:spLocks/>
            </p:cNvSpPr>
            <p:nvPr/>
          </p:nvSpPr>
          <p:spPr>
            <a:xfrm>
              <a:off x="4684476" y="4512584"/>
              <a:ext cx="741141" cy="798951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4267" dirty="0">
                  <a:solidFill>
                    <a:schemeClr val="tx1"/>
                  </a:solidFill>
                </a:rPr>
                <a:t>03</a:t>
              </a:r>
            </a:p>
          </p:txBody>
        </p:sp>
        <p:sp>
          <p:nvSpPr>
            <p:cNvPr id="17" name="Freeform 52"/>
            <p:cNvSpPr>
              <a:spLocks noEditPoints="1"/>
            </p:cNvSpPr>
            <p:nvPr/>
          </p:nvSpPr>
          <p:spPr bwMode="auto">
            <a:xfrm>
              <a:off x="5556953" y="2872849"/>
              <a:ext cx="1056928" cy="105692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27" y="8"/>
                </a:cxn>
                <a:cxn ang="0">
                  <a:pos x="8" y="27"/>
                </a:cxn>
                <a:cxn ang="0">
                  <a:pos x="27" y="47"/>
                </a:cxn>
                <a:cxn ang="0">
                  <a:pos x="47" y="27"/>
                </a:cxn>
                <a:cxn ang="0">
                  <a:pos x="27" y="8"/>
                </a:cxn>
                <a:cxn ang="0">
                  <a:pos x="32" y="31"/>
                </a:cxn>
                <a:cxn ang="0">
                  <a:pos x="31" y="32"/>
                </a:cxn>
                <a:cxn ang="0">
                  <a:pos x="19" y="32"/>
                </a:cxn>
                <a:cxn ang="0">
                  <a:pos x="18" y="31"/>
                </a:cxn>
                <a:cxn ang="0">
                  <a:pos x="18" y="28"/>
                </a:cxn>
                <a:cxn ang="0">
                  <a:pos x="19" y="27"/>
                </a:cxn>
                <a:cxn ang="0">
                  <a:pos x="27" y="27"/>
                </a:cxn>
                <a:cxn ang="0">
                  <a:pos x="27" y="15"/>
                </a:cxn>
                <a:cxn ang="0">
                  <a:pos x="28" y="14"/>
                </a:cxn>
                <a:cxn ang="0">
                  <a:pos x="31" y="14"/>
                </a:cxn>
                <a:cxn ang="0">
                  <a:pos x="32" y="15"/>
                </a:cxn>
                <a:cxn ang="0">
                  <a:pos x="32" y="31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27" y="8"/>
                  </a:moveTo>
                  <a:cubicBezTo>
                    <a:pt x="16" y="8"/>
                    <a:pt x="8" y="17"/>
                    <a:pt x="8" y="27"/>
                  </a:cubicBezTo>
                  <a:cubicBezTo>
                    <a:pt x="8" y="38"/>
                    <a:pt x="16" y="47"/>
                    <a:pt x="27" y="47"/>
                  </a:cubicBezTo>
                  <a:cubicBezTo>
                    <a:pt x="38" y="47"/>
                    <a:pt x="47" y="38"/>
                    <a:pt x="47" y="27"/>
                  </a:cubicBezTo>
                  <a:cubicBezTo>
                    <a:pt x="47" y="17"/>
                    <a:pt x="38" y="8"/>
                    <a:pt x="27" y="8"/>
                  </a:cubicBezTo>
                  <a:close/>
                  <a:moveTo>
                    <a:pt x="32" y="31"/>
                  </a:moveTo>
                  <a:cubicBezTo>
                    <a:pt x="32" y="31"/>
                    <a:pt x="31" y="32"/>
                    <a:pt x="31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8" y="31"/>
                    <a:pt x="18" y="31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9" y="27"/>
                    <a:pt x="19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4"/>
                    <a:pt x="28" y="14"/>
                    <a:pt x="28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2" y="14"/>
                    <a:pt x="32" y="15"/>
                  </a:cubicBezTo>
                  <a:lnTo>
                    <a:pt x="32" y="3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26" name="矩形 25"/>
          <p:cNvSpPr/>
          <p:nvPr/>
        </p:nvSpPr>
        <p:spPr>
          <a:xfrm>
            <a:off x="2061668" y="1504414"/>
            <a:ext cx="1921882" cy="699647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</a:p>
        </p:txBody>
      </p:sp>
      <p:sp>
        <p:nvSpPr>
          <p:cNvPr id="27" name="矩形 26"/>
          <p:cNvSpPr/>
          <p:nvPr/>
        </p:nvSpPr>
        <p:spPr>
          <a:xfrm>
            <a:off x="8397832" y="4073681"/>
            <a:ext cx="1921882" cy="699647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</a:p>
        </p:txBody>
      </p:sp>
      <p:sp>
        <p:nvSpPr>
          <p:cNvPr id="28" name="矩形 27"/>
          <p:cNvSpPr/>
          <p:nvPr/>
        </p:nvSpPr>
        <p:spPr>
          <a:xfrm>
            <a:off x="2000094" y="4531792"/>
            <a:ext cx="1921882" cy="699647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</a:p>
        </p:txBody>
      </p:sp>
      <p:sp>
        <p:nvSpPr>
          <p:cNvPr id="29" name="矩形 28"/>
          <p:cNvSpPr/>
          <p:nvPr/>
        </p:nvSpPr>
        <p:spPr>
          <a:xfrm>
            <a:off x="8397832" y="1689795"/>
            <a:ext cx="1921882" cy="699647"/>
          </a:xfrm>
          <a:prstGeom prst="rect">
            <a:avLst/>
          </a:prstGeom>
        </p:spPr>
        <p:txBody>
          <a:bodyPr anchor="ctr"/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点击添加文本文字</a:t>
            </a:r>
          </a:p>
        </p:txBody>
      </p:sp>
    </p:spTree>
    <p:extLst>
      <p:ext uri="{BB962C8B-B14F-4D97-AF65-F5344CB8AC3E}">
        <p14:creationId xmlns:p14="http://schemas.microsoft.com/office/powerpoint/2010/main" val="45325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20267" y="1476571"/>
            <a:ext cx="193193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srgbClr val="0000A5"/>
                </a:solidFill>
                <a:latin typeface="Britannic Bold" panose="020B0903060703020204" pitchFamily="34" charset="0"/>
              </a:rPr>
              <a:t>part</a:t>
            </a:r>
            <a:r>
              <a:rPr lang="en-US" altLang="zh-CN" sz="8000" dirty="0">
                <a:solidFill>
                  <a:srgbClr val="0000A5"/>
                </a:solidFill>
                <a:latin typeface="Britannic Bold" panose="020B0903060703020204" pitchFamily="34" charset="0"/>
              </a:rPr>
              <a:t>4</a:t>
            </a:r>
            <a:endParaRPr lang="zh-CN" altLang="en-US" sz="8000" dirty="0">
              <a:solidFill>
                <a:srgbClr val="0000A5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97797" y="3180855"/>
            <a:ext cx="41088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48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3820267" y="3026099"/>
            <a:ext cx="4473632" cy="0"/>
          </a:xfrm>
          <a:prstGeom prst="line">
            <a:avLst/>
          </a:prstGeom>
          <a:ln w="63500">
            <a:solidFill>
              <a:srgbClr val="000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798494" y="3134957"/>
            <a:ext cx="4473632" cy="0"/>
          </a:xfrm>
          <a:prstGeom prst="line">
            <a:avLst/>
          </a:prstGeom>
          <a:ln w="12700">
            <a:solidFill>
              <a:srgbClr val="000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665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reeform 4"/>
          <p:cNvSpPr>
            <a:spLocks/>
          </p:cNvSpPr>
          <p:nvPr/>
        </p:nvSpPr>
        <p:spPr bwMode="gray">
          <a:xfrm>
            <a:off x="5245100" y="4429126"/>
            <a:ext cx="2466975" cy="771525"/>
          </a:xfrm>
          <a:custGeom>
            <a:avLst/>
            <a:gdLst>
              <a:gd name="T0" fmla="*/ 385 w 1717"/>
              <a:gd name="T1" fmla="*/ 102 h 484"/>
              <a:gd name="T2" fmla="*/ 421 w 1717"/>
              <a:gd name="T3" fmla="*/ 421 h 484"/>
              <a:gd name="T4" fmla="*/ 402 w 1717"/>
              <a:gd name="T5" fmla="*/ 395 h 484"/>
              <a:gd name="T6" fmla="*/ 376 w 1717"/>
              <a:gd name="T7" fmla="*/ 429 h 484"/>
              <a:gd name="T8" fmla="*/ 349 w 1717"/>
              <a:gd name="T9" fmla="*/ 459 h 484"/>
              <a:gd name="T10" fmla="*/ 316 w 1717"/>
              <a:gd name="T11" fmla="*/ 484 h 484"/>
              <a:gd name="T12" fmla="*/ 291 w 1717"/>
              <a:gd name="T13" fmla="*/ 498 h 484"/>
              <a:gd name="T14" fmla="*/ 264 w 1717"/>
              <a:gd name="T15" fmla="*/ 505 h 484"/>
              <a:gd name="T16" fmla="*/ 238 w 1717"/>
              <a:gd name="T17" fmla="*/ 505 h 484"/>
              <a:gd name="T18" fmla="*/ 208 w 1717"/>
              <a:gd name="T19" fmla="*/ 494 h 484"/>
              <a:gd name="T20" fmla="*/ 174 w 1717"/>
              <a:gd name="T21" fmla="*/ 465 h 484"/>
              <a:gd name="T22" fmla="*/ 144 w 1717"/>
              <a:gd name="T23" fmla="*/ 433 h 484"/>
              <a:gd name="T24" fmla="*/ 118 w 1717"/>
              <a:gd name="T25" fmla="*/ 399 h 484"/>
              <a:gd name="T26" fmla="*/ 93 w 1717"/>
              <a:gd name="T27" fmla="*/ 339 h 484"/>
              <a:gd name="T28" fmla="*/ 66 w 1717"/>
              <a:gd name="T29" fmla="*/ 269 h 484"/>
              <a:gd name="T30" fmla="*/ 43 w 1717"/>
              <a:gd name="T31" fmla="*/ 199 h 484"/>
              <a:gd name="T32" fmla="*/ 28 w 1717"/>
              <a:gd name="T33" fmla="*/ 145 h 484"/>
              <a:gd name="T34" fmla="*/ 0 w 1717"/>
              <a:gd name="T35" fmla="*/ 0 h 484"/>
              <a:gd name="T36" fmla="*/ 37 w 1717"/>
              <a:gd name="T37" fmla="*/ 137 h 484"/>
              <a:gd name="T38" fmla="*/ 60 w 1717"/>
              <a:gd name="T39" fmla="*/ 199 h 484"/>
              <a:gd name="T40" fmla="*/ 83 w 1717"/>
              <a:gd name="T41" fmla="*/ 244 h 484"/>
              <a:gd name="T42" fmla="*/ 108 w 1717"/>
              <a:gd name="T43" fmla="*/ 280 h 484"/>
              <a:gd name="T44" fmla="*/ 134 w 1717"/>
              <a:gd name="T45" fmla="*/ 306 h 484"/>
              <a:gd name="T46" fmla="*/ 157 w 1717"/>
              <a:gd name="T47" fmla="*/ 322 h 484"/>
              <a:gd name="T48" fmla="*/ 184 w 1717"/>
              <a:gd name="T49" fmla="*/ 331 h 484"/>
              <a:gd name="T50" fmla="*/ 208 w 1717"/>
              <a:gd name="T51" fmla="*/ 331 h 484"/>
              <a:gd name="T52" fmla="*/ 244 w 1717"/>
              <a:gd name="T53" fmla="*/ 324 h 484"/>
              <a:gd name="T54" fmla="*/ 272 w 1717"/>
              <a:gd name="T55" fmla="*/ 309 h 484"/>
              <a:gd name="T56" fmla="*/ 302 w 1717"/>
              <a:gd name="T57" fmla="*/ 287 h 484"/>
              <a:gd name="T58" fmla="*/ 332 w 1717"/>
              <a:gd name="T59" fmla="*/ 258 h 484"/>
              <a:gd name="T60" fmla="*/ 360 w 1717"/>
              <a:gd name="T61" fmla="*/ 222 h 484"/>
              <a:gd name="T62" fmla="*/ 391 w 1717"/>
              <a:gd name="T63" fmla="*/ 166 h 48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717"/>
              <a:gd name="T97" fmla="*/ 0 h 484"/>
              <a:gd name="T98" fmla="*/ 1717 w 1717"/>
              <a:gd name="T99" fmla="*/ 484 h 48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BFBFA6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5"/>
          <p:cNvSpPr>
            <a:spLocks/>
          </p:cNvSpPr>
          <p:nvPr/>
        </p:nvSpPr>
        <p:spPr bwMode="gray">
          <a:xfrm rot="3600000">
            <a:off x="4067175" y="4173539"/>
            <a:ext cx="2465388" cy="769938"/>
          </a:xfrm>
          <a:custGeom>
            <a:avLst/>
            <a:gdLst>
              <a:gd name="T0" fmla="*/ 382 w 1717"/>
              <a:gd name="T1" fmla="*/ 102 h 484"/>
              <a:gd name="T2" fmla="*/ 417 w 1717"/>
              <a:gd name="T3" fmla="*/ 408 h 484"/>
              <a:gd name="T4" fmla="*/ 399 w 1717"/>
              <a:gd name="T5" fmla="*/ 382 h 484"/>
              <a:gd name="T6" fmla="*/ 373 w 1717"/>
              <a:gd name="T7" fmla="*/ 416 h 484"/>
              <a:gd name="T8" fmla="*/ 346 w 1717"/>
              <a:gd name="T9" fmla="*/ 446 h 484"/>
              <a:gd name="T10" fmla="*/ 314 w 1717"/>
              <a:gd name="T11" fmla="*/ 471 h 484"/>
              <a:gd name="T12" fmla="*/ 289 w 1717"/>
              <a:gd name="T13" fmla="*/ 485 h 484"/>
              <a:gd name="T14" fmla="*/ 262 w 1717"/>
              <a:gd name="T15" fmla="*/ 492 h 484"/>
              <a:gd name="T16" fmla="*/ 236 w 1717"/>
              <a:gd name="T17" fmla="*/ 492 h 484"/>
              <a:gd name="T18" fmla="*/ 208 w 1717"/>
              <a:gd name="T19" fmla="*/ 481 h 484"/>
              <a:gd name="T20" fmla="*/ 172 w 1717"/>
              <a:gd name="T21" fmla="*/ 452 h 484"/>
              <a:gd name="T22" fmla="*/ 143 w 1717"/>
              <a:gd name="T23" fmla="*/ 420 h 484"/>
              <a:gd name="T24" fmla="*/ 117 w 1717"/>
              <a:gd name="T25" fmla="*/ 386 h 484"/>
              <a:gd name="T26" fmla="*/ 93 w 1717"/>
              <a:gd name="T27" fmla="*/ 339 h 484"/>
              <a:gd name="T28" fmla="*/ 66 w 1717"/>
              <a:gd name="T29" fmla="*/ 269 h 484"/>
              <a:gd name="T30" fmla="*/ 43 w 1717"/>
              <a:gd name="T31" fmla="*/ 186 h 484"/>
              <a:gd name="T32" fmla="*/ 28 w 1717"/>
              <a:gd name="T33" fmla="*/ 132 h 484"/>
              <a:gd name="T34" fmla="*/ 0 w 1717"/>
              <a:gd name="T35" fmla="*/ 0 h 484"/>
              <a:gd name="T36" fmla="*/ 36 w 1717"/>
              <a:gd name="T37" fmla="*/ 124 h 484"/>
              <a:gd name="T38" fmla="*/ 60 w 1717"/>
              <a:gd name="T39" fmla="*/ 186 h 484"/>
              <a:gd name="T40" fmla="*/ 82 w 1717"/>
              <a:gd name="T41" fmla="*/ 231 h 484"/>
              <a:gd name="T42" fmla="*/ 107 w 1717"/>
              <a:gd name="T43" fmla="*/ 280 h 484"/>
              <a:gd name="T44" fmla="*/ 132 w 1717"/>
              <a:gd name="T45" fmla="*/ 306 h 484"/>
              <a:gd name="T46" fmla="*/ 156 w 1717"/>
              <a:gd name="T47" fmla="*/ 322 h 484"/>
              <a:gd name="T48" fmla="*/ 183 w 1717"/>
              <a:gd name="T49" fmla="*/ 331 h 484"/>
              <a:gd name="T50" fmla="*/ 208 w 1717"/>
              <a:gd name="T51" fmla="*/ 331 h 484"/>
              <a:gd name="T52" fmla="*/ 241 w 1717"/>
              <a:gd name="T53" fmla="*/ 324 h 484"/>
              <a:gd name="T54" fmla="*/ 270 w 1717"/>
              <a:gd name="T55" fmla="*/ 309 h 484"/>
              <a:gd name="T56" fmla="*/ 299 w 1717"/>
              <a:gd name="T57" fmla="*/ 287 h 484"/>
              <a:gd name="T58" fmla="*/ 329 w 1717"/>
              <a:gd name="T59" fmla="*/ 258 h 484"/>
              <a:gd name="T60" fmla="*/ 358 w 1717"/>
              <a:gd name="T61" fmla="*/ 209 h 484"/>
              <a:gd name="T62" fmla="*/ 387 w 1717"/>
              <a:gd name="T63" fmla="*/ 153 h 48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717"/>
              <a:gd name="T97" fmla="*/ 0 h 484"/>
              <a:gd name="T98" fmla="*/ 1717 w 1717"/>
              <a:gd name="T99" fmla="*/ 484 h 48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6"/>
          <p:cNvSpPr>
            <a:spLocks/>
          </p:cNvSpPr>
          <p:nvPr/>
        </p:nvSpPr>
        <p:spPr bwMode="gray">
          <a:xfrm rot="7200000">
            <a:off x="3738563" y="2873376"/>
            <a:ext cx="2465388" cy="769938"/>
          </a:xfrm>
          <a:custGeom>
            <a:avLst/>
            <a:gdLst>
              <a:gd name="T0" fmla="*/ 382 w 1717"/>
              <a:gd name="T1" fmla="*/ 102 h 484"/>
              <a:gd name="T2" fmla="*/ 417 w 1717"/>
              <a:gd name="T3" fmla="*/ 408 h 484"/>
              <a:gd name="T4" fmla="*/ 399 w 1717"/>
              <a:gd name="T5" fmla="*/ 382 h 484"/>
              <a:gd name="T6" fmla="*/ 373 w 1717"/>
              <a:gd name="T7" fmla="*/ 416 h 484"/>
              <a:gd name="T8" fmla="*/ 346 w 1717"/>
              <a:gd name="T9" fmla="*/ 446 h 484"/>
              <a:gd name="T10" fmla="*/ 314 w 1717"/>
              <a:gd name="T11" fmla="*/ 471 h 484"/>
              <a:gd name="T12" fmla="*/ 289 w 1717"/>
              <a:gd name="T13" fmla="*/ 485 h 484"/>
              <a:gd name="T14" fmla="*/ 262 w 1717"/>
              <a:gd name="T15" fmla="*/ 492 h 484"/>
              <a:gd name="T16" fmla="*/ 236 w 1717"/>
              <a:gd name="T17" fmla="*/ 492 h 484"/>
              <a:gd name="T18" fmla="*/ 208 w 1717"/>
              <a:gd name="T19" fmla="*/ 481 h 484"/>
              <a:gd name="T20" fmla="*/ 172 w 1717"/>
              <a:gd name="T21" fmla="*/ 452 h 484"/>
              <a:gd name="T22" fmla="*/ 143 w 1717"/>
              <a:gd name="T23" fmla="*/ 420 h 484"/>
              <a:gd name="T24" fmla="*/ 117 w 1717"/>
              <a:gd name="T25" fmla="*/ 386 h 484"/>
              <a:gd name="T26" fmla="*/ 93 w 1717"/>
              <a:gd name="T27" fmla="*/ 339 h 484"/>
              <a:gd name="T28" fmla="*/ 66 w 1717"/>
              <a:gd name="T29" fmla="*/ 269 h 484"/>
              <a:gd name="T30" fmla="*/ 43 w 1717"/>
              <a:gd name="T31" fmla="*/ 186 h 484"/>
              <a:gd name="T32" fmla="*/ 28 w 1717"/>
              <a:gd name="T33" fmla="*/ 132 h 484"/>
              <a:gd name="T34" fmla="*/ 0 w 1717"/>
              <a:gd name="T35" fmla="*/ 0 h 484"/>
              <a:gd name="T36" fmla="*/ 36 w 1717"/>
              <a:gd name="T37" fmla="*/ 124 h 484"/>
              <a:gd name="T38" fmla="*/ 60 w 1717"/>
              <a:gd name="T39" fmla="*/ 186 h 484"/>
              <a:gd name="T40" fmla="*/ 82 w 1717"/>
              <a:gd name="T41" fmla="*/ 231 h 484"/>
              <a:gd name="T42" fmla="*/ 107 w 1717"/>
              <a:gd name="T43" fmla="*/ 280 h 484"/>
              <a:gd name="T44" fmla="*/ 132 w 1717"/>
              <a:gd name="T45" fmla="*/ 306 h 484"/>
              <a:gd name="T46" fmla="*/ 156 w 1717"/>
              <a:gd name="T47" fmla="*/ 322 h 484"/>
              <a:gd name="T48" fmla="*/ 183 w 1717"/>
              <a:gd name="T49" fmla="*/ 331 h 484"/>
              <a:gd name="T50" fmla="*/ 208 w 1717"/>
              <a:gd name="T51" fmla="*/ 331 h 484"/>
              <a:gd name="T52" fmla="*/ 241 w 1717"/>
              <a:gd name="T53" fmla="*/ 324 h 484"/>
              <a:gd name="T54" fmla="*/ 270 w 1717"/>
              <a:gd name="T55" fmla="*/ 309 h 484"/>
              <a:gd name="T56" fmla="*/ 299 w 1717"/>
              <a:gd name="T57" fmla="*/ 287 h 484"/>
              <a:gd name="T58" fmla="*/ 329 w 1717"/>
              <a:gd name="T59" fmla="*/ 258 h 484"/>
              <a:gd name="T60" fmla="*/ 358 w 1717"/>
              <a:gd name="T61" fmla="*/ 209 h 484"/>
              <a:gd name="T62" fmla="*/ 387 w 1717"/>
              <a:gd name="T63" fmla="*/ 153 h 48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717"/>
              <a:gd name="T97" fmla="*/ 0 h 484"/>
              <a:gd name="T98" fmla="*/ 1717 w 1717"/>
              <a:gd name="T99" fmla="*/ 484 h 48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AD1F1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7"/>
          <p:cNvSpPr>
            <a:spLocks/>
          </p:cNvSpPr>
          <p:nvPr/>
        </p:nvSpPr>
        <p:spPr bwMode="gray">
          <a:xfrm rot="10800000">
            <a:off x="4362450" y="2000251"/>
            <a:ext cx="2466975" cy="769938"/>
          </a:xfrm>
          <a:custGeom>
            <a:avLst/>
            <a:gdLst>
              <a:gd name="T0" fmla="*/ 385 w 1717"/>
              <a:gd name="T1" fmla="*/ 102 h 484"/>
              <a:gd name="T2" fmla="*/ 421 w 1717"/>
              <a:gd name="T3" fmla="*/ 408 h 484"/>
              <a:gd name="T4" fmla="*/ 402 w 1717"/>
              <a:gd name="T5" fmla="*/ 382 h 484"/>
              <a:gd name="T6" fmla="*/ 376 w 1717"/>
              <a:gd name="T7" fmla="*/ 416 h 484"/>
              <a:gd name="T8" fmla="*/ 349 w 1717"/>
              <a:gd name="T9" fmla="*/ 446 h 484"/>
              <a:gd name="T10" fmla="*/ 316 w 1717"/>
              <a:gd name="T11" fmla="*/ 471 h 484"/>
              <a:gd name="T12" fmla="*/ 291 w 1717"/>
              <a:gd name="T13" fmla="*/ 485 h 484"/>
              <a:gd name="T14" fmla="*/ 264 w 1717"/>
              <a:gd name="T15" fmla="*/ 492 h 484"/>
              <a:gd name="T16" fmla="*/ 238 w 1717"/>
              <a:gd name="T17" fmla="*/ 492 h 484"/>
              <a:gd name="T18" fmla="*/ 208 w 1717"/>
              <a:gd name="T19" fmla="*/ 481 h 484"/>
              <a:gd name="T20" fmla="*/ 174 w 1717"/>
              <a:gd name="T21" fmla="*/ 452 h 484"/>
              <a:gd name="T22" fmla="*/ 144 w 1717"/>
              <a:gd name="T23" fmla="*/ 420 h 484"/>
              <a:gd name="T24" fmla="*/ 118 w 1717"/>
              <a:gd name="T25" fmla="*/ 386 h 484"/>
              <a:gd name="T26" fmla="*/ 93 w 1717"/>
              <a:gd name="T27" fmla="*/ 339 h 484"/>
              <a:gd name="T28" fmla="*/ 66 w 1717"/>
              <a:gd name="T29" fmla="*/ 269 h 484"/>
              <a:gd name="T30" fmla="*/ 43 w 1717"/>
              <a:gd name="T31" fmla="*/ 186 h 484"/>
              <a:gd name="T32" fmla="*/ 28 w 1717"/>
              <a:gd name="T33" fmla="*/ 132 h 484"/>
              <a:gd name="T34" fmla="*/ 0 w 1717"/>
              <a:gd name="T35" fmla="*/ 0 h 484"/>
              <a:gd name="T36" fmla="*/ 37 w 1717"/>
              <a:gd name="T37" fmla="*/ 124 h 484"/>
              <a:gd name="T38" fmla="*/ 60 w 1717"/>
              <a:gd name="T39" fmla="*/ 186 h 484"/>
              <a:gd name="T40" fmla="*/ 83 w 1717"/>
              <a:gd name="T41" fmla="*/ 231 h 484"/>
              <a:gd name="T42" fmla="*/ 108 w 1717"/>
              <a:gd name="T43" fmla="*/ 280 h 484"/>
              <a:gd name="T44" fmla="*/ 134 w 1717"/>
              <a:gd name="T45" fmla="*/ 306 h 484"/>
              <a:gd name="T46" fmla="*/ 157 w 1717"/>
              <a:gd name="T47" fmla="*/ 322 h 484"/>
              <a:gd name="T48" fmla="*/ 184 w 1717"/>
              <a:gd name="T49" fmla="*/ 331 h 484"/>
              <a:gd name="T50" fmla="*/ 208 w 1717"/>
              <a:gd name="T51" fmla="*/ 331 h 484"/>
              <a:gd name="T52" fmla="*/ 244 w 1717"/>
              <a:gd name="T53" fmla="*/ 324 h 484"/>
              <a:gd name="T54" fmla="*/ 272 w 1717"/>
              <a:gd name="T55" fmla="*/ 309 h 484"/>
              <a:gd name="T56" fmla="*/ 302 w 1717"/>
              <a:gd name="T57" fmla="*/ 287 h 484"/>
              <a:gd name="T58" fmla="*/ 332 w 1717"/>
              <a:gd name="T59" fmla="*/ 258 h 484"/>
              <a:gd name="T60" fmla="*/ 360 w 1717"/>
              <a:gd name="T61" fmla="*/ 209 h 484"/>
              <a:gd name="T62" fmla="*/ 391 w 1717"/>
              <a:gd name="T63" fmla="*/ 153 h 48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717"/>
              <a:gd name="T97" fmla="*/ 0 h 484"/>
              <a:gd name="T98" fmla="*/ 1717 w 1717"/>
              <a:gd name="T99" fmla="*/ 484 h 48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8"/>
          <p:cNvSpPr>
            <a:spLocks/>
          </p:cNvSpPr>
          <p:nvPr/>
        </p:nvSpPr>
        <p:spPr bwMode="gray">
          <a:xfrm rot="14400000">
            <a:off x="5613400" y="2295526"/>
            <a:ext cx="2465388" cy="769938"/>
          </a:xfrm>
          <a:custGeom>
            <a:avLst/>
            <a:gdLst>
              <a:gd name="T0" fmla="*/ 382 w 1717"/>
              <a:gd name="T1" fmla="*/ 102 h 484"/>
              <a:gd name="T2" fmla="*/ 417 w 1717"/>
              <a:gd name="T3" fmla="*/ 408 h 484"/>
              <a:gd name="T4" fmla="*/ 399 w 1717"/>
              <a:gd name="T5" fmla="*/ 382 h 484"/>
              <a:gd name="T6" fmla="*/ 373 w 1717"/>
              <a:gd name="T7" fmla="*/ 416 h 484"/>
              <a:gd name="T8" fmla="*/ 346 w 1717"/>
              <a:gd name="T9" fmla="*/ 446 h 484"/>
              <a:gd name="T10" fmla="*/ 314 w 1717"/>
              <a:gd name="T11" fmla="*/ 471 h 484"/>
              <a:gd name="T12" fmla="*/ 289 w 1717"/>
              <a:gd name="T13" fmla="*/ 485 h 484"/>
              <a:gd name="T14" fmla="*/ 262 w 1717"/>
              <a:gd name="T15" fmla="*/ 492 h 484"/>
              <a:gd name="T16" fmla="*/ 236 w 1717"/>
              <a:gd name="T17" fmla="*/ 492 h 484"/>
              <a:gd name="T18" fmla="*/ 208 w 1717"/>
              <a:gd name="T19" fmla="*/ 481 h 484"/>
              <a:gd name="T20" fmla="*/ 172 w 1717"/>
              <a:gd name="T21" fmla="*/ 452 h 484"/>
              <a:gd name="T22" fmla="*/ 143 w 1717"/>
              <a:gd name="T23" fmla="*/ 420 h 484"/>
              <a:gd name="T24" fmla="*/ 117 w 1717"/>
              <a:gd name="T25" fmla="*/ 386 h 484"/>
              <a:gd name="T26" fmla="*/ 93 w 1717"/>
              <a:gd name="T27" fmla="*/ 339 h 484"/>
              <a:gd name="T28" fmla="*/ 66 w 1717"/>
              <a:gd name="T29" fmla="*/ 269 h 484"/>
              <a:gd name="T30" fmla="*/ 43 w 1717"/>
              <a:gd name="T31" fmla="*/ 186 h 484"/>
              <a:gd name="T32" fmla="*/ 28 w 1717"/>
              <a:gd name="T33" fmla="*/ 132 h 484"/>
              <a:gd name="T34" fmla="*/ 0 w 1717"/>
              <a:gd name="T35" fmla="*/ 0 h 484"/>
              <a:gd name="T36" fmla="*/ 36 w 1717"/>
              <a:gd name="T37" fmla="*/ 124 h 484"/>
              <a:gd name="T38" fmla="*/ 60 w 1717"/>
              <a:gd name="T39" fmla="*/ 186 h 484"/>
              <a:gd name="T40" fmla="*/ 82 w 1717"/>
              <a:gd name="T41" fmla="*/ 231 h 484"/>
              <a:gd name="T42" fmla="*/ 107 w 1717"/>
              <a:gd name="T43" fmla="*/ 280 h 484"/>
              <a:gd name="T44" fmla="*/ 132 w 1717"/>
              <a:gd name="T45" fmla="*/ 306 h 484"/>
              <a:gd name="T46" fmla="*/ 156 w 1717"/>
              <a:gd name="T47" fmla="*/ 322 h 484"/>
              <a:gd name="T48" fmla="*/ 183 w 1717"/>
              <a:gd name="T49" fmla="*/ 331 h 484"/>
              <a:gd name="T50" fmla="*/ 208 w 1717"/>
              <a:gd name="T51" fmla="*/ 331 h 484"/>
              <a:gd name="T52" fmla="*/ 241 w 1717"/>
              <a:gd name="T53" fmla="*/ 324 h 484"/>
              <a:gd name="T54" fmla="*/ 270 w 1717"/>
              <a:gd name="T55" fmla="*/ 309 h 484"/>
              <a:gd name="T56" fmla="*/ 299 w 1717"/>
              <a:gd name="T57" fmla="*/ 287 h 484"/>
              <a:gd name="T58" fmla="*/ 329 w 1717"/>
              <a:gd name="T59" fmla="*/ 258 h 484"/>
              <a:gd name="T60" fmla="*/ 358 w 1717"/>
              <a:gd name="T61" fmla="*/ 209 h 484"/>
              <a:gd name="T62" fmla="*/ 387 w 1717"/>
              <a:gd name="T63" fmla="*/ 153 h 48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717"/>
              <a:gd name="T97" fmla="*/ 0 h 484"/>
              <a:gd name="T98" fmla="*/ 1717 w 1717"/>
              <a:gd name="T99" fmla="*/ 484 h 48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9"/>
          <p:cNvSpPr>
            <a:spLocks/>
          </p:cNvSpPr>
          <p:nvPr/>
        </p:nvSpPr>
        <p:spPr bwMode="gray">
          <a:xfrm rot="18000000">
            <a:off x="5943600" y="3509964"/>
            <a:ext cx="2466975" cy="771525"/>
          </a:xfrm>
          <a:custGeom>
            <a:avLst/>
            <a:gdLst>
              <a:gd name="T0" fmla="*/ 385 w 1717"/>
              <a:gd name="T1" fmla="*/ 102 h 484"/>
              <a:gd name="T2" fmla="*/ 421 w 1717"/>
              <a:gd name="T3" fmla="*/ 421 h 484"/>
              <a:gd name="T4" fmla="*/ 402 w 1717"/>
              <a:gd name="T5" fmla="*/ 395 h 484"/>
              <a:gd name="T6" fmla="*/ 376 w 1717"/>
              <a:gd name="T7" fmla="*/ 429 h 484"/>
              <a:gd name="T8" fmla="*/ 349 w 1717"/>
              <a:gd name="T9" fmla="*/ 459 h 484"/>
              <a:gd name="T10" fmla="*/ 316 w 1717"/>
              <a:gd name="T11" fmla="*/ 484 h 484"/>
              <a:gd name="T12" fmla="*/ 291 w 1717"/>
              <a:gd name="T13" fmla="*/ 498 h 484"/>
              <a:gd name="T14" fmla="*/ 264 w 1717"/>
              <a:gd name="T15" fmla="*/ 505 h 484"/>
              <a:gd name="T16" fmla="*/ 238 w 1717"/>
              <a:gd name="T17" fmla="*/ 505 h 484"/>
              <a:gd name="T18" fmla="*/ 208 w 1717"/>
              <a:gd name="T19" fmla="*/ 494 h 484"/>
              <a:gd name="T20" fmla="*/ 174 w 1717"/>
              <a:gd name="T21" fmla="*/ 465 h 484"/>
              <a:gd name="T22" fmla="*/ 144 w 1717"/>
              <a:gd name="T23" fmla="*/ 433 h 484"/>
              <a:gd name="T24" fmla="*/ 118 w 1717"/>
              <a:gd name="T25" fmla="*/ 399 h 484"/>
              <a:gd name="T26" fmla="*/ 93 w 1717"/>
              <a:gd name="T27" fmla="*/ 339 h 484"/>
              <a:gd name="T28" fmla="*/ 66 w 1717"/>
              <a:gd name="T29" fmla="*/ 269 h 484"/>
              <a:gd name="T30" fmla="*/ 43 w 1717"/>
              <a:gd name="T31" fmla="*/ 199 h 484"/>
              <a:gd name="T32" fmla="*/ 28 w 1717"/>
              <a:gd name="T33" fmla="*/ 145 h 484"/>
              <a:gd name="T34" fmla="*/ 0 w 1717"/>
              <a:gd name="T35" fmla="*/ 0 h 484"/>
              <a:gd name="T36" fmla="*/ 37 w 1717"/>
              <a:gd name="T37" fmla="*/ 137 h 484"/>
              <a:gd name="T38" fmla="*/ 60 w 1717"/>
              <a:gd name="T39" fmla="*/ 199 h 484"/>
              <a:gd name="T40" fmla="*/ 83 w 1717"/>
              <a:gd name="T41" fmla="*/ 244 h 484"/>
              <a:gd name="T42" fmla="*/ 108 w 1717"/>
              <a:gd name="T43" fmla="*/ 280 h 484"/>
              <a:gd name="T44" fmla="*/ 134 w 1717"/>
              <a:gd name="T45" fmla="*/ 306 h 484"/>
              <a:gd name="T46" fmla="*/ 157 w 1717"/>
              <a:gd name="T47" fmla="*/ 322 h 484"/>
              <a:gd name="T48" fmla="*/ 184 w 1717"/>
              <a:gd name="T49" fmla="*/ 331 h 484"/>
              <a:gd name="T50" fmla="*/ 208 w 1717"/>
              <a:gd name="T51" fmla="*/ 331 h 484"/>
              <a:gd name="T52" fmla="*/ 244 w 1717"/>
              <a:gd name="T53" fmla="*/ 324 h 484"/>
              <a:gd name="T54" fmla="*/ 272 w 1717"/>
              <a:gd name="T55" fmla="*/ 309 h 484"/>
              <a:gd name="T56" fmla="*/ 302 w 1717"/>
              <a:gd name="T57" fmla="*/ 287 h 484"/>
              <a:gd name="T58" fmla="*/ 332 w 1717"/>
              <a:gd name="T59" fmla="*/ 258 h 484"/>
              <a:gd name="T60" fmla="*/ 360 w 1717"/>
              <a:gd name="T61" fmla="*/ 222 h 484"/>
              <a:gd name="T62" fmla="*/ 391 w 1717"/>
              <a:gd name="T63" fmla="*/ 166 h 48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717"/>
              <a:gd name="T97" fmla="*/ 0 h 484"/>
              <a:gd name="T98" fmla="*/ 1717 w 1717"/>
              <a:gd name="T99" fmla="*/ 484 h 48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5048250" y="2590801"/>
            <a:ext cx="2057400" cy="2057400"/>
            <a:chOff x="2016" y="1920"/>
            <a:chExt cx="1680" cy="1680"/>
          </a:xfrm>
        </p:grpSpPr>
        <p:sp>
          <p:nvSpPr>
            <p:cNvPr id="11" name="Oval 11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3E0C00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1014 w 1321"/>
                <a:gd name="T1" fmla="*/ 89 h 712"/>
                <a:gd name="T2" fmla="*/ 1027 w 1321"/>
                <a:gd name="T3" fmla="*/ 98 h 712"/>
                <a:gd name="T4" fmla="*/ 1030 w 1321"/>
                <a:gd name="T5" fmla="*/ 106 h 712"/>
                <a:gd name="T6" fmla="*/ 1025 w 1321"/>
                <a:gd name="T7" fmla="*/ 114 h 712"/>
                <a:gd name="T8" fmla="*/ 1012 w 1321"/>
                <a:gd name="T9" fmla="*/ 120 h 712"/>
                <a:gd name="T10" fmla="*/ 992 w 1321"/>
                <a:gd name="T11" fmla="*/ 128 h 712"/>
                <a:gd name="T12" fmla="*/ 966 w 1321"/>
                <a:gd name="T13" fmla="*/ 134 h 712"/>
                <a:gd name="T14" fmla="*/ 933 w 1321"/>
                <a:gd name="T15" fmla="*/ 139 h 712"/>
                <a:gd name="T16" fmla="*/ 895 w 1321"/>
                <a:gd name="T17" fmla="*/ 144 h 712"/>
                <a:gd name="T18" fmla="*/ 852 w 1321"/>
                <a:gd name="T19" fmla="*/ 148 h 712"/>
                <a:gd name="T20" fmla="*/ 804 w 1321"/>
                <a:gd name="T21" fmla="*/ 151 h 712"/>
                <a:gd name="T22" fmla="*/ 754 w 1321"/>
                <a:gd name="T23" fmla="*/ 152 h 712"/>
                <a:gd name="T24" fmla="*/ 699 w 1321"/>
                <a:gd name="T25" fmla="*/ 156 h 712"/>
                <a:gd name="T26" fmla="*/ 643 w 1321"/>
                <a:gd name="T27" fmla="*/ 157 h 712"/>
                <a:gd name="T28" fmla="*/ 621 w 1321"/>
                <a:gd name="T29" fmla="*/ 158 h 712"/>
                <a:gd name="T30" fmla="*/ 372 w 1321"/>
                <a:gd name="T31" fmla="*/ 158 h 712"/>
                <a:gd name="T32" fmla="*/ 368 w 1321"/>
                <a:gd name="T33" fmla="*/ 158 h 712"/>
                <a:gd name="T34" fmla="*/ 319 w 1321"/>
                <a:gd name="T35" fmla="*/ 157 h 712"/>
                <a:gd name="T36" fmla="*/ 272 w 1321"/>
                <a:gd name="T37" fmla="*/ 156 h 712"/>
                <a:gd name="T38" fmla="*/ 227 w 1321"/>
                <a:gd name="T39" fmla="*/ 154 h 712"/>
                <a:gd name="T40" fmla="*/ 183 w 1321"/>
                <a:gd name="T41" fmla="*/ 151 h 712"/>
                <a:gd name="T42" fmla="*/ 146 w 1321"/>
                <a:gd name="T43" fmla="*/ 150 h 712"/>
                <a:gd name="T44" fmla="*/ 112 w 1321"/>
                <a:gd name="T45" fmla="*/ 146 h 712"/>
                <a:gd name="T46" fmla="*/ 77 w 1321"/>
                <a:gd name="T47" fmla="*/ 143 h 712"/>
                <a:gd name="T48" fmla="*/ 54 w 1321"/>
                <a:gd name="T49" fmla="*/ 140 h 712"/>
                <a:gd name="T50" fmla="*/ 26 w 1321"/>
                <a:gd name="T51" fmla="*/ 134 h 712"/>
                <a:gd name="T52" fmla="*/ 18 w 1321"/>
                <a:gd name="T53" fmla="*/ 129 h 712"/>
                <a:gd name="T54" fmla="*/ 6 w 1321"/>
                <a:gd name="T55" fmla="*/ 123 h 712"/>
                <a:gd name="T56" fmla="*/ 0 w 1321"/>
                <a:gd name="T57" fmla="*/ 116 h 712"/>
                <a:gd name="T58" fmla="*/ 0 w 1321"/>
                <a:gd name="T59" fmla="*/ 115 h 712"/>
                <a:gd name="T60" fmla="*/ 4 w 1321"/>
                <a:gd name="T61" fmla="*/ 106 h 712"/>
                <a:gd name="T62" fmla="*/ 16 w 1321"/>
                <a:gd name="T63" fmla="*/ 99 h 712"/>
                <a:gd name="T64" fmla="*/ 38 w 1321"/>
                <a:gd name="T65" fmla="*/ 82 h 712"/>
                <a:gd name="T66" fmla="*/ 73 w 1321"/>
                <a:gd name="T67" fmla="*/ 66 h 712"/>
                <a:gd name="T68" fmla="*/ 116 w 1321"/>
                <a:gd name="T69" fmla="*/ 53 h 712"/>
                <a:gd name="T70" fmla="*/ 160 w 1321"/>
                <a:gd name="T71" fmla="*/ 38 h 712"/>
                <a:gd name="T72" fmla="*/ 211 w 1321"/>
                <a:gd name="T73" fmla="*/ 27 h 712"/>
                <a:gd name="T74" fmla="*/ 267 w 1321"/>
                <a:gd name="T75" fmla="*/ 18 h 712"/>
                <a:gd name="T76" fmla="*/ 324 w 1321"/>
                <a:gd name="T77" fmla="*/ 10 h 712"/>
                <a:gd name="T78" fmla="*/ 388 w 1321"/>
                <a:gd name="T79" fmla="*/ 4 h 712"/>
                <a:gd name="T80" fmla="*/ 453 w 1321"/>
                <a:gd name="T81" fmla="*/ 4 h 712"/>
                <a:gd name="T82" fmla="*/ 521 w 1321"/>
                <a:gd name="T83" fmla="*/ 0 h 712"/>
                <a:gd name="T84" fmla="*/ 521 w 1321"/>
                <a:gd name="T85" fmla="*/ 0 h 712"/>
                <a:gd name="T86" fmla="*/ 592 w 1321"/>
                <a:gd name="T87" fmla="*/ 4 h 712"/>
                <a:gd name="T88" fmla="*/ 661 w 1321"/>
                <a:gd name="T89" fmla="*/ 4 h 712"/>
                <a:gd name="T90" fmla="*/ 727 w 1321"/>
                <a:gd name="T91" fmla="*/ 11 h 712"/>
                <a:gd name="T92" fmla="*/ 789 w 1321"/>
                <a:gd name="T93" fmla="*/ 20 h 712"/>
                <a:gd name="T94" fmla="*/ 844 w 1321"/>
                <a:gd name="T95" fmla="*/ 30 h 712"/>
                <a:gd name="T96" fmla="*/ 896 w 1321"/>
                <a:gd name="T97" fmla="*/ 43 h 712"/>
                <a:gd name="T98" fmla="*/ 942 w 1321"/>
                <a:gd name="T99" fmla="*/ 56 h 712"/>
                <a:gd name="T100" fmla="*/ 982 w 1321"/>
                <a:gd name="T101" fmla="*/ 72 h 712"/>
                <a:gd name="T102" fmla="*/ 1014 w 1321"/>
                <a:gd name="T103" fmla="*/ 89 h 712"/>
                <a:gd name="T104" fmla="*/ 1014 w 1321"/>
                <a:gd name="T105" fmla="*/ 89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33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TextBox 28"/>
          <p:cNvSpPr txBox="1"/>
          <p:nvPr/>
        </p:nvSpPr>
        <p:spPr>
          <a:xfrm>
            <a:off x="2162147" y="2133758"/>
            <a:ext cx="228441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28"/>
          <p:cNvSpPr txBox="1"/>
          <p:nvPr/>
        </p:nvSpPr>
        <p:spPr>
          <a:xfrm>
            <a:off x="6198200" y="5216179"/>
            <a:ext cx="228441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28"/>
          <p:cNvSpPr txBox="1"/>
          <p:nvPr/>
        </p:nvSpPr>
        <p:spPr>
          <a:xfrm>
            <a:off x="7875502" y="3905440"/>
            <a:ext cx="228441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28"/>
          <p:cNvSpPr txBox="1"/>
          <p:nvPr/>
        </p:nvSpPr>
        <p:spPr>
          <a:xfrm>
            <a:off x="7740818" y="2312280"/>
            <a:ext cx="228441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28"/>
          <p:cNvSpPr txBox="1"/>
          <p:nvPr/>
        </p:nvSpPr>
        <p:spPr>
          <a:xfrm>
            <a:off x="2117124" y="3861020"/>
            <a:ext cx="228441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28"/>
          <p:cNvSpPr txBox="1"/>
          <p:nvPr/>
        </p:nvSpPr>
        <p:spPr>
          <a:xfrm>
            <a:off x="3941849" y="983531"/>
            <a:ext cx="228441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939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/>
      <p:bldP spid="15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rot="10800000" flipH="1" flipV="1">
            <a:off x="5781055" y="4902893"/>
            <a:ext cx="3857625" cy="23813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rot="10800000" flipH="1" flipV="1">
            <a:off x="6261448" y="3905117"/>
            <a:ext cx="3857625" cy="23813"/>
          </a:xfrm>
          <a:prstGeom prst="line">
            <a:avLst/>
          </a:prstGeom>
          <a:ln w="28575">
            <a:solidFill>
              <a:srgbClr val="FF48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rot="10800000" flipH="1" flipV="1">
            <a:off x="6303964" y="3001205"/>
            <a:ext cx="3857625" cy="23813"/>
          </a:xfrm>
          <a:prstGeom prst="lin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" name="直接连接符 5"/>
          <p:cNvCxnSpPr/>
          <p:nvPr/>
        </p:nvCxnSpPr>
        <p:spPr>
          <a:xfrm rot="10800000" flipH="1" flipV="1">
            <a:off x="5719764" y="2154166"/>
            <a:ext cx="3857625" cy="23813"/>
          </a:xfrm>
          <a:prstGeom prst="lin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cxnSp>
      <p:sp>
        <p:nvSpPr>
          <p:cNvPr id="7" name="椭圆 6"/>
          <p:cNvSpPr/>
          <p:nvPr/>
        </p:nvSpPr>
        <p:spPr>
          <a:xfrm flipH="1">
            <a:off x="2362201" y="1381126"/>
            <a:ext cx="3910013" cy="404336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flipH="1">
            <a:off x="2755902" y="1883429"/>
            <a:ext cx="3121020" cy="3038756"/>
          </a:xfrm>
          <a:prstGeom prst="ellipse">
            <a:avLst/>
          </a:prstGeom>
          <a:gradFill>
            <a:gsLst>
              <a:gs pos="50000">
                <a:srgbClr val="AD1F1F"/>
              </a:gs>
              <a:gs pos="100000">
                <a:srgbClr val="EF3A00"/>
              </a:gs>
            </a:gsLst>
            <a:path path="shape">
              <a:fillToRect l="50000" t="50000" r="50000" b="50000"/>
            </a:path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flipH="1">
            <a:off x="3259139" y="2341564"/>
            <a:ext cx="2116137" cy="2122487"/>
          </a:xfrm>
          <a:prstGeom prst="ellipse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 bwMode="auto">
          <a:xfrm>
            <a:off x="3779831" y="2865431"/>
            <a:ext cx="1074752" cy="1074752"/>
          </a:xfrm>
          <a:prstGeom prst="ellipse">
            <a:avLst/>
          </a:prstGeom>
          <a:gradFill flip="none" rotWithShape="1">
            <a:gsLst>
              <a:gs pos="50000">
                <a:srgbClr val="AD1F1F"/>
              </a:gs>
              <a:gs pos="93000">
                <a:srgbClr val="FDBA35"/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 bwMode="auto">
          <a:xfrm flipH="1">
            <a:off x="3941733" y="2844792"/>
            <a:ext cx="726854" cy="584208"/>
          </a:xfrm>
          <a:prstGeom prst="ellipse">
            <a:avLst/>
          </a:prstGeom>
          <a:gradFill flip="none" rotWithShape="1">
            <a:gsLst>
              <a:gs pos="12000">
                <a:schemeClr val="bg1">
                  <a:alpha val="49000"/>
                </a:schemeClr>
              </a:gs>
              <a:gs pos="84000">
                <a:schemeClr val="tx1">
                  <a:lumMod val="95000"/>
                  <a:lumOff val="5000"/>
                  <a:alpha val="0"/>
                </a:schemeClr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2" name="组合 36"/>
          <p:cNvGrpSpPr>
            <a:grpSpLocks/>
          </p:cNvGrpSpPr>
          <p:nvPr/>
        </p:nvGrpSpPr>
        <p:grpSpPr bwMode="auto">
          <a:xfrm>
            <a:off x="5719764" y="1995416"/>
            <a:ext cx="949325" cy="314325"/>
            <a:chOff x="4143372" y="2806696"/>
            <a:chExt cx="949328" cy="314328"/>
          </a:xfrm>
        </p:grpSpPr>
        <p:sp>
          <p:nvSpPr>
            <p:cNvPr id="13" name="椭圆 12"/>
            <p:cNvSpPr/>
            <p:nvPr/>
          </p:nvSpPr>
          <p:spPr>
            <a:xfrm>
              <a:off x="4143372" y="2857496"/>
              <a:ext cx="214313" cy="214315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778374" y="2806696"/>
              <a:ext cx="314326" cy="314328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5" name="组合 39"/>
          <p:cNvGrpSpPr/>
          <p:nvPr/>
        </p:nvGrpSpPr>
        <p:grpSpPr>
          <a:xfrm>
            <a:off x="5691404" y="4744408"/>
            <a:ext cx="949328" cy="314328"/>
            <a:chOff x="4498972" y="5384796"/>
            <a:chExt cx="949328" cy="314328"/>
          </a:xfrm>
          <a:gradFill>
            <a:gsLst>
              <a:gs pos="50000">
                <a:srgbClr val="024DE4"/>
              </a:gs>
              <a:gs pos="93000">
                <a:srgbClr val="005DE6"/>
              </a:gs>
            </a:gsLst>
            <a:lin ang="16200000" scaled="1"/>
          </a:gradFill>
        </p:grpSpPr>
        <p:sp>
          <p:nvSpPr>
            <p:cNvPr id="16" name="椭圆 15"/>
            <p:cNvSpPr/>
            <p:nvPr/>
          </p:nvSpPr>
          <p:spPr>
            <a:xfrm>
              <a:off x="4498972" y="5435596"/>
              <a:ext cx="214314" cy="214314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5133972" y="5384796"/>
              <a:ext cx="314328" cy="314328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8" name="组合 42"/>
          <p:cNvGrpSpPr>
            <a:grpSpLocks/>
          </p:cNvGrpSpPr>
          <p:nvPr/>
        </p:nvGrpSpPr>
        <p:grpSpPr bwMode="auto">
          <a:xfrm>
            <a:off x="6197948" y="3733667"/>
            <a:ext cx="949325" cy="314325"/>
            <a:chOff x="4727572" y="4635496"/>
            <a:chExt cx="949328" cy="314328"/>
          </a:xfrm>
        </p:grpSpPr>
        <p:sp>
          <p:nvSpPr>
            <p:cNvPr id="19" name="椭圆 18"/>
            <p:cNvSpPr/>
            <p:nvPr/>
          </p:nvSpPr>
          <p:spPr>
            <a:xfrm>
              <a:off x="4727572" y="4686296"/>
              <a:ext cx="214313" cy="214315"/>
            </a:xfrm>
            <a:prstGeom prst="ellipse">
              <a:avLst/>
            </a:prstGeom>
            <a:gradFill>
              <a:gsLst>
                <a:gs pos="50000">
                  <a:srgbClr val="FF513F"/>
                </a:gs>
                <a:gs pos="100000">
                  <a:srgbClr val="FE120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5362574" y="4635496"/>
              <a:ext cx="314326" cy="314328"/>
            </a:xfrm>
            <a:prstGeom prst="ellipse">
              <a:avLst/>
            </a:prstGeom>
            <a:gradFill>
              <a:gsLst>
                <a:gs pos="50000">
                  <a:srgbClr val="FF513F"/>
                </a:gs>
                <a:gs pos="100000">
                  <a:srgbClr val="FE1200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1" name="组合 45"/>
          <p:cNvGrpSpPr>
            <a:grpSpLocks/>
          </p:cNvGrpSpPr>
          <p:nvPr/>
        </p:nvGrpSpPr>
        <p:grpSpPr bwMode="auto">
          <a:xfrm>
            <a:off x="6240464" y="2829755"/>
            <a:ext cx="949325" cy="314325"/>
            <a:chOff x="4664072" y="3784596"/>
            <a:chExt cx="949328" cy="314328"/>
          </a:xfrm>
        </p:grpSpPr>
        <p:sp>
          <p:nvSpPr>
            <p:cNvPr id="22" name="椭圆 21"/>
            <p:cNvSpPr/>
            <p:nvPr/>
          </p:nvSpPr>
          <p:spPr>
            <a:xfrm>
              <a:off x="4664072" y="3835396"/>
              <a:ext cx="214313" cy="214315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5299074" y="3784596"/>
              <a:ext cx="314326" cy="314328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4" name="椭圆 23"/>
          <p:cNvSpPr/>
          <p:nvPr/>
        </p:nvSpPr>
        <p:spPr>
          <a:xfrm>
            <a:off x="9591676" y="2077966"/>
            <a:ext cx="214313" cy="2143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9998076" y="2925005"/>
            <a:ext cx="214313" cy="21431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0069860" y="3841617"/>
            <a:ext cx="214313" cy="214313"/>
          </a:xfrm>
          <a:prstGeom prst="ellipse">
            <a:avLst/>
          </a:prstGeom>
          <a:gradFill>
            <a:gsLst>
              <a:gs pos="50000">
                <a:srgbClr val="FF513F"/>
              </a:gs>
              <a:gs pos="100000">
                <a:srgbClr val="FE12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9576767" y="4852093"/>
            <a:ext cx="214313" cy="214313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7189789" y="1360466"/>
            <a:ext cx="228441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189789" y="3238837"/>
            <a:ext cx="228441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8"/>
          <p:cNvSpPr txBox="1"/>
          <p:nvPr/>
        </p:nvSpPr>
        <p:spPr>
          <a:xfrm>
            <a:off x="7189789" y="2246017"/>
            <a:ext cx="228441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28"/>
          <p:cNvSpPr txBox="1"/>
          <p:nvPr/>
        </p:nvSpPr>
        <p:spPr>
          <a:xfrm>
            <a:off x="7189789" y="4244538"/>
            <a:ext cx="228441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376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Slide Number Placeholder 1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36B7D2-B98C-44FD-8D04-7EC62A56497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Plaque 5"/>
          <p:cNvSpPr/>
          <p:nvPr/>
        </p:nvSpPr>
        <p:spPr>
          <a:xfrm>
            <a:off x="4710372" y="1947491"/>
            <a:ext cx="2824265" cy="2824264"/>
          </a:xfrm>
          <a:prstGeom prst="plaque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5" name="Group 34"/>
          <p:cNvGrpSpPr/>
          <p:nvPr/>
        </p:nvGrpSpPr>
        <p:grpSpPr>
          <a:xfrm>
            <a:off x="4086825" y="1406178"/>
            <a:ext cx="1753380" cy="1778468"/>
            <a:chOff x="3045240" y="1362746"/>
            <a:chExt cx="1315035" cy="1333851"/>
          </a:xfrm>
        </p:grpSpPr>
        <p:sp>
          <p:nvSpPr>
            <p:cNvPr id="6" name="Teardrop 30"/>
            <p:cNvSpPr/>
            <p:nvPr/>
          </p:nvSpPr>
          <p:spPr>
            <a:xfrm rot="16200000">
              <a:off x="3074219" y="1410542"/>
              <a:ext cx="1286055" cy="1286056"/>
            </a:xfrm>
            <a:prstGeom prst="teardrop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" name="Teardrop 6"/>
            <p:cNvSpPr/>
            <p:nvPr/>
          </p:nvSpPr>
          <p:spPr>
            <a:xfrm rot="16200000">
              <a:off x="3045240" y="1362746"/>
              <a:ext cx="1286055" cy="128605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8" name="Group 37"/>
          <p:cNvGrpSpPr/>
          <p:nvPr/>
        </p:nvGrpSpPr>
        <p:grpSpPr>
          <a:xfrm>
            <a:off x="6443443" y="1406178"/>
            <a:ext cx="1714741" cy="1778240"/>
            <a:chOff x="4812704" y="1362746"/>
            <a:chExt cx="1286056" cy="1333680"/>
          </a:xfrm>
        </p:grpSpPr>
        <p:sp>
          <p:nvSpPr>
            <p:cNvPr id="9" name="Teardrop 31"/>
            <p:cNvSpPr/>
            <p:nvPr/>
          </p:nvSpPr>
          <p:spPr>
            <a:xfrm>
              <a:off x="4812704" y="1410371"/>
              <a:ext cx="1286056" cy="1286055"/>
            </a:xfrm>
            <a:prstGeom prst="teardrop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0" name="Teardrop 7"/>
            <p:cNvSpPr/>
            <p:nvPr/>
          </p:nvSpPr>
          <p:spPr>
            <a:xfrm>
              <a:off x="4812704" y="1362746"/>
              <a:ext cx="1286056" cy="1286055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11" name="Group 35"/>
          <p:cNvGrpSpPr/>
          <p:nvPr/>
        </p:nvGrpSpPr>
        <p:grpSpPr>
          <a:xfrm>
            <a:off x="4086824" y="3569623"/>
            <a:ext cx="1765541" cy="1752840"/>
            <a:chOff x="3045240" y="2985330"/>
            <a:chExt cx="1324156" cy="1314630"/>
          </a:xfrm>
        </p:grpSpPr>
        <p:sp>
          <p:nvSpPr>
            <p:cNvPr id="12" name="Teardrop 32"/>
            <p:cNvSpPr/>
            <p:nvPr/>
          </p:nvSpPr>
          <p:spPr>
            <a:xfrm rot="10800000">
              <a:off x="3083340" y="2985330"/>
              <a:ext cx="1286056" cy="1286055"/>
            </a:xfrm>
            <a:prstGeom prst="teardrop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3" name="Teardrop 8"/>
            <p:cNvSpPr/>
            <p:nvPr/>
          </p:nvSpPr>
          <p:spPr>
            <a:xfrm rot="10800000">
              <a:off x="3045240" y="3013905"/>
              <a:ext cx="1286056" cy="1286055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14" name="Group 36"/>
          <p:cNvGrpSpPr/>
          <p:nvPr/>
        </p:nvGrpSpPr>
        <p:grpSpPr>
          <a:xfrm>
            <a:off x="6405345" y="3569623"/>
            <a:ext cx="1752841" cy="1752840"/>
            <a:chOff x="4784130" y="2985330"/>
            <a:chExt cx="1314631" cy="1314630"/>
          </a:xfrm>
        </p:grpSpPr>
        <p:sp>
          <p:nvSpPr>
            <p:cNvPr id="15" name="Teardrop 33"/>
            <p:cNvSpPr/>
            <p:nvPr/>
          </p:nvSpPr>
          <p:spPr>
            <a:xfrm rot="5400000">
              <a:off x="4784130" y="2985330"/>
              <a:ext cx="1286055" cy="1286056"/>
            </a:xfrm>
            <a:prstGeom prst="teardrop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6" name="Teardrop 9"/>
            <p:cNvSpPr/>
            <p:nvPr/>
          </p:nvSpPr>
          <p:spPr>
            <a:xfrm rot="5400000">
              <a:off x="4812705" y="3013905"/>
              <a:ext cx="1286055" cy="128605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17" name="Freeform 131"/>
          <p:cNvSpPr>
            <a:spLocks noEditPoints="1"/>
          </p:cNvSpPr>
          <p:nvPr/>
        </p:nvSpPr>
        <p:spPr bwMode="auto">
          <a:xfrm>
            <a:off x="5801566" y="2976325"/>
            <a:ext cx="660085" cy="660085"/>
          </a:xfrm>
          <a:custGeom>
            <a:avLst/>
            <a:gdLst/>
            <a:ahLst/>
            <a:cxnLst>
              <a:cxn ang="0">
                <a:pos x="55" y="28"/>
              </a:cxn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42" y="28"/>
              </a:cxn>
              <a:cxn ang="0">
                <a:pos x="41" y="26"/>
              </a:cxn>
              <a:cxn ang="0">
                <a:pos x="21" y="14"/>
              </a:cxn>
              <a:cxn ang="0">
                <a:pos x="19" y="14"/>
              </a:cxn>
              <a:cxn ang="0">
                <a:pos x="18" y="16"/>
              </a:cxn>
              <a:cxn ang="0">
                <a:pos x="18" y="39"/>
              </a:cxn>
              <a:cxn ang="0">
                <a:pos x="19" y="41"/>
              </a:cxn>
              <a:cxn ang="0">
                <a:pos x="20" y="41"/>
              </a:cxn>
              <a:cxn ang="0">
                <a:pos x="21" y="41"/>
              </a:cxn>
              <a:cxn ang="0">
                <a:pos x="41" y="30"/>
              </a:cxn>
              <a:cxn ang="0">
                <a:pos x="42" y="28"/>
              </a:cxn>
            </a:cxnLst>
            <a:rect l="0" t="0" r="r" b="b"/>
            <a:pathLst>
              <a:path w="55" h="55">
                <a:moveTo>
                  <a:pt x="55" y="28"/>
                </a:moveTo>
                <a:cubicBezTo>
                  <a:pt x="55" y="43"/>
                  <a:pt x="42" y="55"/>
                  <a:pt x="27" y="55"/>
                </a:cubicBez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lose/>
                <a:moveTo>
                  <a:pt x="42" y="28"/>
                </a:moveTo>
                <a:cubicBezTo>
                  <a:pt x="42" y="27"/>
                  <a:pt x="42" y="26"/>
                  <a:pt x="41" y="26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4"/>
                  <a:pt x="20" y="14"/>
                  <a:pt x="19" y="14"/>
                </a:cubicBezTo>
                <a:cubicBezTo>
                  <a:pt x="18" y="15"/>
                  <a:pt x="18" y="16"/>
                  <a:pt x="18" y="16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40"/>
                  <a:pt x="18" y="41"/>
                  <a:pt x="19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41" y="30"/>
                  <a:pt x="41" y="30"/>
                  <a:pt x="41" y="30"/>
                </a:cubicBezTo>
                <a:cubicBezTo>
                  <a:pt x="42" y="29"/>
                  <a:pt x="42" y="29"/>
                  <a:pt x="42" y="2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" name="Freeform 69"/>
          <p:cNvSpPr>
            <a:spLocks/>
          </p:cNvSpPr>
          <p:nvPr/>
        </p:nvSpPr>
        <p:spPr bwMode="auto">
          <a:xfrm>
            <a:off x="4700104" y="1854017"/>
            <a:ext cx="397869" cy="747351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9" name="Freeform 23"/>
          <p:cNvSpPr>
            <a:spLocks noEditPoints="1"/>
          </p:cNvSpPr>
          <p:nvPr/>
        </p:nvSpPr>
        <p:spPr bwMode="auto">
          <a:xfrm>
            <a:off x="4587605" y="4116154"/>
            <a:ext cx="682140" cy="645016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0" name="Freeform 50"/>
          <p:cNvSpPr>
            <a:spLocks noEditPoints="1"/>
          </p:cNvSpPr>
          <p:nvPr/>
        </p:nvSpPr>
        <p:spPr bwMode="auto">
          <a:xfrm>
            <a:off x="7040020" y="1816620"/>
            <a:ext cx="576808" cy="743652"/>
          </a:xfrm>
          <a:custGeom>
            <a:avLst/>
            <a:gdLst/>
            <a:ahLst/>
            <a:cxnLst>
              <a:cxn ang="0">
                <a:pos x="54" y="72"/>
              </a:cxn>
              <a:cxn ang="0">
                <a:pos x="0" y="3"/>
              </a:cxn>
              <a:cxn ang="0">
                <a:pos x="56" y="3"/>
              </a:cxn>
              <a:cxn ang="0">
                <a:pos x="11" y="11"/>
              </a:cxn>
              <a:cxn ang="0">
                <a:pos x="11" y="16"/>
              </a:cxn>
              <a:cxn ang="0">
                <a:pos x="15" y="12"/>
              </a:cxn>
              <a:cxn ang="0">
                <a:pos x="11" y="21"/>
              </a:cxn>
              <a:cxn ang="0">
                <a:pos x="11" y="26"/>
              </a:cxn>
              <a:cxn ang="0">
                <a:pos x="15" y="22"/>
              </a:cxn>
              <a:cxn ang="0">
                <a:pos x="11" y="31"/>
              </a:cxn>
              <a:cxn ang="0">
                <a:pos x="11" y="36"/>
              </a:cxn>
              <a:cxn ang="0">
                <a:pos x="15" y="32"/>
              </a:cxn>
              <a:cxn ang="0">
                <a:pos x="11" y="41"/>
              </a:cxn>
              <a:cxn ang="0">
                <a:pos x="11" y="47"/>
              </a:cxn>
              <a:cxn ang="0">
                <a:pos x="15" y="43"/>
              </a:cxn>
              <a:cxn ang="0">
                <a:pos x="11" y="52"/>
              </a:cxn>
              <a:cxn ang="0">
                <a:pos x="11" y="57"/>
              </a:cxn>
              <a:cxn ang="0">
                <a:pos x="15" y="53"/>
              </a:cxn>
              <a:cxn ang="0">
                <a:pos x="24" y="16"/>
              </a:cxn>
              <a:cxn ang="0">
                <a:pos x="24" y="11"/>
              </a:cxn>
              <a:cxn ang="0">
                <a:pos x="20" y="14"/>
              </a:cxn>
              <a:cxn ang="0">
                <a:pos x="24" y="26"/>
              </a:cxn>
              <a:cxn ang="0">
                <a:pos x="24" y="21"/>
              </a:cxn>
              <a:cxn ang="0">
                <a:pos x="20" y="25"/>
              </a:cxn>
              <a:cxn ang="0">
                <a:pos x="24" y="36"/>
              </a:cxn>
              <a:cxn ang="0">
                <a:pos x="24" y="31"/>
              </a:cxn>
              <a:cxn ang="0">
                <a:pos x="20" y="35"/>
              </a:cxn>
              <a:cxn ang="0">
                <a:pos x="24" y="47"/>
              </a:cxn>
              <a:cxn ang="0">
                <a:pos x="24" y="41"/>
              </a:cxn>
              <a:cxn ang="0">
                <a:pos x="20" y="45"/>
              </a:cxn>
              <a:cxn ang="0">
                <a:pos x="22" y="57"/>
              </a:cxn>
              <a:cxn ang="0">
                <a:pos x="22" y="67"/>
              </a:cxn>
              <a:cxn ang="0">
                <a:pos x="36" y="58"/>
              </a:cxn>
              <a:cxn ang="0">
                <a:pos x="32" y="11"/>
              </a:cxn>
              <a:cxn ang="0">
                <a:pos x="32" y="16"/>
              </a:cxn>
              <a:cxn ang="0">
                <a:pos x="36" y="12"/>
              </a:cxn>
              <a:cxn ang="0">
                <a:pos x="32" y="21"/>
              </a:cxn>
              <a:cxn ang="0">
                <a:pos x="32" y="26"/>
              </a:cxn>
              <a:cxn ang="0">
                <a:pos x="36" y="22"/>
              </a:cxn>
              <a:cxn ang="0">
                <a:pos x="32" y="31"/>
              </a:cxn>
              <a:cxn ang="0">
                <a:pos x="32" y="36"/>
              </a:cxn>
              <a:cxn ang="0">
                <a:pos x="36" y="32"/>
              </a:cxn>
              <a:cxn ang="0">
                <a:pos x="32" y="41"/>
              </a:cxn>
              <a:cxn ang="0">
                <a:pos x="32" y="47"/>
              </a:cxn>
              <a:cxn ang="0">
                <a:pos x="36" y="43"/>
              </a:cxn>
              <a:cxn ang="0">
                <a:pos x="42" y="11"/>
              </a:cxn>
              <a:cxn ang="0">
                <a:pos x="42" y="16"/>
              </a:cxn>
              <a:cxn ang="0">
                <a:pos x="46" y="12"/>
              </a:cxn>
              <a:cxn ang="0">
                <a:pos x="42" y="21"/>
              </a:cxn>
              <a:cxn ang="0">
                <a:pos x="42" y="26"/>
              </a:cxn>
              <a:cxn ang="0">
                <a:pos x="46" y="22"/>
              </a:cxn>
              <a:cxn ang="0">
                <a:pos x="42" y="31"/>
              </a:cxn>
              <a:cxn ang="0">
                <a:pos x="42" y="36"/>
              </a:cxn>
              <a:cxn ang="0">
                <a:pos x="46" y="32"/>
              </a:cxn>
              <a:cxn ang="0">
                <a:pos x="42" y="41"/>
              </a:cxn>
              <a:cxn ang="0">
                <a:pos x="42" y="47"/>
              </a:cxn>
              <a:cxn ang="0">
                <a:pos x="46" y="43"/>
              </a:cxn>
              <a:cxn ang="0">
                <a:pos x="42" y="52"/>
              </a:cxn>
              <a:cxn ang="0">
                <a:pos x="42" y="57"/>
              </a:cxn>
              <a:cxn ang="0">
                <a:pos x="46" y="53"/>
              </a:cxn>
            </a:cxnLst>
            <a:rect l="0" t="0" r="r" b="b"/>
            <a:pathLst>
              <a:path w="56" h="72">
                <a:moveTo>
                  <a:pt x="56" y="3"/>
                </a:moveTo>
                <a:cubicBezTo>
                  <a:pt x="56" y="70"/>
                  <a:pt x="56" y="70"/>
                  <a:pt x="56" y="70"/>
                </a:cubicBezTo>
                <a:cubicBezTo>
                  <a:pt x="56" y="71"/>
                  <a:pt x="55" y="72"/>
                  <a:pt x="54" y="72"/>
                </a:cubicBezTo>
                <a:cubicBezTo>
                  <a:pt x="2" y="72"/>
                  <a:pt x="2" y="72"/>
                  <a:pt x="2" y="72"/>
                </a:cubicBezTo>
                <a:cubicBezTo>
                  <a:pt x="1" y="72"/>
                  <a:pt x="0" y="71"/>
                  <a:pt x="0" y="70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2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5" y="0"/>
                  <a:pt x="56" y="1"/>
                  <a:pt x="56" y="3"/>
                </a:cubicBezTo>
                <a:close/>
                <a:moveTo>
                  <a:pt x="15" y="12"/>
                </a:moveTo>
                <a:cubicBezTo>
                  <a:pt x="15" y="11"/>
                  <a:pt x="15" y="11"/>
                  <a:pt x="14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1"/>
                  <a:pt x="10" y="11"/>
                  <a:pt x="10" y="12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5"/>
                  <a:pt x="11" y="16"/>
                  <a:pt x="11" y="16"/>
                </a:cubicBezTo>
                <a:cubicBezTo>
                  <a:pt x="14" y="16"/>
                  <a:pt x="14" y="16"/>
                  <a:pt x="14" y="16"/>
                </a:cubicBezTo>
                <a:cubicBezTo>
                  <a:pt x="15" y="16"/>
                  <a:pt x="15" y="15"/>
                  <a:pt x="15" y="14"/>
                </a:cubicBezTo>
                <a:lnTo>
                  <a:pt x="15" y="12"/>
                </a:lnTo>
                <a:close/>
                <a:moveTo>
                  <a:pt x="15" y="22"/>
                </a:moveTo>
                <a:cubicBezTo>
                  <a:pt x="15" y="21"/>
                  <a:pt x="15" y="21"/>
                  <a:pt x="14" y="21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0" y="21"/>
                  <a:pt x="10" y="22"/>
                </a:cubicBezTo>
                <a:cubicBezTo>
                  <a:pt x="10" y="25"/>
                  <a:pt x="10" y="25"/>
                  <a:pt x="10" y="25"/>
                </a:cubicBezTo>
                <a:cubicBezTo>
                  <a:pt x="10" y="25"/>
                  <a:pt x="11" y="26"/>
                  <a:pt x="11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5" y="26"/>
                  <a:pt x="15" y="25"/>
                  <a:pt x="15" y="25"/>
                </a:cubicBezTo>
                <a:lnTo>
                  <a:pt x="15" y="22"/>
                </a:lnTo>
                <a:close/>
                <a:moveTo>
                  <a:pt x="15" y="32"/>
                </a:moveTo>
                <a:cubicBezTo>
                  <a:pt x="15" y="32"/>
                  <a:pt x="15" y="31"/>
                  <a:pt x="14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1" y="31"/>
                  <a:pt x="10" y="32"/>
                  <a:pt x="10" y="32"/>
                </a:cubicBezTo>
                <a:cubicBezTo>
                  <a:pt x="10" y="35"/>
                  <a:pt x="10" y="35"/>
                  <a:pt x="10" y="35"/>
                </a:cubicBezTo>
                <a:cubicBezTo>
                  <a:pt x="10" y="36"/>
                  <a:pt x="11" y="36"/>
                  <a:pt x="11" y="36"/>
                </a:cubicBezTo>
                <a:cubicBezTo>
                  <a:pt x="14" y="36"/>
                  <a:pt x="14" y="36"/>
                  <a:pt x="14" y="36"/>
                </a:cubicBezTo>
                <a:cubicBezTo>
                  <a:pt x="15" y="36"/>
                  <a:pt x="15" y="36"/>
                  <a:pt x="15" y="35"/>
                </a:cubicBezTo>
                <a:lnTo>
                  <a:pt x="15" y="32"/>
                </a:lnTo>
                <a:close/>
                <a:moveTo>
                  <a:pt x="15" y="43"/>
                </a:moveTo>
                <a:cubicBezTo>
                  <a:pt x="15" y="42"/>
                  <a:pt x="15" y="41"/>
                  <a:pt x="14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0" y="42"/>
                  <a:pt x="10" y="43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6"/>
                  <a:pt x="11" y="47"/>
                  <a:pt x="11" y="47"/>
                </a:cubicBezTo>
                <a:cubicBezTo>
                  <a:pt x="14" y="47"/>
                  <a:pt x="14" y="47"/>
                  <a:pt x="14" y="47"/>
                </a:cubicBezTo>
                <a:cubicBezTo>
                  <a:pt x="15" y="47"/>
                  <a:pt x="15" y="46"/>
                  <a:pt x="15" y="45"/>
                </a:cubicBezTo>
                <a:lnTo>
                  <a:pt x="15" y="43"/>
                </a:lnTo>
                <a:close/>
                <a:moveTo>
                  <a:pt x="15" y="53"/>
                </a:moveTo>
                <a:cubicBezTo>
                  <a:pt x="15" y="52"/>
                  <a:pt x="15" y="52"/>
                  <a:pt x="14" y="52"/>
                </a:cubicBezTo>
                <a:cubicBezTo>
                  <a:pt x="11" y="52"/>
                  <a:pt x="11" y="52"/>
                  <a:pt x="11" y="52"/>
                </a:cubicBezTo>
                <a:cubicBezTo>
                  <a:pt x="11" y="52"/>
                  <a:pt x="10" y="52"/>
                  <a:pt x="10" y="53"/>
                </a:cubicBezTo>
                <a:cubicBezTo>
                  <a:pt x="10" y="56"/>
                  <a:pt x="10" y="56"/>
                  <a:pt x="10" y="56"/>
                </a:cubicBezTo>
                <a:cubicBezTo>
                  <a:pt x="10" y="56"/>
                  <a:pt x="11" y="57"/>
                  <a:pt x="11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15" y="57"/>
                  <a:pt x="15" y="56"/>
                  <a:pt x="15" y="56"/>
                </a:cubicBezTo>
                <a:lnTo>
                  <a:pt x="15" y="53"/>
                </a:lnTo>
                <a:close/>
                <a:moveTo>
                  <a:pt x="20" y="14"/>
                </a:moveTo>
                <a:cubicBezTo>
                  <a:pt x="20" y="15"/>
                  <a:pt x="21" y="16"/>
                  <a:pt x="2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5" y="16"/>
                  <a:pt x="25" y="15"/>
                  <a:pt x="25" y="14"/>
                </a:cubicBezTo>
                <a:cubicBezTo>
                  <a:pt x="25" y="12"/>
                  <a:pt x="25" y="12"/>
                  <a:pt x="25" y="12"/>
                </a:cubicBezTo>
                <a:cubicBezTo>
                  <a:pt x="25" y="11"/>
                  <a:pt x="25" y="11"/>
                  <a:pt x="24" y="11"/>
                </a:cubicBezTo>
                <a:cubicBezTo>
                  <a:pt x="22" y="11"/>
                  <a:pt x="22" y="11"/>
                  <a:pt x="22" y="11"/>
                </a:cubicBezTo>
                <a:cubicBezTo>
                  <a:pt x="21" y="11"/>
                  <a:pt x="20" y="11"/>
                  <a:pt x="20" y="12"/>
                </a:cubicBezTo>
                <a:lnTo>
                  <a:pt x="20" y="14"/>
                </a:lnTo>
                <a:close/>
                <a:moveTo>
                  <a:pt x="20" y="25"/>
                </a:moveTo>
                <a:cubicBezTo>
                  <a:pt x="20" y="25"/>
                  <a:pt x="21" y="26"/>
                  <a:pt x="22" y="26"/>
                </a:cubicBezTo>
                <a:cubicBezTo>
                  <a:pt x="24" y="26"/>
                  <a:pt x="24" y="26"/>
                  <a:pt x="24" y="26"/>
                </a:cubicBezTo>
                <a:cubicBezTo>
                  <a:pt x="25" y="26"/>
                  <a:pt x="25" y="25"/>
                  <a:pt x="25" y="2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4" y="21"/>
                </a:cubicBezTo>
                <a:cubicBezTo>
                  <a:pt x="22" y="21"/>
                  <a:pt x="22" y="21"/>
                  <a:pt x="22" y="21"/>
                </a:cubicBezTo>
                <a:cubicBezTo>
                  <a:pt x="21" y="21"/>
                  <a:pt x="20" y="21"/>
                  <a:pt x="20" y="22"/>
                </a:cubicBezTo>
                <a:lnTo>
                  <a:pt x="20" y="25"/>
                </a:lnTo>
                <a:close/>
                <a:moveTo>
                  <a:pt x="20" y="35"/>
                </a:moveTo>
                <a:cubicBezTo>
                  <a:pt x="20" y="36"/>
                  <a:pt x="21" y="36"/>
                  <a:pt x="22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5"/>
                </a:cubicBezTo>
                <a:cubicBezTo>
                  <a:pt x="25" y="32"/>
                  <a:pt x="25" y="32"/>
                  <a:pt x="25" y="32"/>
                </a:cubicBezTo>
                <a:cubicBezTo>
                  <a:pt x="25" y="32"/>
                  <a:pt x="25" y="31"/>
                  <a:pt x="24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1" y="31"/>
                  <a:pt x="20" y="32"/>
                  <a:pt x="20" y="32"/>
                </a:cubicBezTo>
                <a:lnTo>
                  <a:pt x="20" y="35"/>
                </a:lnTo>
                <a:close/>
                <a:moveTo>
                  <a:pt x="20" y="45"/>
                </a:moveTo>
                <a:cubicBezTo>
                  <a:pt x="20" y="46"/>
                  <a:pt x="21" y="47"/>
                  <a:pt x="22" y="47"/>
                </a:cubicBezTo>
                <a:cubicBezTo>
                  <a:pt x="24" y="47"/>
                  <a:pt x="24" y="47"/>
                  <a:pt x="24" y="47"/>
                </a:cubicBezTo>
                <a:cubicBezTo>
                  <a:pt x="25" y="47"/>
                  <a:pt x="25" y="46"/>
                  <a:pt x="25" y="45"/>
                </a:cubicBezTo>
                <a:cubicBezTo>
                  <a:pt x="25" y="43"/>
                  <a:pt x="25" y="43"/>
                  <a:pt x="25" y="43"/>
                </a:cubicBezTo>
                <a:cubicBezTo>
                  <a:pt x="25" y="42"/>
                  <a:pt x="25" y="41"/>
                  <a:pt x="24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1" y="41"/>
                  <a:pt x="20" y="42"/>
                  <a:pt x="20" y="43"/>
                </a:cubicBezTo>
                <a:lnTo>
                  <a:pt x="20" y="45"/>
                </a:lnTo>
                <a:close/>
                <a:moveTo>
                  <a:pt x="36" y="58"/>
                </a:moveTo>
                <a:cubicBezTo>
                  <a:pt x="36" y="57"/>
                  <a:pt x="35" y="57"/>
                  <a:pt x="34" y="57"/>
                </a:cubicBezTo>
                <a:cubicBezTo>
                  <a:pt x="22" y="57"/>
                  <a:pt x="22" y="57"/>
                  <a:pt x="22" y="57"/>
                </a:cubicBezTo>
                <a:cubicBezTo>
                  <a:pt x="21" y="57"/>
                  <a:pt x="20" y="57"/>
                  <a:pt x="20" y="58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7"/>
                  <a:pt x="21" y="67"/>
                  <a:pt x="22" y="67"/>
                </a:cubicBezTo>
                <a:cubicBezTo>
                  <a:pt x="34" y="67"/>
                  <a:pt x="34" y="67"/>
                  <a:pt x="34" y="67"/>
                </a:cubicBezTo>
                <a:cubicBezTo>
                  <a:pt x="35" y="67"/>
                  <a:pt x="36" y="67"/>
                  <a:pt x="36" y="66"/>
                </a:cubicBezTo>
                <a:lnTo>
                  <a:pt x="36" y="58"/>
                </a:lnTo>
                <a:close/>
                <a:moveTo>
                  <a:pt x="36" y="12"/>
                </a:moveTo>
                <a:cubicBezTo>
                  <a:pt x="36" y="11"/>
                  <a:pt x="35" y="11"/>
                  <a:pt x="34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31" y="11"/>
                  <a:pt x="31" y="11"/>
                  <a:pt x="31" y="12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5"/>
                  <a:pt x="31" y="16"/>
                  <a:pt x="32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5" y="16"/>
                  <a:pt x="36" y="15"/>
                  <a:pt x="36" y="14"/>
                </a:cubicBezTo>
                <a:lnTo>
                  <a:pt x="36" y="12"/>
                </a:lnTo>
                <a:close/>
                <a:moveTo>
                  <a:pt x="36" y="22"/>
                </a:moveTo>
                <a:cubicBezTo>
                  <a:pt x="36" y="21"/>
                  <a:pt x="35" y="21"/>
                  <a:pt x="34" y="21"/>
                </a:cubicBezTo>
                <a:cubicBezTo>
                  <a:pt x="32" y="21"/>
                  <a:pt x="32" y="21"/>
                  <a:pt x="32" y="21"/>
                </a:cubicBezTo>
                <a:cubicBezTo>
                  <a:pt x="31" y="21"/>
                  <a:pt x="31" y="21"/>
                  <a:pt x="31" y="22"/>
                </a:cubicBezTo>
                <a:cubicBezTo>
                  <a:pt x="31" y="25"/>
                  <a:pt x="31" y="25"/>
                  <a:pt x="31" y="25"/>
                </a:cubicBezTo>
                <a:cubicBezTo>
                  <a:pt x="31" y="25"/>
                  <a:pt x="31" y="26"/>
                  <a:pt x="32" y="26"/>
                </a:cubicBezTo>
                <a:cubicBezTo>
                  <a:pt x="34" y="26"/>
                  <a:pt x="34" y="26"/>
                  <a:pt x="34" y="26"/>
                </a:cubicBezTo>
                <a:cubicBezTo>
                  <a:pt x="35" y="26"/>
                  <a:pt x="36" y="25"/>
                  <a:pt x="36" y="25"/>
                </a:cubicBezTo>
                <a:lnTo>
                  <a:pt x="36" y="22"/>
                </a:lnTo>
                <a:close/>
                <a:moveTo>
                  <a:pt x="36" y="32"/>
                </a:moveTo>
                <a:cubicBezTo>
                  <a:pt x="36" y="32"/>
                  <a:pt x="35" y="31"/>
                  <a:pt x="34" y="31"/>
                </a:cubicBezTo>
                <a:cubicBezTo>
                  <a:pt x="32" y="31"/>
                  <a:pt x="32" y="31"/>
                  <a:pt x="32" y="31"/>
                </a:cubicBezTo>
                <a:cubicBezTo>
                  <a:pt x="31" y="31"/>
                  <a:pt x="31" y="32"/>
                  <a:pt x="31" y="32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6"/>
                  <a:pt x="31" y="36"/>
                  <a:pt x="32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5" y="36"/>
                  <a:pt x="36" y="36"/>
                  <a:pt x="36" y="35"/>
                </a:cubicBezTo>
                <a:lnTo>
                  <a:pt x="36" y="32"/>
                </a:lnTo>
                <a:close/>
                <a:moveTo>
                  <a:pt x="36" y="43"/>
                </a:moveTo>
                <a:cubicBezTo>
                  <a:pt x="36" y="42"/>
                  <a:pt x="35" y="41"/>
                  <a:pt x="34" y="41"/>
                </a:cubicBezTo>
                <a:cubicBezTo>
                  <a:pt x="32" y="41"/>
                  <a:pt x="32" y="41"/>
                  <a:pt x="32" y="41"/>
                </a:cubicBezTo>
                <a:cubicBezTo>
                  <a:pt x="31" y="41"/>
                  <a:pt x="31" y="42"/>
                  <a:pt x="31" y="43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6"/>
                  <a:pt x="31" y="47"/>
                  <a:pt x="32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5" y="47"/>
                  <a:pt x="36" y="46"/>
                  <a:pt x="36" y="45"/>
                </a:cubicBezTo>
                <a:lnTo>
                  <a:pt x="36" y="43"/>
                </a:lnTo>
                <a:close/>
                <a:moveTo>
                  <a:pt x="46" y="12"/>
                </a:moveTo>
                <a:cubicBezTo>
                  <a:pt x="46" y="11"/>
                  <a:pt x="45" y="11"/>
                  <a:pt x="45" y="11"/>
                </a:cubicBezTo>
                <a:cubicBezTo>
                  <a:pt x="42" y="11"/>
                  <a:pt x="42" y="11"/>
                  <a:pt x="42" y="11"/>
                </a:cubicBezTo>
                <a:cubicBezTo>
                  <a:pt x="41" y="11"/>
                  <a:pt x="41" y="11"/>
                  <a:pt x="41" y="12"/>
                </a:cubicBezTo>
                <a:cubicBezTo>
                  <a:pt x="41" y="14"/>
                  <a:pt x="41" y="14"/>
                  <a:pt x="41" y="14"/>
                </a:cubicBezTo>
                <a:cubicBezTo>
                  <a:pt x="41" y="15"/>
                  <a:pt x="41" y="16"/>
                  <a:pt x="42" y="16"/>
                </a:cubicBezTo>
                <a:cubicBezTo>
                  <a:pt x="45" y="16"/>
                  <a:pt x="45" y="16"/>
                  <a:pt x="45" y="16"/>
                </a:cubicBezTo>
                <a:cubicBezTo>
                  <a:pt x="45" y="16"/>
                  <a:pt x="46" y="15"/>
                  <a:pt x="46" y="14"/>
                </a:cubicBezTo>
                <a:lnTo>
                  <a:pt x="46" y="12"/>
                </a:lnTo>
                <a:close/>
                <a:moveTo>
                  <a:pt x="46" y="22"/>
                </a:moveTo>
                <a:cubicBezTo>
                  <a:pt x="46" y="21"/>
                  <a:pt x="45" y="21"/>
                  <a:pt x="45" y="21"/>
                </a:cubicBezTo>
                <a:cubicBezTo>
                  <a:pt x="42" y="21"/>
                  <a:pt x="42" y="21"/>
                  <a:pt x="42" y="21"/>
                </a:cubicBezTo>
                <a:cubicBezTo>
                  <a:pt x="41" y="21"/>
                  <a:pt x="41" y="21"/>
                  <a:pt x="41" y="22"/>
                </a:cubicBezTo>
                <a:cubicBezTo>
                  <a:pt x="41" y="25"/>
                  <a:pt x="41" y="25"/>
                  <a:pt x="41" y="25"/>
                </a:cubicBezTo>
                <a:cubicBezTo>
                  <a:pt x="41" y="25"/>
                  <a:pt x="41" y="26"/>
                  <a:pt x="42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6" y="25"/>
                  <a:pt x="46" y="25"/>
                </a:cubicBezTo>
                <a:lnTo>
                  <a:pt x="46" y="22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1" y="31"/>
                  <a:pt x="41" y="32"/>
                  <a:pt x="41" y="32"/>
                </a:cubicBezTo>
                <a:cubicBezTo>
                  <a:pt x="41" y="35"/>
                  <a:pt x="41" y="35"/>
                  <a:pt x="41" y="35"/>
                </a:cubicBezTo>
                <a:cubicBezTo>
                  <a:pt x="41" y="36"/>
                  <a:pt x="41" y="36"/>
                  <a:pt x="42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42" y="41"/>
                  <a:pt x="42" y="41"/>
                  <a:pt x="42" y="41"/>
                </a:cubicBezTo>
                <a:cubicBezTo>
                  <a:pt x="41" y="41"/>
                  <a:pt x="41" y="42"/>
                  <a:pt x="41" y="43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6"/>
                  <a:pt x="41" y="47"/>
                  <a:pt x="42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1" y="52"/>
                  <a:pt x="41" y="52"/>
                  <a:pt x="41" y="53"/>
                </a:cubicBezTo>
                <a:cubicBezTo>
                  <a:pt x="41" y="56"/>
                  <a:pt x="41" y="56"/>
                  <a:pt x="41" y="56"/>
                </a:cubicBezTo>
                <a:cubicBezTo>
                  <a:pt x="41" y="56"/>
                  <a:pt x="41" y="57"/>
                  <a:pt x="42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1" name="Freeform 57"/>
          <p:cNvSpPr>
            <a:spLocks noEditPoints="1"/>
          </p:cNvSpPr>
          <p:nvPr/>
        </p:nvSpPr>
        <p:spPr bwMode="auto">
          <a:xfrm>
            <a:off x="7040020" y="4233228"/>
            <a:ext cx="681659" cy="604308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2" name="TextBox 28"/>
          <p:cNvSpPr txBox="1"/>
          <p:nvPr/>
        </p:nvSpPr>
        <p:spPr>
          <a:xfrm>
            <a:off x="1613995" y="4233228"/>
            <a:ext cx="228441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8"/>
          <p:cNvSpPr txBox="1"/>
          <p:nvPr/>
        </p:nvSpPr>
        <p:spPr>
          <a:xfrm>
            <a:off x="1661187" y="1596818"/>
            <a:ext cx="228441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8"/>
          <p:cNvSpPr txBox="1"/>
          <p:nvPr/>
        </p:nvSpPr>
        <p:spPr>
          <a:xfrm>
            <a:off x="8428603" y="4236653"/>
            <a:ext cx="228441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8"/>
          <p:cNvSpPr txBox="1"/>
          <p:nvPr/>
        </p:nvSpPr>
        <p:spPr>
          <a:xfrm>
            <a:off x="8428603" y="1670312"/>
            <a:ext cx="228441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503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椭圆 10"/>
          <p:cNvSpPr>
            <a:spLocks noChangeArrowheads="1"/>
          </p:cNvSpPr>
          <p:nvPr/>
        </p:nvSpPr>
        <p:spPr bwMode="auto">
          <a:xfrm>
            <a:off x="3626089" y="4788151"/>
            <a:ext cx="5222980" cy="1085608"/>
          </a:xfrm>
          <a:prstGeom prst="ellipse">
            <a:avLst/>
          </a:prstGeom>
          <a:gradFill rotWithShape="1">
            <a:gsLst>
              <a:gs pos="0">
                <a:schemeClr val="tx1">
                  <a:lumMod val="93000"/>
                  <a:lumOff val="7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glow rad="127000">
              <a:srgbClr val="F79524">
                <a:alpha val="0"/>
              </a:srgbClr>
            </a:glow>
            <a:outerShdw dist="107763" dir="2700000" algn="ctr" rotWithShape="0">
              <a:srgbClr val="535455"/>
            </a:outerShdw>
            <a:softEdge rad="368300"/>
          </a:effectLst>
          <a:extLst/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zh-CN" altLang="zh-CN" kern="0">
              <a:solidFill>
                <a:sysClr val="windowText" lastClr="000000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816641" y="1735019"/>
            <a:ext cx="2420938" cy="3109913"/>
            <a:chOff x="3816641" y="1735019"/>
            <a:chExt cx="2420938" cy="3109913"/>
          </a:xfrm>
        </p:grpSpPr>
        <p:sp>
          <p:nvSpPr>
            <p:cNvPr id="5" name="空心弧 13"/>
            <p:cNvSpPr/>
            <p:nvPr/>
          </p:nvSpPr>
          <p:spPr bwMode="auto">
            <a:xfrm rot="17578576">
              <a:off x="3351085" y="2595014"/>
              <a:ext cx="2803830" cy="1696005"/>
            </a:xfrm>
            <a:custGeom>
              <a:avLst/>
              <a:gdLst/>
              <a:ahLst/>
              <a:cxnLst/>
              <a:rect l="l" t="t" r="r" b="b"/>
              <a:pathLst>
                <a:path w="3440880" h="2081906">
                  <a:moveTo>
                    <a:pt x="3440880" y="961297"/>
                  </a:moveTo>
                  <a:lnTo>
                    <a:pt x="2891543" y="1194209"/>
                  </a:lnTo>
                  <a:cubicBezTo>
                    <a:pt x="2701588" y="808306"/>
                    <a:pt x="2347568" y="513519"/>
                    <a:pt x="1900886" y="415768"/>
                  </a:cubicBezTo>
                  <a:cubicBezTo>
                    <a:pt x="1101852" y="240910"/>
                    <a:pt x="308885" y="762762"/>
                    <a:pt x="129748" y="1581355"/>
                  </a:cubicBezTo>
                  <a:cubicBezTo>
                    <a:pt x="104339" y="1697460"/>
                    <a:pt x="92644" y="1813298"/>
                    <a:pt x="95053" y="1927042"/>
                  </a:cubicBezTo>
                  <a:lnTo>
                    <a:pt x="97910" y="1999727"/>
                  </a:lnTo>
                  <a:cubicBezTo>
                    <a:pt x="98463" y="2027324"/>
                    <a:pt x="100942" y="2054702"/>
                    <a:pt x="104186" y="2081906"/>
                  </a:cubicBezTo>
                  <a:lnTo>
                    <a:pt x="97658" y="2027742"/>
                  </a:lnTo>
                  <a:lnTo>
                    <a:pt x="0" y="1797410"/>
                  </a:lnTo>
                  <a:lnTo>
                    <a:pt x="13675" y="1579391"/>
                  </a:lnTo>
                  <a:lnTo>
                    <a:pt x="72076" y="1206588"/>
                  </a:lnTo>
                  <a:lnTo>
                    <a:pt x="249086" y="813208"/>
                  </a:lnTo>
                  <a:lnTo>
                    <a:pt x="699835" y="354698"/>
                  </a:lnTo>
                  <a:lnTo>
                    <a:pt x="747029" y="390891"/>
                  </a:lnTo>
                  <a:cubicBezTo>
                    <a:pt x="1114571" y="96546"/>
                    <a:pt x="1589835" y="-44447"/>
                    <a:pt x="2070027" y="12378"/>
                  </a:cubicBezTo>
                  <a:cubicBezTo>
                    <a:pt x="2659198" y="82098"/>
                    <a:pt x="3171648" y="439655"/>
                    <a:pt x="3440880" y="96129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D1F1F"/>
                </a:gs>
                <a:gs pos="27000">
                  <a:schemeClr val="accent2"/>
                </a:gs>
                <a:gs pos="66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空心弧 13"/>
            <p:cNvSpPr/>
            <p:nvPr/>
          </p:nvSpPr>
          <p:spPr bwMode="auto">
            <a:xfrm rot="17578576">
              <a:off x="3153532" y="2398128"/>
              <a:ext cx="3071144" cy="1744926"/>
            </a:xfrm>
            <a:custGeom>
              <a:avLst/>
              <a:gdLst/>
              <a:ahLst/>
              <a:cxnLst/>
              <a:rect l="l" t="t" r="r" b="b"/>
              <a:pathLst>
                <a:path w="5022717" h="2854509">
                  <a:moveTo>
                    <a:pt x="5022717" y="1184507"/>
                  </a:moveTo>
                  <a:lnTo>
                    <a:pt x="4714007" y="2854509"/>
                  </a:lnTo>
                  <a:lnTo>
                    <a:pt x="3299038" y="1915323"/>
                  </a:lnTo>
                  <a:lnTo>
                    <a:pt x="3803232" y="1701552"/>
                  </a:lnTo>
                  <a:cubicBezTo>
                    <a:pt x="3562338" y="1134599"/>
                    <a:pt x="3066325" y="693643"/>
                    <a:pt x="2428573" y="554079"/>
                  </a:cubicBezTo>
                  <a:cubicBezTo>
                    <a:pt x="1363729" y="321052"/>
                    <a:pt x="306971" y="1016504"/>
                    <a:pt x="68241" y="2107414"/>
                  </a:cubicBezTo>
                  <a:cubicBezTo>
                    <a:pt x="18868" y="2333024"/>
                    <a:pt x="8351" y="2557878"/>
                    <a:pt x="34176" y="2774480"/>
                  </a:cubicBezTo>
                  <a:cubicBezTo>
                    <a:pt x="-73420" y="2148278"/>
                    <a:pt x="74250" y="1495420"/>
                    <a:pt x="460103" y="969762"/>
                  </a:cubicBezTo>
                  <a:cubicBezTo>
                    <a:pt x="966350" y="280089"/>
                    <a:pt x="1804377" y="-84044"/>
                    <a:pt x="2653981" y="16495"/>
                  </a:cubicBezTo>
                  <a:cubicBezTo>
                    <a:pt x="3480110" y="114255"/>
                    <a:pt x="4193051" y="636675"/>
                    <a:pt x="4535198" y="139120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D1F1F"/>
                </a:gs>
                <a:gs pos="27000">
                  <a:srgbClr val="AD1F1F"/>
                </a:gs>
                <a:gs pos="66000">
                  <a:schemeClr val="accent2"/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平行四边形 6"/>
            <p:cNvSpPr/>
            <p:nvPr/>
          </p:nvSpPr>
          <p:spPr bwMode="auto">
            <a:xfrm flipH="1">
              <a:off x="5161935" y="1808142"/>
              <a:ext cx="1075644" cy="555246"/>
            </a:xfrm>
            <a:prstGeom prst="parallelogram">
              <a:avLst>
                <a:gd name="adj" fmla="val 148256"/>
              </a:avLst>
            </a:prstGeom>
            <a:gradFill flip="none" rotWithShape="1">
              <a:gsLst>
                <a:gs pos="0">
                  <a:srgbClr val="AD1F1F"/>
                </a:gs>
                <a:gs pos="27000">
                  <a:schemeClr val="accent2">
                    <a:lumMod val="75000"/>
                  </a:schemeClr>
                </a:gs>
                <a:gs pos="66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平行四边形 7"/>
            <p:cNvSpPr/>
            <p:nvPr/>
          </p:nvSpPr>
          <p:spPr bwMode="auto">
            <a:xfrm>
              <a:off x="5134183" y="2363388"/>
              <a:ext cx="1101962" cy="575116"/>
            </a:xfrm>
            <a:prstGeom prst="parallelogram">
              <a:avLst>
                <a:gd name="adj" fmla="val 148256"/>
              </a:avLst>
            </a:prstGeom>
            <a:gradFill flip="none" rotWithShape="1">
              <a:gsLst>
                <a:gs pos="0">
                  <a:srgbClr val="AD1F1F"/>
                </a:gs>
                <a:gs pos="27000">
                  <a:schemeClr val="accent2">
                    <a:lumMod val="75000"/>
                  </a:schemeClr>
                </a:gs>
                <a:gs pos="66000">
                  <a:schemeClr val="accent2"/>
                </a:gs>
                <a:gs pos="100000">
                  <a:schemeClr val="tx2">
                    <a:lumMod val="40000"/>
                    <a:lumOff val="6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5121567" y="2014419"/>
              <a:ext cx="492125" cy="64611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4800">
                  <a:solidFill>
                    <a:schemeClr val="bg1"/>
                  </a:solidFill>
                  <a:effectLst/>
                  <a:latin typeface="Dotum" pitchFamily="34" charset="-127"/>
                  <a:ea typeface="Dotum" pitchFamily="34" charset="-127"/>
                </a:defRPr>
              </a:lvl1pPr>
            </a:lstStyle>
            <a:p>
              <a:pPr>
                <a:defRPr/>
              </a:pPr>
              <a:r>
                <a:rPr lang="en-US" altLang="zh-CN" sz="36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</a:t>
              </a:r>
              <a:endParaRPr lang="zh-CN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" name="组合 11"/>
          <p:cNvGrpSpPr>
            <a:grpSpLocks/>
          </p:cNvGrpSpPr>
          <p:nvPr/>
        </p:nvGrpSpPr>
        <p:grpSpPr bwMode="auto">
          <a:xfrm>
            <a:off x="5447482" y="2281766"/>
            <a:ext cx="2420937" cy="3068638"/>
            <a:chOff x="3585384" y="2273421"/>
            <a:chExt cx="2421087" cy="3069287"/>
          </a:xfrm>
        </p:grpSpPr>
        <p:sp>
          <p:nvSpPr>
            <p:cNvPr id="11" name="空心弧 13"/>
            <p:cNvSpPr/>
            <p:nvPr/>
          </p:nvSpPr>
          <p:spPr>
            <a:xfrm rot="6778576">
              <a:off x="3847667" y="3057398"/>
              <a:ext cx="2788517" cy="1316991"/>
            </a:xfrm>
            <a:custGeom>
              <a:avLst/>
              <a:gdLst/>
              <a:ahLst/>
              <a:cxnLst/>
              <a:rect l="l" t="t" r="r" b="b"/>
              <a:pathLst>
                <a:path w="2788517" h="1316991">
                  <a:moveTo>
                    <a:pt x="0" y="1261585"/>
                  </a:moveTo>
                  <a:lnTo>
                    <a:pt x="43621" y="983125"/>
                  </a:lnTo>
                  <a:lnTo>
                    <a:pt x="187849" y="662600"/>
                  </a:lnTo>
                  <a:lnTo>
                    <a:pt x="555118" y="289007"/>
                  </a:lnTo>
                  <a:lnTo>
                    <a:pt x="593572" y="318497"/>
                  </a:lnTo>
                  <a:cubicBezTo>
                    <a:pt x="893044" y="78665"/>
                    <a:pt x="1280289" y="-36215"/>
                    <a:pt x="1671548" y="10085"/>
                  </a:cubicBezTo>
                  <a:cubicBezTo>
                    <a:pt x="2151604" y="66893"/>
                    <a:pt x="2569147" y="358230"/>
                    <a:pt x="2788517" y="783263"/>
                  </a:cubicBezTo>
                  <a:lnTo>
                    <a:pt x="2340919" y="973039"/>
                  </a:lnTo>
                  <a:cubicBezTo>
                    <a:pt x="2186143" y="658606"/>
                    <a:pt x="1897688" y="418414"/>
                    <a:pt x="1533733" y="338767"/>
                  </a:cubicBezTo>
                  <a:cubicBezTo>
                    <a:pt x="882681" y="196293"/>
                    <a:pt x="236573" y="621497"/>
                    <a:pt x="90612" y="1288485"/>
                  </a:cubicBezTo>
                  <a:lnTo>
                    <a:pt x="86054" y="1316991"/>
                  </a:lnTo>
                  <a:close/>
                </a:path>
              </a:pathLst>
            </a:custGeom>
            <a:gradFill flip="none" rotWithShape="1">
              <a:gsLst>
                <a:gs pos="27000">
                  <a:srgbClr val="FF7711"/>
                </a:gs>
                <a:gs pos="5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  <a:gs pos="80000">
                  <a:srgbClr val="FFC000"/>
                </a:gs>
              </a:gsLst>
              <a:path path="circle">
                <a:fillToRect t="100000" r="100000"/>
              </a:path>
              <a:tileRect l="-100000" b="-100000"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空心弧 13"/>
            <p:cNvSpPr/>
            <p:nvPr/>
          </p:nvSpPr>
          <p:spPr>
            <a:xfrm rot="6778576">
              <a:off x="3599196" y="2935433"/>
              <a:ext cx="3069287" cy="1745263"/>
            </a:xfrm>
            <a:custGeom>
              <a:avLst/>
              <a:gdLst/>
              <a:ahLst/>
              <a:cxnLst/>
              <a:rect l="l" t="t" r="r" b="b"/>
              <a:pathLst>
                <a:path w="3069287" h="1745263">
                  <a:moveTo>
                    <a:pt x="157" y="1464603"/>
                  </a:moveTo>
                  <a:cubicBezTo>
                    <a:pt x="-4415" y="1156390"/>
                    <a:pt x="91112" y="849810"/>
                    <a:pt x="279680" y="592918"/>
                  </a:cubicBezTo>
                  <a:cubicBezTo>
                    <a:pt x="589203" y="171248"/>
                    <a:pt x="1101577" y="-51385"/>
                    <a:pt x="1621029" y="10085"/>
                  </a:cubicBezTo>
                  <a:cubicBezTo>
                    <a:pt x="2126129" y="69856"/>
                    <a:pt x="2562025" y="389266"/>
                    <a:pt x="2771215" y="850593"/>
                  </a:cubicBezTo>
                  <a:lnTo>
                    <a:pt x="3069287" y="724214"/>
                  </a:lnTo>
                  <a:lnTo>
                    <a:pt x="2880540" y="1745263"/>
                  </a:lnTo>
                  <a:lnTo>
                    <a:pt x="2015420" y="1171039"/>
                  </a:lnTo>
                  <a:lnTo>
                    <a:pt x="2323687" y="1040338"/>
                  </a:lnTo>
                  <a:cubicBezTo>
                    <a:pt x="2176403" y="693700"/>
                    <a:pt x="1873138" y="424097"/>
                    <a:pt x="1483213" y="338767"/>
                  </a:cubicBezTo>
                  <a:cubicBezTo>
                    <a:pt x="832162" y="196293"/>
                    <a:pt x="186055" y="621496"/>
                    <a:pt x="40094" y="1288485"/>
                  </a:cubicBezTo>
                  <a:cubicBezTo>
                    <a:pt x="30695" y="1331434"/>
                    <a:pt x="23599" y="1374338"/>
                    <a:pt x="19551" y="1417149"/>
                  </a:cubicBezTo>
                  <a:lnTo>
                    <a:pt x="10745" y="1411479"/>
                  </a:lnTo>
                  <a:close/>
                </a:path>
              </a:pathLst>
            </a:custGeom>
            <a:gradFill flip="none" rotWithShape="1">
              <a:gsLst>
                <a:gs pos="27000">
                  <a:srgbClr val="FF7711"/>
                </a:gs>
                <a:gs pos="5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  <a:gs pos="80000">
                  <a:srgbClr val="FFC000"/>
                </a:gs>
              </a:gsLst>
              <a:path path="circle">
                <a:fillToRect l="100000" b="100000"/>
              </a:path>
              <a:tileRect t="-100000" r="-100000"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平行四边形 12"/>
            <p:cNvSpPr/>
            <p:nvPr/>
          </p:nvSpPr>
          <p:spPr>
            <a:xfrm rot="10800000" flipH="1">
              <a:off x="3585384" y="4714449"/>
              <a:ext cx="1075852" cy="555205"/>
            </a:xfrm>
            <a:prstGeom prst="parallelogram">
              <a:avLst>
                <a:gd name="adj" fmla="val 148256"/>
              </a:avLst>
            </a:prstGeom>
            <a:gradFill flip="none" rotWithShape="1">
              <a:gsLst>
                <a:gs pos="27000">
                  <a:srgbClr val="FF7711"/>
                </a:gs>
                <a:gs pos="5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  <a:gs pos="80000">
                  <a:srgbClr val="FFC000"/>
                </a:gs>
              </a:gsLst>
              <a:path path="circle">
                <a:fillToRect t="100000" r="100000"/>
              </a:path>
              <a:tileRect l="-100000" b="-100000"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平行四边形 13"/>
            <p:cNvSpPr/>
            <p:nvPr/>
          </p:nvSpPr>
          <p:spPr>
            <a:xfrm rot="10800000">
              <a:off x="3586819" y="4139376"/>
              <a:ext cx="1102175" cy="575073"/>
            </a:xfrm>
            <a:prstGeom prst="parallelogram">
              <a:avLst>
                <a:gd name="adj" fmla="val 148256"/>
              </a:avLst>
            </a:prstGeom>
            <a:gradFill flip="none" rotWithShape="1">
              <a:gsLst>
                <a:gs pos="27000">
                  <a:srgbClr val="FF7711"/>
                </a:gs>
                <a:gs pos="5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  <a:gs pos="80000">
                  <a:srgbClr val="FFC000"/>
                </a:gs>
              </a:gsLst>
              <a:path path="circle">
                <a:fillToRect t="100000" r="100000"/>
              </a:path>
              <a:tileRect l="-100000" b="-100000"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244237" y="4353486"/>
              <a:ext cx="453998" cy="64646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4800">
                  <a:solidFill>
                    <a:schemeClr val="bg1"/>
                  </a:solidFill>
                  <a:effectLst/>
                  <a:latin typeface="Dotum" pitchFamily="34" charset="-127"/>
                  <a:ea typeface="Dotum" pitchFamily="34" charset="-127"/>
                </a:defRPr>
              </a:lvl1pPr>
            </a:lstStyle>
            <a:p>
              <a:pPr>
                <a:defRPr/>
              </a:pPr>
              <a:r>
                <a:rPr lang="en-US" altLang="zh-CN" sz="36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</a:t>
              </a:r>
              <a:endParaRPr lang="zh-CN" altLang="en-US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6" name="TextBox 11"/>
          <p:cNvSpPr txBox="1">
            <a:spLocks noChangeArrowheads="1"/>
          </p:cNvSpPr>
          <p:nvPr/>
        </p:nvSpPr>
        <p:spPr bwMode="auto">
          <a:xfrm flipH="1">
            <a:off x="5477644" y="2811235"/>
            <a:ext cx="1592263" cy="4001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000" b="1" kern="0" dirty="0">
                <a:latin typeface="微软雅黑" pitchFamily="34" charset="-122"/>
                <a:ea typeface="微软雅黑" pitchFamily="34" charset="-122"/>
              </a:rPr>
              <a:t>您的标题</a:t>
            </a:r>
            <a:endParaRPr lang="en-US" altLang="zh-CN" sz="2000" b="1" kern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1"/>
          <p:cNvSpPr txBox="1">
            <a:spLocks noChangeArrowheads="1"/>
          </p:cNvSpPr>
          <p:nvPr/>
        </p:nvSpPr>
        <p:spPr bwMode="auto">
          <a:xfrm flipH="1">
            <a:off x="2580456" y="1209446"/>
            <a:ext cx="1592262" cy="4001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000" b="1" kern="0" dirty="0">
                <a:latin typeface="微软雅黑" pitchFamily="34" charset="-122"/>
                <a:ea typeface="微软雅黑" pitchFamily="34" charset="-122"/>
              </a:rPr>
              <a:t>您的标题</a:t>
            </a:r>
            <a:endParaRPr lang="en-US" altLang="zh-CN" sz="2000" b="1" kern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24"/>
          <p:cNvSpPr txBox="1">
            <a:spLocks noChangeArrowheads="1"/>
          </p:cNvSpPr>
          <p:nvPr/>
        </p:nvSpPr>
        <p:spPr bwMode="auto">
          <a:xfrm>
            <a:off x="2167707" y="1140354"/>
            <a:ext cx="492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rgbClr val="AD1F1F"/>
                </a:solidFill>
                <a:latin typeface="Dotum" pitchFamily="34" charset="-127"/>
                <a:ea typeface="Dotum" pitchFamily="34" charset="-127"/>
              </a:rPr>
              <a:t>A</a:t>
            </a:r>
            <a:endParaRPr lang="zh-CN" altLang="en-US" sz="3600" dirty="0">
              <a:solidFill>
                <a:srgbClr val="AD1F1F"/>
              </a:solidFill>
              <a:latin typeface="Dotum" pitchFamily="34" charset="-127"/>
              <a:ea typeface="Dotum" pitchFamily="34" charset="-127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258194" y="1643591"/>
            <a:ext cx="2297113" cy="44450"/>
          </a:xfrm>
          <a:prstGeom prst="rect">
            <a:avLst/>
          </a:prstGeom>
          <a:solidFill>
            <a:srgbClr val="AD1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TextBox 11"/>
          <p:cNvSpPr txBox="1">
            <a:spLocks noChangeArrowheads="1"/>
          </p:cNvSpPr>
          <p:nvPr/>
        </p:nvSpPr>
        <p:spPr bwMode="auto">
          <a:xfrm flipH="1">
            <a:off x="8224019" y="4487635"/>
            <a:ext cx="1592263" cy="4001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000" b="1" kern="0" dirty="0">
                <a:latin typeface="微软雅黑" pitchFamily="34" charset="-122"/>
                <a:ea typeface="微软雅黑" pitchFamily="34" charset="-122"/>
              </a:rPr>
              <a:t>您的标题</a:t>
            </a:r>
            <a:endParaRPr lang="en-US" altLang="zh-CN" sz="2000" b="1" kern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33"/>
          <p:cNvSpPr txBox="1">
            <a:spLocks noChangeArrowheads="1"/>
          </p:cNvSpPr>
          <p:nvPr/>
        </p:nvSpPr>
        <p:spPr bwMode="auto">
          <a:xfrm>
            <a:off x="7811268" y="4393142"/>
            <a:ext cx="45397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rgbClr val="C73E01"/>
                </a:solidFill>
                <a:latin typeface="Dotum" pitchFamily="34" charset="-127"/>
                <a:ea typeface="Dotum" pitchFamily="34" charset="-127"/>
              </a:rPr>
              <a:t>B</a:t>
            </a:r>
            <a:endParaRPr lang="zh-CN" altLang="en-US" sz="3600" dirty="0">
              <a:solidFill>
                <a:srgbClr val="C73E01"/>
              </a:solidFill>
              <a:latin typeface="Dotum" pitchFamily="34" charset="-127"/>
              <a:ea typeface="Dotum" pitchFamily="34" charset="-127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901756" y="4920191"/>
            <a:ext cx="2298700" cy="46038"/>
          </a:xfrm>
          <a:prstGeom prst="rect">
            <a:avLst/>
          </a:prstGeom>
          <a:solidFill>
            <a:srgbClr val="C73E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TextBox 28"/>
          <p:cNvSpPr txBox="1"/>
          <p:nvPr/>
        </p:nvSpPr>
        <p:spPr>
          <a:xfrm>
            <a:off x="2270892" y="1733024"/>
            <a:ext cx="228441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9"/>
          <p:cNvSpPr txBox="1"/>
          <p:nvPr/>
        </p:nvSpPr>
        <p:spPr>
          <a:xfrm>
            <a:off x="7916042" y="5024907"/>
            <a:ext cx="2284414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30"/>
          <p:cNvSpPr txBox="1"/>
          <p:nvPr/>
        </p:nvSpPr>
        <p:spPr>
          <a:xfrm>
            <a:off x="5419997" y="3288533"/>
            <a:ext cx="183390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024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 animBg="1"/>
      <p:bldP spid="20" grpId="0"/>
      <p:bldP spid="21" grpId="0"/>
      <p:bldP spid="22" grpId="0" animBg="1"/>
      <p:bldP spid="23" grpId="0"/>
      <p:bldP spid="24" grpId="0"/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AutoShape 5"/>
          <p:cNvSpPr>
            <a:spLocks/>
          </p:cNvSpPr>
          <p:nvPr/>
        </p:nvSpPr>
        <p:spPr bwMode="auto">
          <a:xfrm>
            <a:off x="4820444" y="2052195"/>
            <a:ext cx="1199356" cy="1024731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9599" y="21600"/>
                </a:moveTo>
                <a:cubicBezTo>
                  <a:pt x="0" y="14674"/>
                  <a:pt x="0" y="14674"/>
                  <a:pt x="0" y="14674"/>
                </a:cubicBezTo>
                <a:cubicBezTo>
                  <a:pt x="4517" y="6100"/>
                  <a:pt x="12282" y="577"/>
                  <a:pt x="20894" y="0"/>
                </a:cubicBezTo>
                <a:cubicBezTo>
                  <a:pt x="21600" y="13190"/>
                  <a:pt x="21600" y="13190"/>
                  <a:pt x="21600" y="13190"/>
                </a:cubicBezTo>
                <a:cubicBezTo>
                  <a:pt x="16517" y="13520"/>
                  <a:pt x="12141" y="16818"/>
                  <a:pt x="9599" y="216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2860" tIns="22860" rIns="22860" bIns="22860"/>
          <a:lstStyle/>
          <a:p>
            <a:endParaRPr lang="zh-CN" altLang="en-US" sz="900"/>
          </a:p>
        </p:txBody>
      </p:sp>
      <p:sp>
        <p:nvSpPr>
          <p:cNvPr id="4" name="AutoShape 6"/>
          <p:cNvSpPr>
            <a:spLocks/>
          </p:cNvSpPr>
          <p:nvPr/>
        </p:nvSpPr>
        <p:spPr bwMode="auto">
          <a:xfrm>
            <a:off x="6818313" y="2839595"/>
            <a:ext cx="723107" cy="1354138"/>
          </a:xfrm>
          <a:custGeom>
            <a:avLst/>
            <a:gdLst>
              <a:gd name="T0" fmla="*/ 10026 w 20053"/>
              <a:gd name="T1" fmla="*/ 10800 h 21600"/>
              <a:gd name="T2" fmla="*/ 10026 w 20053"/>
              <a:gd name="T3" fmla="*/ 10800 h 21600"/>
              <a:gd name="T4" fmla="*/ 10026 w 20053"/>
              <a:gd name="T5" fmla="*/ 10800 h 21600"/>
              <a:gd name="T6" fmla="*/ 10026 w 2005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53" h="21600">
                <a:moveTo>
                  <a:pt x="0" y="4619"/>
                </a:moveTo>
                <a:cubicBezTo>
                  <a:pt x="15413" y="0"/>
                  <a:pt x="15413" y="0"/>
                  <a:pt x="15413" y="0"/>
                </a:cubicBezTo>
                <a:cubicBezTo>
                  <a:pt x="21600" y="6742"/>
                  <a:pt x="21600" y="14857"/>
                  <a:pt x="15413" y="21599"/>
                </a:cubicBezTo>
                <a:cubicBezTo>
                  <a:pt x="0" y="16980"/>
                  <a:pt x="0" y="16980"/>
                  <a:pt x="0" y="16980"/>
                </a:cubicBezTo>
                <a:cubicBezTo>
                  <a:pt x="1736" y="15169"/>
                  <a:pt x="2605" y="13047"/>
                  <a:pt x="2605" y="10800"/>
                </a:cubicBezTo>
                <a:cubicBezTo>
                  <a:pt x="2605" y="8552"/>
                  <a:pt x="1736" y="6492"/>
                  <a:pt x="0" y="461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22860" tIns="22860" rIns="22860" bIns="22860"/>
          <a:lstStyle/>
          <a:p>
            <a:pPr defTabSz="457200">
              <a:defRPr/>
            </a:pPr>
            <a:endParaRPr lang="es-ES" sz="900">
              <a:solidFill>
                <a:srgbClr val="000000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5" name="AutoShape 7"/>
          <p:cNvSpPr>
            <a:spLocks/>
          </p:cNvSpPr>
          <p:nvPr/>
        </p:nvSpPr>
        <p:spPr bwMode="auto">
          <a:xfrm>
            <a:off x="6125369" y="3954020"/>
            <a:ext cx="1201738" cy="10263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960" y="0"/>
                </a:moveTo>
                <a:cubicBezTo>
                  <a:pt x="21600" y="6925"/>
                  <a:pt x="21600" y="6925"/>
                  <a:pt x="21600" y="6925"/>
                </a:cubicBezTo>
                <a:cubicBezTo>
                  <a:pt x="17097" y="15499"/>
                  <a:pt x="9287" y="21022"/>
                  <a:pt x="703" y="21600"/>
                </a:cubicBezTo>
                <a:cubicBezTo>
                  <a:pt x="0" y="8491"/>
                  <a:pt x="0" y="8491"/>
                  <a:pt x="0" y="8491"/>
                </a:cubicBezTo>
                <a:cubicBezTo>
                  <a:pt x="5065" y="8079"/>
                  <a:pt x="9498" y="4781"/>
                  <a:pt x="1196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22860" tIns="22860" rIns="22860" bIns="22860"/>
          <a:lstStyle/>
          <a:p>
            <a:pPr defTabSz="457200">
              <a:defRPr/>
            </a:pPr>
            <a:endParaRPr lang="es-ES" sz="900">
              <a:solidFill>
                <a:srgbClr val="000000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6" name="AutoShape 8"/>
          <p:cNvSpPr>
            <a:spLocks/>
          </p:cNvSpPr>
          <p:nvPr/>
        </p:nvSpPr>
        <p:spPr bwMode="auto">
          <a:xfrm>
            <a:off x="6116638" y="2052195"/>
            <a:ext cx="1201738" cy="1018381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13292"/>
                </a:moveTo>
                <a:cubicBezTo>
                  <a:pt x="562" y="0"/>
                  <a:pt x="562" y="0"/>
                  <a:pt x="562" y="0"/>
                </a:cubicBezTo>
                <a:cubicBezTo>
                  <a:pt x="9216" y="498"/>
                  <a:pt x="17026" y="5981"/>
                  <a:pt x="21600" y="14538"/>
                </a:cubicBezTo>
                <a:cubicBezTo>
                  <a:pt x="12031" y="21600"/>
                  <a:pt x="12031" y="21600"/>
                  <a:pt x="12031" y="21600"/>
                </a:cubicBezTo>
                <a:cubicBezTo>
                  <a:pt x="9498" y="16864"/>
                  <a:pt x="5065" y="13624"/>
                  <a:pt x="0" y="1329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2860" tIns="22860" rIns="22860" bIns="22860"/>
          <a:lstStyle/>
          <a:p>
            <a:endParaRPr lang="zh-CN" altLang="en-US" sz="900"/>
          </a:p>
        </p:txBody>
      </p:sp>
      <p:sp>
        <p:nvSpPr>
          <p:cNvPr id="7" name="AutoShape 9"/>
          <p:cNvSpPr>
            <a:spLocks/>
          </p:cNvSpPr>
          <p:nvPr/>
        </p:nvSpPr>
        <p:spPr bwMode="auto">
          <a:xfrm>
            <a:off x="4849019" y="3978626"/>
            <a:ext cx="1201738" cy="10064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8152"/>
                </a:moveTo>
                <a:cubicBezTo>
                  <a:pt x="21248" y="21600"/>
                  <a:pt x="21248" y="21600"/>
                  <a:pt x="21248" y="21600"/>
                </a:cubicBezTo>
                <a:cubicBezTo>
                  <a:pt x="12664" y="21347"/>
                  <a:pt x="4714" y="16052"/>
                  <a:pt x="0" y="7480"/>
                </a:cubicBezTo>
                <a:cubicBezTo>
                  <a:pt x="9357" y="0"/>
                  <a:pt x="9357" y="0"/>
                  <a:pt x="9357" y="0"/>
                </a:cubicBezTo>
                <a:cubicBezTo>
                  <a:pt x="12031" y="4790"/>
                  <a:pt x="16463" y="7984"/>
                  <a:pt x="21600" y="815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22860" tIns="22860" rIns="22860" bIns="22860"/>
          <a:lstStyle/>
          <a:p>
            <a:pPr defTabSz="457200">
              <a:defRPr/>
            </a:pPr>
            <a:endParaRPr lang="es-ES" sz="900">
              <a:solidFill>
                <a:srgbClr val="000000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8" name="AutoShape 10"/>
          <p:cNvSpPr>
            <a:spLocks/>
          </p:cNvSpPr>
          <p:nvPr/>
        </p:nvSpPr>
        <p:spPr bwMode="auto">
          <a:xfrm>
            <a:off x="4603750" y="2855470"/>
            <a:ext cx="725488" cy="1353344"/>
          </a:xfrm>
          <a:custGeom>
            <a:avLst/>
            <a:gdLst>
              <a:gd name="T0" fmla="+- 0 11588 1577"/>
              <a:gd name="T1" fmla="*/ T0 w 20023"/>
              <a:gd name="T2" fmla="*/ 10800 h 21600"/>
              <a:gd name="T3" fmla="+- 0 11588 1577"/>
              <a:gd name="T4" fmla="*/ T3 w 20023"/>
              <a:gd name="T5" fmla="*/ 10800 h 21600"/>
              <a:gd name="T6" fmla="+- 0 11588 1577"/>
              <a:gd name="T7" fmla="*/ T6 w 20023"/>
              <a:gd name="T8" fmla="*/ 10800 h 21600"/>
              <a:gd name="T9" fmla="+- 0 11588 1577"/>
              <a:gd name="T10" fmla="*/ T9 w 2002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0023" h="21600">
                <a:moveTo>
                  <a:pt x="20023" y="16855"/>
                </a:moveTo>
                <a:cubicBezTo>
                  <a:pt x="4795" y="21599"/>
                  <a:pt x="4795" y="21599"/>
                  <a:pt x="4795" y="21599"/>
                </a:cubicBezTo>
                <a:cubicBezTo>
                  <a:pt x="-1470" y="14857"/>
                  <a:pt x="-1577" y="6804"/>
                  <a:pt x="4363" y="0"/>
                </a:cubicBezTo>
                <a:cubicBezTo>
                  <a:pt x="19807" y="4494"/>
                  <a:pt x="19807" y="4494"/>
                  <a:pt x="19807" y="4494"/>
                </a:cubicBezTo>
                <a:cubicBezTo>
                  <a:pt x="18187" y="6305"/>
                  <a:pt x="17323" y="8365"/>
                  <a:pt x="17323" y="10550"/>
                </a:cubicBezTo>
                <a:cubicBezTo>
                  <a:pt x="17323" y="12860"/>
                  <a:pt x="18295" y="14982"/>
                  <a:pt x="20023" y="168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22860" tIns="22860" rIns="22860" bIns="22860"/>
          <a:lstStyle/>
          <a:p>
            <a:pPr defTabSz="457200">
              <a:defRPr/>
            </a:pPr>
            <a:endParaRPr lang="es-ES" sz="900">
              <a:solidFill>
                <a:srgbClr val="000000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9" name="AutoShape 11"/>
          <p:cNvSpPr>
            <a:spLocks/>
          </p:cNvSpPr>
          <p:nvPr/>
        </p:nvSpPr>
        <p:spPr bwMode="auto">
          <a:xfrm>
            <a:off x="5373688" y="2360170"/>
            <a:ext cx="273844" cy="3016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9" tIns="35719" rIns="35719" bIns="35719" anchor="ctr"/>
          <a:lstStyle>
            <a:lvl1pPr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1pPr>
            <a:lvl2pPr marL="742950" indent="-28575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2pPr>
            <a:lvl3pPr marL="1143000" indent="-22860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3pPr>
            <a:lvl4pPr marL="1600200" indent="-22860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4pPr>
            <a:lvl5pPr marL="2057400" indent="-22860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5pPr>
            <a:lvl6pPr marL="25146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6pPr>
            <a:lvl7pPr marL="29718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7pPr>
            <a:lvl8pPr marL="34290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8pPr>
            <a:lvl9pPr marL="38862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es-ES" altLang="zh-CN" sz="1750" b="0" dirty="0">
                <a:latin typeface="FontAwesome" pitchFamily="2" charset="0"/>
                <a:sym typeface="FontAwesome" pitchFamily="2" charset="0"/>
              </a:rPr>
              <a:t></a:t>
            </a:r>
            <a:endParaRPr lang="es-ES" altLang="zh-CN" sz="1250" dirty="0">
              <a:latin typeface="微软雅黑" panose="020B0503020204020204" pitchFamily="34" charset="-122"/>
            </a:endParaRPr>
          </a:p>
        </p:txBody>
      </p:sp>
      <p:sp>
        <p:nvSpPr>
          <p:cNvPr id="10" name="AutoShape 12"/>
          <p:cNvSpPr>
            <a:spLocks/>
          </p:cNvSpPr>
          <p:nvPr/>
        </p:nvSpPr>
        <p:spPr bwMode="auto">
          <a:xfrm>
            <a:off x="6477000" y="2360170"/>
            <a:ext cx="290513" cy="3016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9" tIns="35719" rIns="35719" bIns="35719" anchor="ctr"/>
          <a:lstStyle>
            <a:lvl1pPr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1pPr>
            <a:lvl2pPr marL="742950" indent="-28575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2pPr>
            <a:lvl3pPr marL="1143000" indent="-22860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3pPr>
            <a:lvl4pPr marL="1600200" indent="-22860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4pPr>
            <a:lvl5pPr marL="2057400" indent="-22860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5pPr>
            <a:lvl6pPr marL="25146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6pPr>
            <a:lvl7pPr marL="29718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7pPr>
            <a:lvl8pPr marL="34290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8pPr>
            <a:lvl9pPr marL="38862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es-ES" altLang="zh-CN" sz="1750" b="0" dirty="0">
                <a:latin typeface="FontAwesome" pitchFamily="2" charset="0"/>
                <a:sym typeface="FontAwesome" pitchFamily="2" charset="0"/>
              </a:rPr>
              <a:t></a:t>
            </a:r>
            <a:endParaRPr lang="es-ES" altLang="zh-CN" sz="1250" dirty="0">
              <a:latin typeface="微软雅黑" panose="020B0503020204020204" pitchFamily="34" charset="-122"/>
            </a:endParaRPr>
          </a:p>
        </p:txBody>
      </p:sp>
      <p:sp>
        <p:nvSpPr>
          <p:cNvPr id="11" name="AutoShape 13"/>
          <p:cNvSpPr>
            <a:spLocks/>
          </p:cNvSpPr>
          <p:nvPr/>
        </p:nvSpPr>
        <p:spPr bwMode="auto">
          <a:xfrm>
            <a:off x="4687888" y="3314257"/>
            <a:ext cx="419100" cy="3016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9" tIns="35719" rIns="35719" bIns="35719" anchor="ctr"/>
          <a:lstStyle>
            <a:lvl1pPr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1pPr>
            <a:lvl2pPr marL="742950" indent="-28575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2pPr>
            <a:lvl3pPr marL="1143000" indent="-22860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3pPr>
            <a:lvl4pPr marL="1600200" indent="-22860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4pPr>
            <a:lvl5pPr marL="2057400" indent="-22860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5pPr>
            <a:lvl6pPr marL="25146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6pPr>
            <a:lvl7pPr marL="29718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7pPr>
            <a:lvl8pPr marL="34290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8pPr>
            <a:lvl9pPr marL="38862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es-ES" altLang="zh-CN" sz="1750" b="0" dirty="0">
                <a:latin typeface="FontAwesome" pitchFamily="2" charset="0"/>
                <a:sym typeface="FontAwesome" pitchFamily="2" charset="0"/>
              </a:rPr>
              <a:t></a:t>
            </a:r>
            <a:endParaRPr lang="es-ES" altLang="zh-CN" sz="1250" dirty="0">
              <a:latin typeface="微软雅黑" panose="020B0503020204020204" pitchFamily="34" charset="-122"/>
            </a:endParaRPr>
          </a:p>
        </p:txBody>
      </p:sp>
      <p:sp>
        <p:nvSpPr>
          <p:cNvPr id="12" name="AutoShape 14"/>
          <p:cNvSpPr>
            <a:spLocks/>
          </p:cNvSpPr>
          <p:nvPr/>
        </p:nvSpPr>
        <p:spPr bwMode="auto">
          <a:xfrm>
            <a:off x="7038182" y="3314257"/>
            <a:ext cx="307181" cy="3016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9" tIns="35719" rIns="35719" bIns="35719" anchor="ctr"/>
          <a:lstStyle>
            <a:lvl1pPr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1pPr>
            <a:lvl2pPr marL="742950" indent="-28575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2pPr>
            <a:lvl3pPr marL="1143000" indent="-22860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3pPr>
            <a:lvl4pPr marL="1600200" indent="-22860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4pPr>
            <a:lvl5pPr marL="2057400" indent="-22860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5pPr>
            <a:lvl6pPr marL="25146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6pPr>
            <a:lvl7pPr marL="29718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7pPr>
            <a:lvl8pPr marL="34290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8pPr>
            <a:lvl9pPr marL="38862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es-ES" altLang="zh-CN" sz="1750" b="0" dirty="0">
                <a:latin typeface="FontAwesome" pitchFamily="2" charset="0"/>
                <a:sym typeface="FontAwesome" pitchFamily="2" charset="0"/>
              </a:rPr>
              <a:t></a:t>
            </a:r>
            <a:endParaRPr lang="es-ES" altLang="zh-CN" sz="1250" dirty="0">
              <a:latin typeface="微软雅黑" panose="020B0503020204020204" pitchFamily="34" charset="-122"/>
            </a:endParaRPr>
          </a:p>
        </p:txBody>
      </p:sp>
      <p:sp>
        <p:nvSpPr>
          <p:cNvPr id="13" name="AutoShape 15"/>
          <p:cNvSpPr>
            <a:spLocks/>
          </p:cNvSpPr>
          <p:nvPr/>
        </p:nvSpPr>
        <p:spPr bwMode="auto">
          <a:xfrm>
            <a:off x="5310982" y="4369945"/>
            <a:ext cx="419100" cy="3024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9" tIns="35719" rIns="35719" bIns="35719" anchor="ctr"/>
          <a:lstStyle>
            <a:lvl1pPr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1pPr>
            <a:lvl2pPr marL="742950" indent="-28575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2pPr>
            <a:lvl3pPr marL="1143000" indent="-22860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3pPr>
            <a:lvl4pPr marL="1600200" indent="-22860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4pPr>
            <a:lvl5pPr marL="2057400" indent="-22860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5pPr>
            <a:lvl6pPr marL="25146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6pPr>
            <a:lvl7pPr marL="29718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7pPr>
            <a:lvl8pPr marL="34290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8pPr>
            <a:lvl9pPr marL="38862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es-ES" altLang="zh-CN" sz="1750" b="0" dirty="0">
                <a:latin typeface="FontAwesome" pitchFamily="2" charset="0"/>
                <a:sym typeface="FontAwesome" pitchFamily="2" charset="0"/>
              </a:rPr>
              <a:t></a:t>
            </a:r>
            <a:endParaRPr lang="es-ES" altLang="zh-CN" sz="1250" dirty="0">
              <a:latin typeface="微软雅黑" panose="020B0503020204020204" pitchFamily="34" charset="-122"/>
            </a:endParaRPr>
          </a:p>
        </p:txBody>
      </p:sp>
      <p:sp>
        <p:nvSpPr>
          <p:cNvPr id="14" name="AutoShape 16"/>
          <p:cNvSpPr>
            <a:spLocks/>
          </p:cNvSpPr>
          <p:nvPr/>
        </p:nvSpPr>
        <p:spPr bwMode="auto">
          <a:xfrm>
            <a:off x="6533357" y="4363595"/>
            <a:ext cx="307181" cy="3016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9" tIns="35719" rIns="35719" bIns="35719" anchor="ctr"/>
          <a:lstStyle>
            <a:lvl1pPr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1pPr>
            <a:lvl2pPr marL="742950" indent="-28575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2pPr>
            <a:lvl3pPr marL="1143000" indent="-22860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3pPr>
            <a:lvl4pPr marL="1600200" indent="-22860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4pPr>
            <a:lvl5pPr marL="2057400" indent="-228600" defTabSz="512763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5pPr>
            <a:lvl6pPr marL="25146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6pPr>
            <a:lvl7pPr marL="29718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7pPr>
            <a:lvl8pPr marL="34290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8pPr>
            <a:lvl9pPr marL="3886200" indent="-228600" algn="ctr" defTabSz="5127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es-ES" altLang="zh-CN" sz="1750" b="0" dirty="0">
                <a:latin typeface="FontAwesome" pitchFamily="2" charset="0"/>
                <a:sym typeface="FontAwesome" pitchFamily="2" charset="0"/>
              </a:rPr>
              <a:t></a:t>
            </a:r>
            <a:endParaRPr lang="es-ES" altLang="zh-CN" sz="1250" dirty="0">
              <a:latin typeface="微软雅黑" panose="020B0503020204020204" pitchFamily="34" charset="-122"/>
            </a:endParaRPr>
          </a:p>
        </p:txBody>
      </p:sp>
      <p:sp>
        <p:nvSpPr>
          <p:cNvPr id="15" name="AutoShape 17"/>
          <p:cNvSpPr>
            <a:spLocks/>
          </p:cNvSpPr>
          <p:nvPr/>
        </p:nvSpPr>
        <p:spPr bwMode="auto">
          <a:xfrm>
            <a:off x="5343525" y="2666557"/>
            <a:ext cx="696119" cy="5953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9599" y="21599"/>
                </a:moveTo>
                <a:cubicBezTo>
                  <a:pt x="0" y="14674"/>
                  <a:pt x="0" y="14674"/>
                  <a:pt x="0" y="14674"/>
                </a:cubicBezTo>
                <a:cubicBezTo>
                  <a:pt x="4517" y="6100"/>
                  <a:pt x="12282" y="577"/>
                  <a:pt x="20894" y="0"/>
                </a:cubicBezTo>
                <a:cubicBezTo>
                  <a:pt x="21600" y="13190"/>
                  <a:pt x="21600" y="13190"/>
                  <a:pt x="21600" y="13190"/>
                </a:cubicBezTo>
                <a:cubicBezTo>
                  <a:pt x="16517" y="13520"/>
                  <a:pt x="12141" y="16818"/>
                  <a:pt x="9599" y="2159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22860" tIns="22860" rIns="22860" bIns="22860"/>
          <a:lstStyle/>
          <a:p>
            <a:pPr defTabSz="457200">
              <a:defRPr/>
            </a:pPr>
            <a:endParaRPr lang="es-ES" sz="900">
              <a:solidFill>
                <a:srgbClr val="000000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16" name="AutoShape 18"/>
          <p:cNvSpPr>
            <a:spLocks/>
          </p:cNvSpPr>
          <p:nvPr/>
        </p:nvSpPr>
        <p:spPr bwMode="auto">
          <a:xfrm>
            <a:off x="6503988" y="3124551"/>
            <a:ext cx="419894" cy="785813"/>
          </a:xfrm>
          <a:custGeom>
            <a:avLst/>
            <a:gdLst>
              <a:gd name="T0" fmla="*/ 10026 w 20053"/>
              <a:gd name="T1" fmla="*/ 10800 h 21600"/>
              <a:gd name="T2" fmla="*/ 10026 w 20053"/>
              <a:gd name="T3" fmla="*/ 10800 h 21600"/>
              <a:gd name="T4" fmla="*/ 10026 w 20053"/>
              <a:gd name="T5" fmla="*/ 10800 h 21600"/>
              <a:gd name="T6" fmla="*/ 10026 w 2005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53" h="21600">
                <a:moveTo>
                  <a:pt x="0" y="4619"/>
                </a:moveTo>
                <a:cubicBezTo>
                  <a:pt x="15413" y="0"/>
                  <a:pt x="15413" y="0"/>
                  <a:pt x="15413" y="0"/>
                </a:cubicBezTo>
                <a:cubicBezTo>
                  <a:pt x="21599" y="6742"/>
                  <a:pt x="21599" y="14857"/>
                  <a:pt x="15413" y="21600"/>
                </a:cubicBezTo>
                <a:cubicBezTo>
                  <a:pt x="0" y="16980"/>
                  <a:pt x="0" y="16980"/>
                  <a:pt x="0" y="16980"/>
                </a:cubicBezTo>
                <a:cubicBezTo>
                  <a:pt x="1736" y="15169"/>
                  <a:pt x="2605" y="13047"/>
                  <a:pt x="2605" y="10800"/>
                </a:cubicBezTo>
                <a:cubicBezTo>
                  <a:pt x="2605" y="8552"/>
                  <a:pt x="1736" y="6492"/>
                  <a:pt x="0" y="461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22860" tIns="22860" rIns="22860" bIns="22860"/>
          <a:lstStyle/>
          <a:p>
            <a:pPr defTabSz="457200">
              <a:defRPr/>
            </a:pPr>
            <a:endParaRPr lang="es-ES" sz="900">
              <a:solidFill>
                <a:srgbClr val="000000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17" name="AutoShape 19"/>
          <p:cNvSpPr>
            <a:spLocks/>
          </p:cNvSpPr>
          <p:nvPr/>
        </p:nvSpPr>
        <p:spPr bwMode="auto">
          <a:xfrm>
            <a:off x="6101557" y="3771457"/>
            <a:ext cx="697706" cy="59610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960" y="0"/>
                </a:moveTo>
                <a:cubicBezTo>
                  <a:pt x="21600" y="6925"/>
                  <a:pt x="21600" y="6925"/>
                  <a:pt x="21600" y="6925"/>
                </a:cubicBezTo>
                <a:cubicBezTo>
                  <a:pt x="17097" y="15499"/>
                  <a:pt x="9287" y="21022"/>
                  <a:pt x="703" y="21599"/>
                </a:cubicBezTo>
                <a:cubicBezTo>
                  <a:pt x="0" y="8491"/>
                  <a:pt x="0" y="8491"/>
                  <a:pt x="0" y="8491"/>
                </a:cubicBezTo>
                <a:cubicBezTo>
                  <a:pt x="5065" y="8079"/>
                  <a:pt x="9498" y="4781"/>
                  <a:pt x="1196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22860" tIns="22860" rIns="22860" bIns="22860"/>
          <a:lstStyle/>
          <a:p>
            <a:pPr defTabSz="457200">
              <a:defRPr/>
            </a:pPr>
            <a:endParaRPr lang="es-ES" sz="900">
              <a:solidFill>
                <a:srgbClr val="000000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18" name="AutoShape 20"/>
          <p:cNvSpPr>
            <a:spLocks/>
          </p:cNvSpPr>
          <p:nvPr/>
        </p:nvSpPr>
        <p:spPr bwMode="auto">
          <a:xfrm>
            <a:off x="6096000" y="2666557"/>
            <a:ext cx="698500" cy="5913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3292"/>
                </a:moveTo>
                <a:cubicBezTo>
                  <a:pt x="562" y="0"/>
                  <a:pt x="562" y="0"/>
                  <a:pt x="562" y="0"/>
                </a:cubicBezTo>
                <a:cubicBezTo>
                  <a:pt x="9216" y="498"/>
                  <a:pt x="17026" y="5981"/>
                  <a:pt x="21600" y="14538"/>
                </a:cubicBezTo>
                <a:cubicBezTo>
                  <a:pt x="12031" y="21600"/>
                  <a:pt x="12031" y="21600"/>
                  <a:pt x="12031" y="21600"/>
                </a:cubicBezTo>
                <a:cubicBezTo>
                  <a:pt x="9498" y="16864"/>
                  <a:pt x="5065" y="13624"/>
                  <a:pt x="0" y="1329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22860" tIns="22860" rIns="22860" bIns="22860"/>
          <a:lstStyle/>
          <a:p>
            <a:pPr defTabSz="457200">
              <a:defRPr/>
            </a:pPr>
            <a:endParaRPr lang="es-ES" sz="900">
              <a:solidFill>
                <a:srgbClr val="000000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19" name="AutoShape 21"/>
          <p:cNvSpPr>
            <a:spLocks/>
          </p:cNvSpPr>
          <p:nvPr/>
        </p:nvSpPr>
        <p:spPr bwMode="auto">
          <a:xfrm>
            <a:off x="5359400" y="3785745"/>
            <a:ext cx="698500" cy="584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8152"/>
                </a:moveTo>
                <a:cubicBezTo>
                  <a:pt x="21248" y="21600"/>
                  <a:pt x="21248" y="21600"/>
                  <a:pt x="21248" y="21600"/>
                </a:cubicBezTo>
                <a:cubicBezTo>
                  <a:pt x="12664" y="21347"/>
                  <a:pt x="4714" y="16052"/>
                  <a:pt x="0" y="7480"/>
                </a:cubicBezTo>
                <a:cubicBezTo>
                  <a:pt x="9357" y="0"/>
                  <a:pt x="9357" y="0"/>
                  <a:pt x="9357" y="0"/>
                </a:cubicBezTo>
                <a:cubicBezTo>
                  <a:pt x="12031" y="4790"/>
                  <a:pt x="16463" y="7984"/>
                  <a:pt x="21600" y="8152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22860" tIns="22860" rIns="22860" bIns="22860"/>
          <a:lstStyle/>
          <a:p>
            <a:pPr defTabSz="457200">
              <a:defRPr/>
            </a:pPr>
            <a:endParaRPr lang="es-ES" sz="900">
              <a:solidFill>
                <a:srgbClr val="000000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20" name="AutoShape 22"/>
          <p:cNvSpPr>
            <a:spLocks/>
          </p:cNvSpPr>
          <p:nvPr/>
        </p:nvSpPr>
        <p:spPr bwMode="auto">
          <a:xfrm>
            <a:off x="5217319" y="3133282"/>
            <a:ext cx="421481" cy="786606"/>
          </a:xfrm>
          <a:custGeom>
            <a:avLst/>
            <a:gdLst>
              <a:gd name="T0" fmla="+- 0 11588 1577"/>
              <a:gd name="T1" fmla="*/ T0 w 20023"/>
              <a:gd name="T2" fmla="*/ 10800 h 21600"/>
              <a:gd name="T3" fmla="+- 0 11588 1577"/>
              <a:gd name="T4" fmla="*/ T3 w 20023"/>
              <a:gd name="T5" fmla="*/ 10800 h 21600"/>
              <a:gd name="T6" fmla="+- 0 11588 1577"/>
              <a:gd name="T7" fmla="*/ T6 w 20023"/>
              <a:gd name="T8" fmla="*/ 10800 h 21600"/>
              <a:gd name="T9" fmla="+- 0 11588 1577"/>
              <a:gd name="T10" fmla="*/ T9 w 2002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0023" h="21600">
                <a:moveTo>
                  <a:pt x="20023" y="16855"/>
                </a:moveTo>
                <a:cubicBezTo>
                  <a:pt x="4795" y="21600"/>
                  <a:pt x="4795" y="21600"/>
                  <a:pt x="4795" y="21600"/>
                </a:cubicBezTo>
                <a:cubicBezTo>
                  <a:pt x="-1470" y="14857"/>
                  <a:pt x="-1577" y="6804"/>
                  <a:pt x="4363" y="0"/>
                </a:cubicBezTo>
                <a:cubicBezTo>
                  <a:pt x="19807" y="4494"/>
                  <a:pt x="19807" y="4494"/>
                  <a:pt x="19807" y="4494"/>
                </a:cubicBezTo>
                <a:cubicBezTo>
                  <a:pt x="18187" y="6305"/>
                  <a:pt x="17323" y="8365"/>
                  <a:pt x="17323" y="10550"/>
                </a:cubicBezTo>
                <a:cubicBezTo>
                  <a:pt x="17323" y="12860"/>
                  <a:pt x="18295" y="14982"/>
                  <a:pt x="20023" y="16855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22860" tIns="22860" rIns="22860" bIns="22860"/>
          <a:lstStyle/>
          <a:p>
            <a:pPr defTabSz="457200">
              <a:defRPr/>
            </a:pPr>
            <a:endParaRPr lang="es-ES" sz="900">
              <a:solidFill>
                <a:srgbClr val="000000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21" name="AutoShape 23"/>
          <p:cNvSpPr>
            <a:spLocks/>
          </p:cNvSpPr>
          <p:nvPr/>
        </p:nvSpPr>
        <p:spPr bwMode="auto">
          <a:xfrm>
            <a:off x="5697538" y="3074545"/>
            <a:ext cx="361157" cy="3087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9599" y="21600"/>
                </a:moveTo>
                <a:cubicBezTo>
                  <a:pt x="0" y="14674"/>
                  <a:pt x="0" y="14674"/>
                  <a:pt x="0" y="14674"/>
                </a:cubicBezTo>
                <a:cubicBezTo>
                  <a:pt x="4517" y="6100"/>
                  <a:pt x="12282" y="577"/>
                  <a:pt x="20894" y="0"/>
                </a:cubicBezTo>
                <a:cubicBezTo>
                  <a:pt x="21599" y="13190"/>
                  <a:pt x="21599" y="13190"/>
                  <a:pt x="21599" y="13190"/>
                </a:cubicBezTo>
                <a:cubicBezTo>
                  <a:pt x="16517" y="13520"/>
                  <a:pt x="12141" y="16818"/>
                  <a:pt x="9599" y="2160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22860" tIns="22860" rIns="22860" bIns="22860"/>
          <a:lstStyle/>
          <a:p>
            <a:pPr defTabSz="457200">
              <a:defRPr/>
            </a:pPr>
            <a:endParaRPr lang="es-ES" sz="900">
              <a:solidFill>
                <a:srgbClr val="000000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22" name="AutoShape 24"/>
          <p:cNvSpPr>
            <a:spLocks/>
          </p:cNvSpPr>
          <p:nvPr/>
        </p:nvSpPr>
        <p:spPr bwMode="auto">
          <a:xfrm>
            <a:off x="6299200" y="3311876"/>
            <a:ext cx="217488" cy="407194"/>
          </a:xfrm>
          <a:custGeom>
            <a:avLst/>
            <a:gdLst>
              <a:gd name="T0" fmla="*/ 10026 w 20053"/>
              <a:gd name="T1" fmla="*/ 10800 h 21600"/>
              <a:gd name="T2" fmla="*/ 10026 w 20053"/>
              <a:gd name="T3" fmla="*/ 10800 h 21600"/>
              <a:gd name="T4" fmla="*/ 10026 w 20053"/>
              <a:gd name="T5" fmla="*/ 10800 h 21600"/>
              <a:gd name="T6" fmla="*/ 10026 w 2005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53" h="21600">
                <a:moveTo>
                  <a:pt x="0" y="4619"/>
                </a:moveTo>
                <a:cubicBezTo>
                  <a:pt x="15413" y="0"/>
                  <a:pt x="15413" y="0"/>
                  <a:pt x="15413" y="0"/>
                </a:cubicBezTo>
                <a:cubicBezTo>
                  <a:pt x="21600" y="6742"/>
                  <a:pt x="21600" y="14857"/>
                  <a:pt x="15413" y="21599"/>
                </a:cubicBezTo>
                <a:cubicBezTo>
                  <a:pt x="0" y="16980"/>
                  <a:pt x="0" y="16980"/>
                  <a:pt x="0" y="16980"/>
                </a:cubicBezTo>
                <a:cubicBezTo>
                  <a:pt x="1736" y="15169"/>
                  <a:pt x="2605" y="13047"/>
                  <a:pt x="2605" y="10800"/>
                </a:cubicBezTo>
                <a:cubicBezTo>
                  <a:pt x="2605" y="8552"/>
                  <a:pt x="1736" y="6492"/>
                  <a:pt x="0" y="4619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22860" tIns="22860" rIns="22860" bIns="22860"/>
          <a:lstStyle/>
          <a:p>
            <a:pPr defTabSz="457200">
              <a:defRPr/>
            </a:pPr>
            <a:endParaRPr lang="es-ES" sz="900">
              <a:solidFill>
                <a:srgbClr val="000000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23" name="AutoShape 25"/>
          <p:cNvSpPr>
            <a:spLocks/>
          </p:cNvSpPr>
          <p:nvPr/>
        </p:nvSpPr>
        <p:spPr bwMode="auto">
          <a:xfrm>
            <a:off x="6090444" y="3646838"/>
            <a:ext cx="361950" cy="3095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960" y="0"/>
                </a:moveTo>
                <a:cubicBezTo>
                  <a:pt x="21599" y="6925"/>
                  <a:pt x="21599" y="6925"/>
                  <a:pt x="21599" y="6925"/>
                </a:cubicBezTo>
                <a:cubicBezTo>
                  <a:pt x="17097" y="15499"/>
                  <a:pt x="9287" y="21022"/>
                  <a:pt x="703" y="21600"/>
                </a:cubicBezTo>
                <a:cubicBezTo>
                  <a:pt x="0" y="8491"/>
                  <a:pt x="0" y="8491"/>
                  <a:pt x="0" y="8491"/>
                </a:cubicBezTo>
                <a:cubicBezTo>
                  <a:pt x="5065" y="8079"/>
                  <a:pt x="9498" y="4781"/>
                  <a:pt x="1196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22860" tIns="22860" rIns="22860" bIns="22860"/>
          <a:lstStyle/>
          <a:p>
            <a:pPr defTabSz="457200">
              <a:defRPr/>
            </a:pPr>
            <a:endParaRPr lang="es-ES" sz="900">
              <a:solidFill>
                <a:srgbClr val="000000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24" name="AutoShape 26"/>
          <p:cNvSpPr>
            <a:spLocks/>
          </p:cNvSpPr>
          <p:nvPr/>
        </p:nvSpPr>
        <p:spPr bwMode="auto">
          <a:xfrm>
            <a:off x="6088063" y="3074545"/>
            <a:ext cx="361950" cy="3063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3292"/>
                </a:moveTo>
                <a:cubicBezTo>
                  <a:pt x="562" y="0"/>
                  <a:pt x="562" y="0"/>
                  <a:pt x="562" y="0"/>
                </a:cubicBezTo>
                <a:cubicBezTo>
                  <a:pt x="9216" y="498"/>
                  <a:pt x="17026" y="5981"/>
                  <a:pt x="21599" y="14538"/>
                </a:cubicBezTo>
                <a:cubicBezTo>
                  <a:pt x="12031" y="21599"/>
                  <a:pt x="12031" y="21599"/>
                  <a:pt x="12031" y="21599"/>
                </a:cubicBezTo>
                <a:cubicBezTo>
                  <a:pt x="9498" y="16864"/>
                  <a:pt x="5065" y="13624"/>
                  <a:pt x="0" y="13292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22860" tIns="22860" rIns="22860" bIns="22860"/>
          <a:lstStyle/>
          <a:p>
            <a:pPr defTabSz="457200">
              <a:defRPr/>
            </a:pPr>
            <a:endParaRPr lang="es-ES" sz="900">
              <a:solidFill>
                <a:srgbClr val="000000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25" name="AutoShape 27"/>
          <p:cNvSpPr>
            <a:spLocks/>
          </p:cNvSpPr>
          <p:nvPr/>
        </p:nvSpPr>
        <p:spPr bwMode="auto">
          <a:xfrm>
            <a:off x="5706269" y="3654776"/>
            <a:ext cx="361950" cy="3024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8152"/>
                </a:moveTo>
                <a:cubicBezTo>
                  <a:pt x="21248" y="21600"/>
                  <a:pt x="21248" y="21600"/>
                  <a:pt x="21248" y="21600"/>
                </a:cubicBezTo>
                <a:cubicBezTo>
                  <a:pt x="12664" y="21347"/>
                  <a:pt x="4714" y="16052"/>
                  <a:pt x="0" y="7480"/>
                </a:cubicBezTo>
                <a:cubicBezTo>
                  <a:pt x="9357" y="0"/>
                  <a:pt x="9357" y="0"/>
                  <a:pt x="9357" y="0"/>
                </a:cubicBezTo>
                <a:cubicBezTo>
                  <a:pt x="12031" y="4790"/>
                  <a:pt x="16463" y="7984"/>
                  <a:pt x="21599" y="815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22860" tIns="22860" rIns="22860" bIns="22860"/>
          <a:lstStyle/>
          <a:p>
            <a:pPr defTabSz="457200">
              <a:defRPr/>
            </a:pPr>
            <a:endParaRPr lang="es-ES" sz="900">
              <a:solidFill>
                <a:srgbClr val="000000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26" name="AutoShape 28"/>
          <p:cNvSpPr>
            <a:spLocks/>
          </p:cNvSpPr>
          <p:nvPr/>
        </p:nvSpPr>
        <p:spPr bwMode="auto">
          <a:xfrm>
            <a:off x="5632450" y="3315845"/>
            <a:ext cx="218282" cy="407988"/>
          </a:xfrm>
          <a:custGeom>
            <a:avLst/>
            <a:gdLst>
              <a:gd name="T0" fmla="+- 0 11588 1577"/>
              <a:gd name="T1" fmla="*/ T0 w 20023"/>
              <a:gd name="T2" fmla="*/ 10800 h 21600"/>
              <a:gd name="T3" fmla="+- 0 11588 1577"/>
              <a:gd name="T4" fmla="*/ T3 w 20023"/>
              <a:gd name="T5" fmla="*/ 10800 h 21600"/>
              <a:gd name="T6" fmla="+- 0 11588 1577"/>
              <a:gd name="T7" fmla="*/ T6 w 20023"/>
              <a:gd name="T8" fmla="*/ 10800 h 21600"/>
              <a:gd name="T9" fmla="+- 0 11588 1577"/>
              <a:gd name="T10" fmla="*/ T9 w 2002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0023" h="21600">
                <a:moveTo>
                  <a:pt x="20022" y="16855"/>
                </a:moveTo>
                <a:cubicBezTo>
                  <a:pt x="4795" y="21599"/>
                  <a:pt x="4795" y="21599"/>
                  <a:pt x="4795" y="21599"/>
                </a:cubicBezTo>
                <a:cubicBezTo>
                  <a:pt x="-1469" y="14857"/>
                  <a:pt x="-1577" y="6804"/>
                  <a:pt x="4363" y="0"/>
                </a:cubicBezTo>
                <a:cubicBezTo>
                  <a:pt x="19807" y="4494"/>
                  <a:pt x="19807" y="4494"/>
                  <a:pt x="19807" y="4494"/>
                </a:cubicBezTo>
                <a:cubicBezTo>
                  <a:pt x="18187" y="6305"/>
                  <a:pt x="17323" y="8365"/>
                  <a:pt x="17323" y="10550"/>
                </a:cubicBezTo>
                <a:cubicBezTo>
                  <a:pt x="17323" y="12860"/>
                  <a:pt x="18294" y="14982"/>
                  <a:pt x="20022" y="1685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22860" tIns="22860" rIns="22860" bIns="22860"/>
          <a:lstStyle/>
          <a:p>
            <a:pPr defTabSz="457200">
              <a:defRPr/>
            </a:pPr>
            <a:endParaRPr lang="es-ES" sz="900">
              <a:solidFill>
                <a:srgbClr val="000000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sp>
        <p:nvSpPr>
          <p:cNvPr id="27" name="AutoShape 29"/>
          <p:cNvSpPr>
            <a:spLocks/>
          </p:cNvSpPr>
          <p:nvPr/>
        </p:nvSpPr>
        <p:spPr bwMode="auto">
          <a:xfrm>
            <a:off x="3874294" y="2117282"/>
            <a:ext cx="594519" cy="593725"/>
          </a:xfrm>
          <a:prstGeom prst="roundRect">
            <a:avLst>
              <a:gd name="adj" fmla="val 49181"/>
            </a:avLst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5719" tIns="35719" rIns="35719" bIns="35719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9pPr>
          </a:lstStyle>
          <a:p>
            <a:pPr eaLnBrk="1">
              <a:lnSpc>
                <a:spcPct val="100000"/>
              </a:lnSpc>
            </a:pPr>
            <a:endParaRPr lang="en-US" altLang="zh-CN" sz="1600" b="0">
              <a:latin typeface="Helvetica Light" charset="0"/>
              <a:sym typeface="Helvetica Light" charset="0"/>
            </a:endParaRPr>
          </a:p>
        </p:txBody>
      </p:sp>
      <p:sp>
        <p:nvSpPr>
          <p:cNvPr id="28" name="AutoShape 30"/>
          <p:cNvSpPr>
            <a:spLocks/>
          </p:cNvSpPr>
          <p:nvPr/>
        </p:nvSpPr>
        <p:spPr bwMode="auto">
          <a:xfrm>
            <a:off x="4025900" y="2254601"/>
            <a:ext cx="295275" cy="3254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9" tIns="35719" rIns="35719" bIns="35719" anchor="b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es-ES" altLang="zh-CN" sz="2000" b="0" dirty="0">
                <a:latin typeface="FontAwesome" pitchFamily="2" charset="0"/>
                <a:sym typeface="FontAwesome" pitchFamily="2" charset="0"/>
              </a:rPr>
              <a:t></a:t>
            </a:r>
            <a:endParaRPr lang="es-ES" altLang="zh-CN" sz="1250" dirty="0">
              <a:latin typeface="微软雅黑" panose="020B0503020204020204" pitchFamily="34" charset="-122"/>
            </a:endParaRPr>
          </a:p>
        </p:txBody>
      </p:sp>
      <p:sp>
        <p:nvSpPr>
          <p:cNvPr id="29" name="AutoShape 31"/>
          <p:cNvSpPr>
            <a:spLocks/>
          </p:cNvSpPr>
          <p:nvPr/>
        </p:nvSpPr>
        <p:spPr bwMode="auto">
          <a:xfrm>
            <a:off x="1354932" y="1954460"/>
            <a:ext cx="2349500" cy="1905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ＭＳ Ｐゴシック" charset="0"/>
                <a:cs typeface="Lato" charset="0"/>
                <a:sym typeface="Lato" charset="0"/>
              </a:rPr>
              <a:t>标题</a:t>
            </a:r>
            <a:endParaRPr lang="es-ES" sz="2000" dirty="0">
              <a:latin typeface="微软雅黑" panose="020B0503020204020204" pitchFamily="34" charset="-122"/>
              <a:ea typeface="ＭＳ Ｐゴシック" charset="0"/>
              <a:cs typeface="Lato" charset="0"/>
              <a:sym typeface="Lato" charset="0"/>
            </a:endParaRPr>
          </a:p>
        </p:txBody>
      </p:sp>
      <p:sp>
        <p:nvSpPr>
          <p:cNvPr id="30" name="AutoShape 32"/>
          <p:cNvSpPr>
            <a:spLocks/>
          </p:cNvSpPr>
          <p:nvPr/>
        </p:nvSpPr>
        <p:spPr bwMode="auto">
          <a:xfrm>
            <a:off x="1361282" y="2426845"/>
            <a:ext cx="2220119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Lato" charset="0"/>
                <a:sym typeface="Lato" charset="0"/>
              </a:rPr>
              <a:t>点击此处插入文字点击此处插入文字点击此处</a:t>
            </a:r>
            <a:endParaRPr lang="es-ES" sz="1600" dirty="0">
              <a:latin typeface="微软雅黑" panose="020B0503020204020204" pitchFamily="34" charset="-122"/>
              <a:ea typeface="微软雅黑" panose="020B0503020204020204" pitchFamily="34" charset="-122"/>
              <a:cs typeface="Lato" charset="0"/>
              <a:sym typeface="Lato" charset="0"/>
            </a:endParaRPr>
          </a:p>
        </p:txBody>
      </p:sp>
      <p:sp>
        <p:nvSpPr>
          <p:cNvPr id="31" name="AutoShape 33"/>
          <p:cNvSpPr>
            <a:spLocks/>
          </p:cNvSpPr>
          <p:nvPr/>
        </p:nvSpPr>
        <p:spPr bwMode="auto">
          <a:xfrm>
            <a:off x="7686675" y="2117282"/>
            <a:ext cx="594519" cy="593725"/>
          </a:xfrm>
          <a:prstGeom prst="roundRect">
            <a:avLst>
              <a:gd name="adj" fmla="val 49181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5719" tIns="35719" rIns="35719" bIns="35719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9pPr>
          </a:lstStyle>
          <a:p>
            <a:pPr eaLnBrk="1">
              <a:lnSpc>
                <a:spcPct val="100000"/>
              </a:lnSpc>
            </a:pPr>
            <a:endParaRPr lang="en-US" altLang="zh-CN" sz="1600" b="0">
              <a:latin typeface="Helvetica Light" charset="0"/>
              <a:sym typeface="Helvetica Light" charset="0"/>
            </a:endParaRPr>
          </a:p>
        </p:txBody>
      </p:sp>
      <p:sp>
        <p:nvSpPr>
          <p:cNvPr id="32" name="AutoShape 34"/>
          <p:cNvSpPr>
            <a:spLocks/>
          </p:cNvSpPr>
          <p:nvPr/>
        </p:nvSpPr>
        <p:spPr bwMode="auto">
          <a:xfrm>
            <a:off x="7831138" y="2254601"/>
            <a:ext cx="314325" cy="3254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9" tIns="35719" rIns="35719" bIns="35719" anchor="b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es-ES" altLang="zh-CN" sz="2000" b="0" dirty="0">
                <a:latin typeface="FontAwesome" pitchFamily="2" charset="0"/>
                <a:sym typeface="FontAwesome" pitchFamily="2" charset="0"/>
              </a:rPr>
              <a:t></a:t>
            </a:r>
            <a:endParaRPr lang="es-ES" altLang="zh-CN" sz="1250" dirty="0">
              <a:latin typeface="微软雅黑" panose="020B0503020204020204" pitchFamily="34" charset="-122"/>
            </a:endParaRPr>
          </a:p>
        </p:txBody>
      </p:sp>
      <p:sp>
        <p:nvSpPr>
          <p:cNvPr id="33" name="AutoShape 35"/>
          <p:cNvSpPr>
            <a:spLocks/>
          </p:cNvSpPr>
          <p:nvPr/>
        </p:nvSpPr>
        <p:spPr bwMode="auto">
          <a:xfrm>
            <a:off x="8417719" y="1958428"/>
            <a:ext cx="2349500" cy="1905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ＭＳ Ｐゴシック" charset="0"/>
                <a:cs typeface="Lato" charset="0"/>
                <a:sym typeface="Lato" charset="0"/>
              </a:rPr>
              <a:t>标题</a:t>
            </a:r>
            <a:endParaRPr lang="es-ES" sz="2000" dirty="0">
              <a:latin typeface="微软雅黑" panose="020B0503020204020204" pitchFamily="34" charset="-122"/>
              <a:ea typeface="ＭＳ Ｐゴシック" charset="0"/>
              <a:cs typeface="Lato" charset="0"/>
              <a:sym typeface="Lato" charset="0"/>
            </a:endParaRPr>
          </a:p>
        </p:txBody>
      </p:sp>
      <p:sp>
        <p:nvSpPr>
          <p:cNvPr id="34" name="AutoShape 36"/>
          <p:cNvSpPr>
            <a:spLocks/>
          </p:cNvSpPr>
          <p:nvPr/>
        </p:nvSpPr>
        <p:spPr bwMode="auto">
          <a:xfrm>
            <a:off x="8424069" y="2413351"/>
            <a:ext cx="2349500" cy="30718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Lato" charset="0"/>
                <a:sym typeface="Lato" charset="0"/>
              </a:rPr>
              <a:t>点击此处插入文字点击此处插入文字点击此处插入</a:t>
            </a:r>
            <a:endParaRPr lang="es-ES" sz="1600" dirty="0">
              <a:latin typeface="微软雅黑" panose="020B0503020204020204" pitchFamily="34" charset="-122"/>
              <a:ea typeface="微软雅黑" panose="020B0503020204020204" pitchFamily="34" charset="-122"/>
              <a:cs typeface="Lato" charset="0"/>
              <a:sym typeface="Lato" charset="0"/>
            </a:endParaRPr>
          </a:p>
        </p:txBody>
      </p:sp>
      <p:sp>
        <p:nvSpPr>
          <p:cNvPr id="35" name="AutoShape 37"/>
          <p:cNvSpPr>
            <a:spLocks/>
          </p:cNvSpPr>
          <p:nvPr/>
        </p:nvSpPr>
        <p:spPr bwMode="auto">
          <a:xfrm>
            <a:off x="3874294" y="3146776"/>
            <a:ext cx="594519" cy="593725"/>
          </a:xfrm>
          <a:prstGeom prst="roundRect">
            <a:avLst>
              <a:gd name="adj" fmla="val 49181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35719" tIns="35719" rIns="35719" bIns="35719" anchor="ctr"/>
          <a:lstStyle/>
          <a:p>
            <a:pPr defTabSz="292100">
              <a:defRPr/>
            </a:pPr>
            <a:endParaRPr lang="es-ES" sz="1600"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36" name="AutoShape 38"/>
          <p:cNvSpPr>
            <a:spLocks/>
          </p:cNvSpPr>
          <p:nvPr/>
        </p:nvSpPr>
        <p:spPr bwMode="auto">
          <a:xfrm>
            <a:off x="3943350" y="3284095"/>
            <a:ext cx="451644" cy="3254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9" tIns="35719" rIns="35719" bIns="35719" anchor="b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es-ES" altLang="zh-CN" sz="2000" b="0" dirty="0">
                <a:latin typeface="FontAwesome" pitchFamily="2" charset="0"/>
                <a:sym typeface="FontAwesome" pitchFamily="2" charset="0"/>
              </a:rPr>
              <a:t></a:t>
            </a:r>
            <a:endParaRPr lang="es-ES" altLang="zh-CN" sz="1250" dirty="0">
              <a:latin typeface="微软雅黑" panose="020B0503020204020204" pitchFamily="34" charset="-122"/>
            </a:endParaRPr>
          </a:p>
        </p:txBody>
      </p:sp>
      <p:sp>
        <p:nvSpPr>
          <p:cNvPr id="37" name="AutoShape 39"/>
          <p:cNvSpPr>
            <a:spLocks/>
          </p:cNvSpPr>
          <p:nvPr/>
        </p:nvSpPr>
        <p:spPr bwMode="auto">
          <a:xfrm>
            <a:off x="1354138" y="2987922"/>
            <a:ext cx="2349500" cy="1905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ＭＳ Ｐゴシック" charset="0"/>
                <a:cs typeface="Lato" charset="0"/>
                <a:sym typeface="Lato" charset="0"/>
              </a:rPr>
              <a:t>标题</a:t>
            </a:r>
            <a:endParaRPr lang="es-ES" sz="2000" dirty="0">
              <a:latin typeface="微软雅黑" panose="020B0503020204020204" pitchFamily="34" charset="-122"/>
              <a:ea typeface="ＭＳ Ｐゴシック" charset="0"/>
              <a:cs typeface="Lato" charset="0"/>
              <a:sym typeface="Lato" charset="0"/>
            </a:endParaRPr>
          </a:p>
        </p:txBody>
      </p:sp>
      <p:sp>
        <p:nvSpPr>
          <p:cNvPr id="38" name="AutoShape 40"/>
          <p:cNvSpPr>
            <a:spLocks/>
          </p:cNvSpPr>
          <p:nvPr/>
        </p:nvSpPr>
        <p:spPr bwMode="auto">
          <a:xfrm>
            <a:off x="1354932" y="3435701"/>
            <a:ext cx="2349500" cy="30718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Lato" charset="0"/>
                <a:sym typeface="Lato" charset="0"/>
              </a:rPr>
              <a:t>点击此处插入文字点击此处插入文字点击此处插入</a:t>
            </a:r>
            <a:endParaRPr lang="es-ES" sz="1600" dirty="0">
              <a:latin typeface="微软雅黑" panose="020B0503020204020204" pitchFamily="34" charset="-122"/>
              <a:ea typeface="微软雅黑" panose="020B0503020204020204" pitchFamily="34" charset="-122"/>
              <a:cs typeface="Lato" charset="0"/>
              <a:sym typeface="Lato" charset="0"/>
            </a:endParaRPr>
          </a:p>
        </p:txBody>
      </p:sp>
      <p:sp>
        <p:nvSpPr>
          <p:cNvPr id="39" name="AutoShape 41"/>
          <p:cNvSpPr>
            <a:spLocks/>
          </p:cNvSpPr>
          <p:nvPr/>
        </p:nvSpPr>
        <p:spPr bwMode="auto">
          <a:xfrm>
            <a:off x="7686675" y="3146776"/>
            <a:ext cx="594519" cy="593725"/>
          </a:xfrm>
          <a:prstGeom prst="roundRect">
            <a:avLst>
              <a:gd name="adj" fmla="val 49181"/>
            </a:avLst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35719" tIns="35719" rIns="35719" bIns="35719" anchor="ctr"/>
          <a:lstStyle/>
          <a:p>
            <a:pPr defTabSz="292100">
              <a:defRPr/>
            </a:pPr>
            <a:endParaRPr lang="es-ES" sz="1600"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40" name="AutoShape 42"/>
          <p:cNvSpPr>
            <a:spLocks/>
          </p:cNvSpPr>
          <p:nvPr/>
        </p:nvSpPr>
        <p:spPr bwMode="auto">
          <a:xfrm>
            <a:off x="7824788" y="3284095"/>
            <a:ext cx="331788" cy="3254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9" tIns="35719" rIns="35719" bIns="35719" anchor="b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es-ES" altLang="zh-CN" sz="2000" b="0" dirty="0">
                <a:latin typeface="FontAwesome" pitchFamily="2" charset="0"/>
                <a:sym typeface="FontAwesome" pitchFamily="2" charset="0"/>
              </a:rPr>
              <a:t></a:t>
            </a:r>
            <a:endParaRPr lang="es-ES" altLang="zh-CN" sz="1250" dirty="0">
              <a:latin typeface="微软雅黑" panose="020B0503020204020204" pitchFamily="34" charset="-122"/>
            </a:endParaRPr>
          </a:p>
        </p:txBody>
      </p:sp>
      <p:sp>
        <p:nvSpPr>
          <p:cNvPr id="41" name="AutoShape 43"/>
          <p:cNvSpPr>
            <a:spLocks/>
          </p:cNvSpPr>
          <p:nvPr/>
        </p:nvSpPr>
        <p:spPr bwMode="auto">
          <a:xfrm>
            <a:off x="8417719" y="2987922"/>
            <a:ext cx="2349500" cy="1905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ＭＳ Ｐゴシック" charset="0"/>
                <a:cs typeface="Lato" charset="0"/>
                <a:sym typeface="Lato" charset="0"/>
              </a:rPr>
              <a:t>标题</a:t>
            </a:r>
            <a:endParaRPr lang="es-ES" sz="2000" dirty="0">
              <a:latin typeface="微软雅黑" panose="020B0503020204020204" pitchFamily="34" charset="-122"/>
              <a:ea typeface="ＭＳ Ｐゴシック" charset="0"/>
              <a:cs typeface="Lato" charset="0"/>
              <a:sym typeface="Lato" charset="0"/>
            </a:endParaRPr>
          </a:p>
        </p:txBody>
      </p:sp>
      <p:sp>
        <p:nvSpPr>
          <p:cNvPr id="42" name="AutoShape 44"/>
          <p:cNvSpPr>
            <a:spLocks/>
          </p:cNvSpPr>
          <p:nvPr/>
        </p:nvSpPr>
        <p:spPr bwMode="auto">
          <a:xfrm>
            <a:off x="8417719" y="3423001"/>
            <a:ext cx="2349500" cy="30718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Lato" charset="0"/>
                <a:sym typeface="Lato" charset="0"/>
              </a:rPr>
              <a:t>点击此处插入文字点击此处插入文字点击此处插入</a:t>
            </a:r>
            <a:endParaRPr lang="es-ES" sz="1600" dirty="0">
              <a:latin typeface="微软雅黑" panose="020B0503020204020204" pitchFamily="34" charset="-122"/>
              <a:ea typeface="微软雅黑" panose="020B0503020204020204" pitchFamily="34" charset="-122"/>
              <a:cs typeface="Lato" charset="0"/>
              <a:sym typeface="Lato" charset="0"/>
            </a:endParaRPr>
          </a:p>
        </p:txBody>
      </p:sp>
      <p:sp>
        <p:nvSpPr>
          <p:cNvPr id="43" name="AutoShape 45"/>
          <p:cNvSpPr>
            <a:spLocks/>
          </p:cNvSpPr>
          <p:nvPr/>
        </p:nvSpPr>
        <p:spPr bwMode="auto">
          <a:xfrm>
            <a:off x="3874294" y="4194526"/>
            <a:ext cx="594519" cy="593725"/>
          </a:xfrm>
          <a:prstGeom prst="roundRect">
            <a:avLst>
              <a:gd name="adj" fmla="val 49181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35719" tIns="35719" rIns="35719" bIns="35719" anchor="ctr"/>
          <a:lstStyle/>
          <a:p>
            <a:pPr defTabSz="292100">
              <a:defRPr/>
            </a:pPr>
            <a:endParaRPr lang="es-ES" sz="1600"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44" name="AutoShape 46"/>
          <p:cNvSpPr>
            <a:spLocks/>
          </p:cNvSpPr>
          <p:nvPr/>
        </p:nvSpPr>
        <p:spPr bwMode="auto">
          <a:xfrm>
            <a:off x="3943350" y="4331845"/>
            <a:ext cx="451644" cy="3254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9" tIns="35719" rIns="35719" bIns="35719" anchor="b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es-ES" altLang="zh-CN" sz="2000" b="0" dirty="0">
                <a:latin typeface="FontAwesome" pitchFamily="2" charset="0"/>
                <a:sym typeface="FontAwesome" pitchFamily="2" charset="0"/>
              </a:rPr>
              <a:t></a:t>
            </a:r>
            <a:endParaRPr lang="es-ES" altLang="zh-CN" sz="1250" dirty="0">
              <a:latin typeface="微软雅黑" panose="020B0503020204020204" pitchFamily="34" charset="-122"/>
            </a:endParaRPr>
          </a:p>
        </p:txBody>
      </p:sp>
      <p:sp>
        <p:nvSpPr>
          <p:cNvPr id="45" name="AutoShape 47"/>
          <p:cNvSpPr>
            <a:spLocks/>
          </p:cNvSpPr>
          <p:nvPr/>
        </p:nvSpPr>
        <p:spPr bwMode="auto">
          <a:xfrm>
            <a:off x="1354138" y="4035672"/>
            <a:ext cx="2349500" cy="1905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ＭＳ Ｐゴシック" charset="0"/>
                <a:cs typeface="Lato" charset="0"/>
                <a:sym typeface="Lato" charset="0"/>
              </a:rPr>
              <a:t>标题</a:t>
            </a:r>
            <a:endParaRPr lang="es-ES" sz="2000" dirty="0">
              <a:latin typeface="微软雅黑" panose="020B0503020204020204" pitchFamily="34" charset="-122"/>
              <a:ea typeface="ＭＳ Ｐゴシック" charset="0"/>
              <a:cs typeface="Lato" charset="0"/>
              <a:sym typeface="Lato" charset="0"/>
            </a:endParaRPr>
          </a:p>
        </p:txBody>
      </p:sp>
      <p:sp>
        <p:nvSpPr>
          <p:cNvPr id="46" name="AutoShape 48"/>
          <p:cNvSpPr>
            <a:spLocks/>
          </p:cNvSpPr>
          <p:nvPr/>
        </p:nvSpPr>
        <p:spPr bwMode="auto">
          <a:xfrm>
            <a:off x="1354932" y="4483451"/>
            <a:ext cx="2349500" cy="30718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Lato" charset="0"/>
                <a:sym typeface="Lato" charset="0"/>
              </a:rPr>
              <a:t>点击此处插入文字点击此处插入文字点击此处插入</a:t>
            </a:r>
            <a:endParaRPr lang="es-ES" sz="1600" dirty="0">
              <a:latin typeface="微软雅黑" panose="020B0503020204020204" pitchFamily="34" charset="-122"/>
              <a:ea typeface="微软雅黑" panose="020B0503020204020204" pitchFamily="34" charset="-122"/>
              <a:cs typeface="Lato" charset="0"/>
              <a:sym typeface="Lato" charset="0"/>
            </a:endParaRPr>
          </a:p>
        </p:txBody>
      </p:sp>
      <p:sp>
        <p:nvSpPr>
          <p:cNvPr id="47" name="AutoShape 49"/>
          <p:cNvSpPr>
            <a:spLocks/>
          </p:cNvSpPr>
          <p:nvPr/>
        </p:nvSpPr>
        <p:spPr bwMode="auto">
          <a:xfrm>
            <a:off x="7686675" y="4194526"/>
            <a:ext cx="594519" cy="593725"/>
          </a:xfrm>
          <a:prstGeom prst="roundRect">
            <a:avLst>
              <a:gd name="adj" fmla="val 49181"/>
            </a:avLst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35719" tIns="35719" rIns="35719" bIns="35719" anchor="ctr"/>
          <a:lstStyle/>
          <a:p>
            <a:pPr defTabSz="292100">
              <a:defRPr/>
            </a:pPr>
            <a:endParaRPr lang="es-ES" sz="1600"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48" name="AutoShape 50"/>
          <p:cNvSpPr>
            <a:spLocks/>
          </p:cNvSpPr>
          <p:nvPr/>
        </p:nvSpPr>
        <p:spPr bwMode="auto">
          <a:xfrm>
            <a:off x="7824788" y="4331845"/>
            <a:ext cx="331788" cy="3254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5719" tIns="35719" rIns="35719" bIns="35719" anchor="b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pitchFamily="34" charset="0"/>
                <a:ea typeface="MS PGothic" panose="020B0600070205080204" pitchFamily="34" charset="-128"/>
                <a:sym typeface="Lato" panose="020F0502020204030203" pitchFamily="34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es-ES" altLang="zh-CN" sz="2000" b="0" dirty="0">
                <a:latin typeface="FontAwesome" pitchFamily="2" charset="0"/>
                <a:sym typeface="FontAwesome" pitchFamily="2" charset="0"/>
              </a:rPr>
              <a:t></a:t>
            </a:r>
            <a:endParaRPr lang="es-ES" altLang="zh-CN" sz="1250" dirty="0">
              <a:latin typeface="微软雅黑" panose="020B0503020204020204" pitchFamily="34" charset="-122"/>
            </a:endParaRPr>
          </a:p>
        </p:txBody>
      </p:sp>
      <p:sp>
        <p:nvSpPr>
          <p:cNvPr id="49" name="AutoShape 51"/>
          <p:cNvSpPr>
            <a:spLocks/>
          </p:cNvSpPr>
          <p:nvPr/>
        </p:nvSpPr>
        <p:spPr bwMode="auto">
          <a:xfrm>
            <a:off x="8417719" y="4035672"/>
            <a:ext cx="2349500" cy="1905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ＭＳ Ｐゴシック" charset="0"/>
                <a:cs typeface="Lato" charset="0"/>
                <a:sym typeface="Lato" charset="0"/>
              </a:rPr>
              <a:t>标题</a:t>
            </a:r>
            <a:endParaRPr lang="es-ES" sz="2000" dirty="0">
              <a:latin typeface="微软雅黑" panose="020B0503020204020204" pitchFamily="34" charset="-122"/>
              <a:ea typeface="ＭＳ Ｐゴシック" charset="0"/>
              <a:cs typeface="Lato" charset="0"/>
              <a:sym typeface="Lato" charset="0"/>
            </a:endParaRPr>
          </a:p>
        </p:txBody>
      </p:sp>
      <p:sp>
        <p:nvSpPr>
          <p:cNvPr id="50" name="AutoShape 52"/>
          <p:cNvSpPr>
            <a:spLocks/>
          </p:cNvSpPr>
          <p:nvPr/>
        </p:nvSpPr>
        <p:spPr bwMode="auto">
          <a:xfrm>
            <a:off x="8417719" y="4470751"/>
            <a:ext cx="2349500" cy="30718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323850">
              <a:lnSpc>
                <a:spcPct val="120000"/>
              </a:lnSpc>
              <a:spcBef>
                <a:spcPts val="850"/>
              </a:spcBef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Lato" charset="0"/>
                <a:sym typeface="Lato" charset="0"/>
              </a:rPr>
              <a:t>点击此处插入文字点击此处插入文字点击此处插入</a:t>
            </a:r>
            <a:endParaRPr lang="es-ES" sz="1600" dirty="0">
              <a:latin typeface="微软雅黑" panose="020B0503020204020204" pitchFamily="34" charset="-122"/>
              <a:ea typeface="微软雅黑" panose="020B0503020204020204" pitchFamily="34" charset="-122"/>
              <a:cs typeface="Lato" charset="0"/>
              <a:sym typeface="La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48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4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6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2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8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4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6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2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8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400"/>
                            </p:stCondLst>
                            <p:childTnLst>
                              <p:par>
                                <p:cTn id="8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600"/>
                            </p:stCondLst>
                            <p:childTnLst>
                              <p:par>
                                <p:cTn id="8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32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38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44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600"/>
                            </p:stCondLst>
                            <p:childTnLst>
                              <p:par>
                                <p:cTn id="10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620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6800"/>
                            </p:stCondLst>
                            <p:childTnLst>
                              <p:par>
                                <p:cTn id="11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7400"/>
                            </p:stCondLst>
                            <p:childTnLst>
                              <p:par>
                                <p:cTn id="12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2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8600"/>
                            </p:stCondLst>
                            <p:childTnLst>
                              <p:par>
                                <p:cTn id="13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9200"/>
                            </p:stCondLst>
                            <p:childTnLst>
                              <p:par>
                                <p:cTn id="13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9800"/>
                            </p:stCondLst>
                            <p:childTnLst>
                              <p:par>
                                <p:cTn id="1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400"/>
                            </p:stCondLst>
                            <p:childTnLst>
                              <p:par>
                                <p:cTn id="14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1000"/>
                            </p:stCondLst>
                            <p:childTnLst>
                              <p:par>
                                <p:cTn id="15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1600"/>
                            </p:stCondLst>
                            <p:childTnLst>
                              <p:par>
                                <p:cTn id="15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2200"/>
                            </p:stCondLst>
                            <p:childTnLst>
                              <p:par>
                                <p:cTn id="15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2800"/>
                            </p:stCondLst>
                            <p:childTnLst>
                              <p:par>
                                <p:cTn id="16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23400"/>
                            </p:stCondLst>
                            <p:childTnLst>
                              <p:par>
                                <p:cTn id="16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4000"/>
                            </p:stCondLst>
                            <p:childTnLst>
                              <p:par>
                                <p:cTn id="17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4600"/>
                            </p:stCondLst>
                            <p:childTnLst>
                              <p:par>
                                <p:cTn id="17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5200"/>
                            </p:stCondLst>
                            <p:childTnLst>
                              <p:par>
                                <p:cTn id="18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5800"/>
                            </p:stCondLst>
                            <p:childTnLst>
                              <p:par>
                                <p:cTn id="18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6400"/>
                            </p:stCondLst>
                            <p:childTnLst>
                              <p:par>
                                <p:cTn id="19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27000"/>
                            </p:stCondLst>
                            <p:childTnLst>
                              <p:par>
                                <p:cTn id="19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27600"/>
                            </p:stCondLst>
                            <p:childTnLst>
                              <p:par>
                                <p:cTn id="19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28200"/>
                            </p:stCondLst>
                            <p:childTnLst>
                              <p:par>
                                <p:cTn id="20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  <p:bldP spid="14" grpId="0" autoUpdateAnimBg="0"/>
      <p:bldP spid="27" grpId="0" animBg="1" autoUpdateAnimBg="0"/>
      <p:bldP spid="28" grpId="0" autoUpdateAnimBg="0"/>
      <p:bldP spid="29" grpId="0" autoUpdateAnimBg="0"/>
      <p:bldP spid="30" grpId="0" autoUpdateAnimBg="0"/>
      <p:bldP spid="31" grpId="0" animBg="1" autoUpdateAnimBg="0"/>
      <p:bldP spid="32" grpId="0" autoUpdateAnimBg="0"/>
      <p:bldP spid="33" grpId="0" autoUpdateAnimBg="0"/>
      <p:bldP spid="34" grpId="0" autoUpdateAnimBg="0"/>
      <p:bldP spid="35" grpId="0" animBg="1" autoUpdateAnimBg="0"/>
      <p:bldP spid="36" grpId="0" autoUpdateAnimBg="0"/>
      <p:bldP spid="37" grpId="0" autoUpdateAnimBg="0"/>
      <p:bldP spid="38" grpId="0" autoUpdateAnimBg="0"/>
      <p:bldP spid="39" grpId="0" animBg="1" autoUpdateAnimBg="0"/>
      <p:bldP spid="40" grpId="0" autoUpdateAnimBg="0"/>
      <p:bldP spid="41" grpId="0" autoUpdateAnimBg="0"/>
      <p:bldP spid="42" grpId="0" autoUpdateAnimBg="0"/>
      <p:bldP spid="43" grpId="0" animBg="1" autoUpdateAnimBg="0"/>
      <p:bldP spid="44" grpId="0" autoUpdateAnimBg="0"/>
      <p:bldP spid="45" grpId="0" autoUpdateAnimBg="0"/>
      <p:bldP spid="46" grpId="0" autoUpdateAnimBg="0"/>
      <p:bldP spid="47" grpId="0" animBg="1" autoUpdateAnimBg="0"/>
      <p:bldP spid="48" grpId="0" autoUpdateAnimBg="0"/>
      <p:bldP spid="49" grpId="0" autoUpdateAnimBg="0"/>
      <p:bldP spid="50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171597" y="1852637"/>
            <a:ext cx="7848807" cy="2529923"/>
          </a:xfrm>
        </p:spPr>
        <p:txBody>
          <a:bodyPr/>
          <a:lstStyle/>
          <a:p>
            <a:r>
              <a:rPr lang="en-US" altLang="zh-CN" dirty="0"/>
              <a:t>Thank you !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562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>
        <p:random/>
      </p:transition>
    </mc:Choice>
    <mc:Fallback xmlns="">
      <p:transition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555475AC-2EA6-4AEF-A208-4FBA93971A8B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EJ4lkjRhj0KtC8AADNTAAAXAAAAdW5pdmVyc2FsL3VuaXZlcnNhbC5wbmftfHlUk1fXL7UVh9pSKxaiKFVAgiiUoAIypKiAgDJjRANUIeLAIEGGMCS21PrKFAhDQISgTGWQCGggMsSJhAwQhzIZBl8yyRCQBAIhIbkJ2mqHb61v3fXeddd3r3+4ZJ8nzz777LP3b+99znnONQ83py/Wblqrpqb2hfPhQ15qap8lq6mteL1aXdky8Xqvj/K/T6K8nA6o1XXrjCmJz0Lsj9qrqdWjP5edWqmk11w87BelpvblY9W/TygRvwarqXl1Oh+y94kLEAxFoMP4Sd/IWyvaL7dfdkGs8Kr/yj0Tt41jt8J4z62voAa5aljar7+Vu2x3+PLuoVc+Lht7fih7vn91zcoalzX91zw27P2McrM/8nT2d6SRvVZNCQkS65G9jXzGjO0FlMlY6UDC0kjCmZGQ3ujeYVFWqhFYPoM2HU6aH0qNHUbwn2sg33yqlFBtquCZoIzvPGLObwMBzWtyP1G2NY88l6ZB8+zBi8/QtJWqFstfZsFY2FOFFKXAQ1WvXQ5y1phdH6Gh4mGpMfajnfCxrvzOjTVK8kF92arFw3s/Xf6Vl/puIGpRMI9SzNMROrhpsLI11hlw91vYA4RoaZWa2isT2xzQ64KQYgTOFCWhu52J+LdnzieoN6tQbz4ZkXTH0mDoVzvQ01xsYDtUPhGoiLdS1NmmTKMCKgMXHmnREAXInlbbganHyGH4LtECyHrO8moo+/GinbL7xONbXQCz3uA5by2wQgRWDK95yVwaZPrbyBfY2GrumG0K6BVO/gIV7/eyfLazj4mSi7AvAhDcXLhE43EIWDpwNeZWMSWmKCxJVDjSChW/hnkENNbv7oSDX7gnCc4MXU2ajALMmoNF5ljKvqkRwrr7qWzlrB8fOmicTDD0saqSDeCWBui3ThV3tzv5qofRMzTtjX7gndOtmPjGsi9yKAxWoBnU0+rE9cy1RySF03MGda/QbZbuT92HAhw89k5r0r5V6kdnyA+gaTWgYxhudAW5WIlahA90ruEfNxHBUYxCdw+wqIDZamELX/k8HysVISk9K4hF2WT3pHFvLD2YVLDP7RLlbv1UFSUGYlcLAs6b2zZRNh4kySdISKvd3IAKrjhTEjTE2EznXai7AxAJb3RNpNegG9xolZG+z20iAkJ0QpqKBPVnFkOH3cIV4giFOIFFlSvmFfIR3bhEv30TaQJyKZC+1ReQ09dLmAXgCxHxAd5sPhifPbOJbnaG2NpNEQujdRLaA/2QibiGyX63tD6ve0VH8MHEeoVfnWMtYUvfloO8MM7xapye0mL0mrObrjm41cK3W7o98P6VwX0I1YQNWyI2R3hT15zo7RLUQ3ldBt3HTZqCJq2bop5b5nXFNEwP6lIyl9Kf83OCNtOHryiVzW2MFA6uMzpMDtrScdiNY26Kti0/7JLNYPYxdEVw60DzaZK8TxGPADc1yhPLj/LSBWlJwSd43DhQxC5rAo7VN9Bt2VvPCB0+Fs6v58U1ItcWT1qLGhhQ/eCAvC1o5Z8kM4WJTTUIKM0PLJVcx80fYU4YvoBb46/WBxSza6153BhaaWRrUAuiuGG4X9wMJpgHoCVbfVhEF191GEt0wZqlzeqWNwrazPRZ2mz70M/NVKNH/ArzcCuB39ooGVnw/DJtQ+eNS18EDTCYzsfdWslrXmZuaN5l4U5f0jxKtCVY8WCSyOdYQTp3+0RYU260uy2hZfZXWsntnN3slGLNrVFm2Q36oii4LeezeE0DP7Ahm51gF4ysYE7AWtgHrzem10/2dzfjWH7y/awC9D1QxIX2LabtC6MJK90r0EE0AfFyiueBrhdbCU5+6txo67on1D7ZZMgiYTWg/Gjw0JHNTaJNm+hcJKGgjylrzOw7XYEOe6JtWC2AGlDu7U4GhWnaH0ypDJXeD+oE5jTIxCHaSms+O8UJO201VohfoW2YYHWORZPduITe0BkJKtjQQBwEwFG1TUPTrYl5BX1Dw7putgRBzNYK5XR2XensJfwKuOJa0eVVFox0KdPcNzAFPAeypXPGrwvirWZGpvQa5IkJOkF5LdQYAi8sTDehFz3YPVt/WyLOPCcyUxqFn3r5IQC+J7FLVDCmNFDwhJEb+YI+/uZgd+vMSwArbZAZwzMe3z6RcTo6D6YaxURoIKWAkNROhj+2MZ03V5rKSH14hgGl+JxVb9jDz9TULmrGigvsrao2KfRwGxi7zLFAom0vIJByN7Lj+7JEwMQhglVF2Lw1biHMfVPUgZa2A9+Koh7F0urTYdOPUmBPm0FnA3YwnV1KoM/MCbnnJMgQKbHop7Oajgd7qa2FOfYWQ929rbcFQaTqdTRxE259jhJW3s5GOguxpUyNunREF0ZN3HiUI+kWBhEjE7RZ6a3HyCJom1wYhZH0xNQ1JPk7EdqW5CEy6t2JjG1WGZG1VnW7stm4PiU8WqZYGyfDT+eOsVF9UbescDldhletxq67a1J8VwZtZh8yNTznFzNpzNI2/CVo2BfmQciS+IUP6hqSKnVYzSitY7uSvVYEF83IytVoG783cvK6Hjy8MImrD82jCv1M6MEB7Tx5NK0k8sozI9bAdd3pROu6ncnbO5gLgO7Isq+Ubprr5K/O5duC+aUcxqynOmxY9rJTUFvIt6VzxflaLEGGgGNVFIiSXJci2msE0PKdyQTW1vmotAEkwba9MojE1qbM8OrRbIDSfZTDefDMJgcENDzLPhSat6H2xle8GB666Ycn0DvBAUrXaZVwzA1HrZw3i8jOQ8cjGPTFgZF8nIBJd3TbTolpkFnyvNGCOpsU0LfMLuCxnYhBlnEkmc8tOwJw6MrHsoIC0vj7vIrTxowgZGRNEmOk0VOYhhnbsTwycX3IUmRrgV2E8by3WvrSlIB/Kk5zRCHZW9h3fAq9Xf8F5cK3TRQmKuACe28Rm97qKV4nivEmc+TAF/f7RmKsIVUBfZE9hNLNB3nsLgIF5IccViYYD7KU4/nX1QllNKylz+sqwaGlbN2JTNCrVolcOdyL2Bz7z73Ub1iMoFRRHAM6a0+7LOJJNZRv+nupq4L2jfWwr1TxGOD53yGz0LIZXcWMKm1R49sDlOatdtExx15Fhhz6T5GpCXM9ENPhOHZ6atNw/MSBQ/pB9uSf077oya93Uv3uzh08cq5Ga7pV1J3s/f36LNJh8i9p63v6ny0LuWuSqZAxdW+Ir/0r8TuAXnV9aem6FcqAm/+vzoCPxP9IYhDdKuEVajHBClkHxU5c74q2Ffd3OCkzz3JOPnmGezyKAU/zCXJ6ax3f+YGNfIvjRq81XPbzy/DbdulPj9zBS5f8CIOrrGKIiipyRgZotZraD6cakMcSXfujuf3u1M9NW9+8yqvNPD/5GqhM5NW+2TFRudNvKrtwh8NTownqUPkm6/2qnOvyFeriQJ7xfNdRUEpJYZ1hbOEHb4SYHDsjSfXHtwppyeV2ra3ilxewFK8tQVCLqPWXsuc4U97pW7aoXOvBo+Alxkpq6D0finYflbD6/lS88KzXBw9DXTGnVA8TqlJKJmoN0SZ/2PmRXnffnCfnqzLM7kN9P7tSm/0niV1Oq96ClBv/dKDXeW/MpWXP+jx7znujQf2J6qC0nQkOHp37P9RA9S39Y67RafVd0SklmdEfyuDj4FybN64d1B2d+l884ez4L7hlDd5dvdbP8B+EdjP6Z8lav/inn8/sCy76cBp9Pb+uKd9PZv2jOBEH//uMzYqRi2Pwxa3/+AzjvXbbPz5wDD+xmvpP4zXj77iS+Y9TwYI2fYX5J2lLadH/RS91tIBt+hNlHxhcVQrm+O4eM0ds3T/zCjKFbDzQ4PbedWpx1cBrPSrLM/T9C6+BPP3HIqVP/XBNA6y0+QOItMih0M//LAkTmjnoZEGF/mWwvNNcu/vnHP/CEDF6zdDO486glpXYG3Pg8J/mQDQYxcx1oCdlBmGluA+0w++yGGmNk81Q6A0wmBVPp2VQ8X6aibrOVcLfvN1zy+kp8NqUEvb73q79a7L8/1mC+pjeRFoSpEKUdean3dsi2iU8blBX384gJHyI+6EfIOIQU0S+iZ2yBEc+YKPByJmXF/C2x8/f5uTrOnqN2oj7g5ZRM9lo2l0sqkcnTQpjirNr1uKOMBP9jN/P89YAR8AeQwNnl0xNA2PeqW9MlSg527HB3Wbm1bA0+8DkFa2A5tYhf4AytzD/8C1lZYMYK8eaVPLHS1pzd5UfrlAWG1eOKJO6TK6j143gIrOIk2UMERzWbYMKvcBgIp3gYMrePOf77E6kUJvcGgYyZRX2OTd0EdexwmOHeXF1jsLjwnyyzBOYzkDvJouMNCw+7M/L0QfmsTbtiLvneqLLDniHBw3tectGOtmIZWmLnKqya8KK48er6Aj2zlIzUwfnqZCAXqZglzVG4EjAwkAozQPsONHectpwZPAIEYcX2fE4xxunbkDNcsIygnVL71Lr06LJduYofSlA1FjE2BzhQI9MD2LIZhZElpx/V3wwP65rr3nWMbw80prcyz+jgkS5ZsqcT5bleVHfD6kJcq4IsS7IC2M6uBIKuU4DoIwQffoZlF4BuCFWpwB3oMI1BV9rDsqIRLaKZrq4PphbITov4up4kgFkLzWmCW1ArQ+vpArehwjOvw0cDtFSc9Y3KnP5bqAlLy26YTDTa8cLTOLRTzA1wV6/hDblegUHWCgLdIykNM4ZlBRqUYDm7qeYERJ8HSXmdd3UmW6pK9ksffR8odluKU0giRMepyz2zPgw8YN2fzIExLPyncZwMGSQUe5UdhgAKHfJ68q1GOju741p62zVF1EE+iIe/IxdXhu72Q2Qw4j4nL5fxD6s5M0eOXOE3k7OdT5phMmx/zBSKWfuyOTG9b5+WY+CTuZzbntmPQ86GVf2GdX3AJt2XbL7uPPw+b11DKpsIs9+KFK/b3dyw3RktEd7uHmGEWR9GBplU6FPAZG4u6j7rX5JPPrvu0msE/cy/iy4m/KlYVlvdWLR59mMzZCX+oiJXiDM6ykHmefq9UuwJBIVGqI/EUYvyXEqDSaOW2KUfVHjEgYSB/VE+7x5h8S6fqai7EHmDOOKu8udSNmAIw8dVn74Om4zIu499gnfYLafMTlRXfZDVZ7zj1lf63tdZEBeBxdBBSAeE+a0NltTPyggbzPMDZPUNd84RCxxfoaBkXvAQ5HBbRIkNtSUNRRwL4dBuWsrF0Tlcx3tNQuw0Y4NOJ0QHrcews3+cEyHgk0/Eh+J/yYxeVtZLF28b7hd+DA47dc/DBbfvjjegUbOlq6qTNq+HZWV9sUHNdFgX7v4XmrTCFL6cAz3r84Obn5m/c1N5uLl6KzW/S8VC7VXaf9pcupHPGppQmtEOjxvoizwbrsK5a3SqZZpWwtEsZyiWNDliuI2BEpoEBPkRBNyYrQgpJi4oGoPtJFwsq/mUiw4Zvx6CHMNpWR5GFDaF0QE8k2yLrR1cbyGG3Wf/wInv+R3/UYqGiVjY5n2c4MXFUbLGYe4KwIpsr+3rZKTcwAIWeG7kmpF8z3QE/VkqWKZ1XHaOqK/8JsGVYXJFbXMXSCJL8CM4N3ts+WmucyN89h3MHAR0/TSlzmtioxAemYUtinNl6n1x9M3wnv4pNuJGVdLUYdnw2wUMhE3irxU9jYls2nliLDVfEthX2P11z/jOln8an661Pn3iE7FFeGL2ZbzpK0xW1ALV1HH7WIHwb/HnS7fiI3SJ4Z2nt98K1sZsdH6y7cBwq3rj3zBK5yJEHVZmFaSlDWHRoVMnzUm2U/wpAqDwKwkBoCODp1GQ+9By1mB2L5A1NKnzJkqXZ0lOklGx0bgFq8ELly5cBS9vDIs2k7334vHSAbO7I3InycOBUwxpS1ViRXPxUQ20uutzVVQezb/UYzNI8QDIbq7ZrIxBi+UVRraNl+YHVrJn2hNv71Locz//Ie7+2pAebqAee9HDOJ5oksTyURiLmLxLR2cfZGTgPIBuikJ6oZrKmRFtM6QubNWAwrgReR8LGr+4W/7C3CCSwDpkRnR7YikiYe/kToj5LyI9tgjlZ0hxmE48JTuW1WEYzTtjVy81Mt3ARyt9tCwSpT3Q4ayZyi6pBvzsy/cSRa7IXzOhQr+hC9Vpg2Yj4IS75/lVHPJ8jNWvd6i8Rp8+7RVN84Nn4K2FeX6Rs007k6Gr3zaOb00PO2ft9+Mdt1zB0xiFhGqF0i5y0DrdzzPt9sMUaSNnjvCtMOoXOkYZDW3MZfHz3g3p3cmdnQwgEkB8WPlq7xRmEHmrOZ+ajS9xIq982bYmuzTO16I5qqDkWlpUrPA+ks9cA1r0ckOrxLfcko0A+aRUiSY9VRPf27o8PT4Di9a2Q1nwsqja2/oB/LHStfR7HhjjcTvrlfyZ860CVgvwrfjbu8ptp4yfauLusJI36fARAIAIi5bd7x83SbKHjsFv5rbwLzNCkbW9JszbbzztvaZueAiN3bHfd4LVe+CrPSFcNKMY9oXOkzbIxYDADk/GTWFlHKorG5H6p66b2kyFnT9HvrGIBETOI9+a+59XUBY9XbDAvqNX/PazsfDtWBPm0+fm5yu5u5sOjq8Mw+cG5C7pW+vCy7ne6PA7Q4MqHrH4XvpNS64NtCvLmLrPFezS1o4gKbVL+MhudKD73TGs1OGZ29322hEgubBHjg7P0TFK6aw6V8d0EUOrVg/YmWCJswjFvY0RgJN2qN1sIDgP1XhVeYLxg9qvHUXf4vSIwNIYBRGyhb9TMahmYKNtJIZPyf27iDI7vk7IrauYkHoXg5xoER3lbtPoR/BWsN2vYgqf3rY91FaWKK4EZc0MtsGOtu+9qwxPbhNsM/bx4BFQsakaJ7rYRrPJ78dvQUV6CPUIvE4yAqmARN4whGQlcatPs2vo5UEhwZFEK8WhfnBvVmgs5p79YIWF6AlOQ5sZqfTcENuWhM2fSyyEAREXwgenmqONwJDRMLKw1mEJT+u3OOtg+1wtv+uTi1eWVmZfH4jsWvpCC4V5zl1KJw5X9N0SpBrn1ubnSbVY0mplt3nibR+cRicZRxMgHmk1URgzGyvMBJ7PHoLSVo9/IXJXHsIbNeIYJpg0P8mF59YLiuAJb1V1NAexOZ+6GTaaLC0tz74JKcssyqlRB+1wo5V4HpFH+W384Uxm0lGq/pxFif0wHMl7s9x16FZ3rk6fXvtdM/Ka4s1waWJA8hfmFBNA6Pz1UzJNc1DA2QCkCYMkubWJ2YEQbP2YH56fWqj/cyYO+r++66pQ7xTeXp83gbcwiGJOX3xXb3Y0vV44TtuVJ7x42rcyd6Kd8tASQTdYcYc1zztT41yLkmGhT172K4Cey5z9wXvt8Fxyk7yilv9+lX8MnaDW2pd30HsHgnHEOz3zZZJ0bF66e+V1B4qLgmf8mUdX0PxRoOOC+z9Ha2vK6FoM4z6cG4ZxpmmF7zeZZz+8gGwNETVcUgxokImgR19N6RSugrHvtkCRTelDOn+Xt+FinpPRvi335vpgQTupqTb/t4OzVVttY7WBC6dt/q9Xt6wfkzIR8n53P8zqUItvWW6PWGmbTppejTdYrh5AacQoVasyu6LCWAjbse+z3b95X2KxUCtEYV83lQpZNEq70Ocw9QL1viZ1t6WP8rQOyZE+PeHMnBtffF/VPwTt9Z9bYVejvbdh7VgmZ2I5SXei473gcmHuvWWB2/+3AGgD9+6LNONLBPat1mi5TThVdolT/VrtThd+ZurWqoltI4IhTiCxKcHyoUdqoxlleuk0ztuNrWg1ydHFnsT7BjBCqvIb6xc5EyFBKyFkzBCTIqTxAPPSYsQxfhDTNKyXCFl9DBaSY6Jauv4IuLA9eyeGzm8C3U/LHyHyebpuLan6GxDpHOjc3ET2ECkJMkhBNkdFe3Ba1sYTdWoCHhbjgHG4EqfLXd3c+Rzft5rWKlL3nhgZIFsYUIHZpUGtxbX7UzgNZyd3lupMiBLPf9wb3VulCsc9nRfgR0qz9nNK8prM4tpSe35IiiAYXi3AMulLAYFuF32PhTWhJUOzE/gSQHh7px2LpFf3LLLkm/8E4HKXIiu+9LrnaKa2kBAw5uS+B7qedqtG08z4DvolbUAqu8XWYiggaxQC8NmK4AbNRsONGwn4saCEojbgVTQQG9/4NTVzqSjyHa8yDyxiPuBPoLljJIwoxzMDhGP+YYqZN+GEatDpPsaNa3Y54s17YjgXiahEecp1x8gN+83EpEFwVCzbfDA5Rzylb5/+El1A3bYSaNwZZ3fLAxpdwnpXDOR+Pz6ozPFuOyXnuqwJUnYD8Sic75e2rAhSXVpqDIyOEwdFIoKcRNTYadLLxWlPt35ziK4v4GADvTEDmZn3OcQzIbfZmLqBhK57m4x5rsN77LDQpzdkE2GD/3k1RuGa3Gj59xcKts2BGflZveR47b4UieCNB2j1p9weGccN06ocznm3K59VmZbDOtYTZe4T/YaNhllVQt3iMi+B43SGuQ3GHSQ3oBbRbog3D0/Kk0kd5gKchwwR/Y6eck5e3MQWVyehPXOjLHe9BJNU6MLwt7bmhZmdZMAiJwjukxec57h4JnXtcg+/0ti1/3SyYLUm1lQrvnaMs/P0gVhqbfq2yQcS8qJsKgAU3pIQVvNrkNbfYXmBX3PgUn7/beVvbMSZfkKf2S19qbk0KUEg6eJX1tjTZx7dUXKiP/tJshm2IBE9BPG8zdl4S+IHC1klf7sAtcpBW6i7mt60dAmyW9MDzul33BAGHUd17UNTEekM/APm6u/+t1iKvPstzc4wjeyoKu7IINdH3icFOe52t/3M4P/hkPecHpnMqmgwxybW+/kzrHfzl//zi8+9HmsxXAce1SqhI7khO3wJ5y9xX3x2D8W/nq5Q7EjbQvdse1RiB61i0cQ6fx7w/8DV+oEXEHTSPtCk0I8EiAToeRMU/m/wbKrWsrMgvJjggme21ohetl9IfFD7FX6N3KGk+0eYDPzZMMDe+5fNROFk0IRwtU6rgET/n9Uase1ICsfIjovtLm+h1ivoj0rKL+9Fya6yk37x6Dx98vC930M02aw8ueBo6+qp60pvX/+qR7sYSxJ6v/leGqg7LQkid9//wNE71kTBEzOOAq4VPyx9WPrx9b/dKtgH+wp326e6NrTelsJHnLWqlZljjHdxTIh8SFILoQ2BqG2I8ewyDGh2FfaQmUDihOF1HmCNV4xLx8eablb1J7yfoG11jX6kTatJMj63rrFR1rtFyVRonLTpKobpNyyBwXpX3MrOtz0e2ZrytQ2SYnnUYhdfUk2j1u7oWpdUmtYS+ztP2HKd7+AXve7GSXL6SiJqRZqsRIVL5m7b+A0b74Pa0T8ideHWuozTc2J7OkCesPBdFhB2cvYPKqMQY8hz4ZZmVeE4ArspkMY9LuMzRRQhYafBWsLq7hNvjihtbyigx0Ijw0IHx4u/QtwHQRcCq3MsWenFIdRnznzvtZ3fIhRlunlh65p7jLyalcsTQdO6UWIaIIjdHn2LvC0nteDNMzOKz2yY3frEzH4AQUwbDsAbQixg6H8UKEXbKa2TaCj+c8NmxoTCVkw8mxtdhDdjnJ3sC6loqX37103SRglRE5/dlrN2V886/Ql1xt2ALiHaTk5hkGbfX+8m7siJDRW04non2tvJZY0JnqNp1GyMWesTclLp5Bf8lgiOXlWxx2DD1oSILfm/n1iEnJgHnttya05hkae5NlI7tG1xUdwrtn13ceGN+XVwMkbwaVxVbQSxAkGupKWGNqzXyRAsILipyCACRuXD6IAdvxnsxx7CgEO2ENvzbEp/WrTBNTAwKNul4tRjtQXkNNwVg69KZlJg4kZE4wm/M7kuvhE9IkPokv5/lPrYE/rbRkg4EpGIqp3KS0dwWrQhx1dWxIJjgC4PsxmUYEnf5nZV+v5hrP7NLEa2FQDOtv6RRjUNmf0rI5iYfDmDOGuDmVBdtMvDwD5lis+DpbW2JkDKeYZpiIMMTPe5x+N3aPuecHI/Vwht9o48L7xaXJrLVjLxMjV61FaMNGzu6y2YFrDqjhL05S90DAkESWThQV2eUerzPOYMY3orOrVKZpWAwEpOInksCR7rADszjRLo+zRHSn9p5k0Sm4mfYSYj60fW/+vtZatG22W0wIlxtz5oqCJDxJS1fo911nv4q4/LzMoAyEz1zDjQT3nwyogGrE01+e/5bNV2L64D3Ph/gD5rLtidnQ5TmYffoWkq1Yk2t5vi6/P+g8Sd7yF04olEv/VId4HbZiGVy0jSyar5jpMkTMPY09wDN8Pp/KQEoZo3w683zAu+lqJuUbJwe+PCMW4KGG8Yh0m7P2ojDzVtxSCDhM+Mvr/lhHLCPZ0eSdHKyDu36Oq9Z9Z1YGO/Kho1e5BamVx/PhokK60vzwElyR+eEPD1GqqUIfSmtgeMNcsWpiK+js31aEQP/U2Ic0YC3saTUMbFseNNnxP3Z/FMrpqx+BYhnsNMuiVq+NVW0YREaJnaOTsw9vSgj8LGvMCBLzS+cIdvPRq2L0BguS43NqVjY/ibd/RQQOmECCDwW01vPQxEcHbIz2aLMhCgCOVuchSmjHOcczcFAcKHZ7qD8grwqEl/XwuxO2PbNPaQJkatQhC1Ms1id09e4kgIJ0rOM0q+57a41iAE8Laz59luH6Si1DtMCVccQtHj/nxJHwcCWoIOyLGjg248dKDdf0MpZ2LPfWVd6mtkbuIti5F9YntPCSGS5Y34D3Vyz1ogsg0vxAdNu0vM6TME7xiymT9Abe9DVZ2A496ZQa3eVaUeVz/vFDT1G9HYKMbD112hCb3usN44WSVEzw0GRGcY+63YyId6htcfqdg5FHenOMnvrn2PfWGA30xKFFDzV9mvOiEevpp9n4Hj1xoZPZz/Ssua3GDw5u4dKA/z+dFY7csOniQiTwdHIoq1AQbRZJzD5Zeuo7VleIJZsrBEdvuxf9tOj1oWTO9VRP6dIjuN7bDJ+7tPsdLew7Tb2psO4IbgeetCGkHne1uxhkjvQ6k+zh07/PbQSlI6qaj2bSoTEkUWU6gIAPfo7HbNWWmH64Ussm+/LjzM7M0hG+Vecr1yCtHMdtDNF1YTYVdIvJJAtza+SEmKbSS71LsOQv1VU9fSotuQPqqw05GPczmktlDefbOGdGa3oi0KMke3aCMiJM6t/P/bkArnVIyb+vD6M1tR9dmaW4zctluQJV90+ipBhsWC0KMQsjxolxb0WxoRKLbU7E2T2p0oWGp/jYiQW+gO7HWD/wCfiRIkriFko8PKmT9ZNTRE2NdU/lnfQ/xPi3j5v9nHDGMXjKjdY9APH+/FveXsbgA9iju1daE8/Eh1KUjfzZm6/J196tfF1QaJ09F/IXjUXqJymsbXgMgn6Q/51ePUUVMMMrKVunTRhHbTtq838jPUaXMBIi6YAgpuNdnEoFeAZzXTZisp7MazvyFqT/Wnmk7P9ihcnNJdD59m5/pX/h45tgjEvqh6h0qXKFLGgL+zsG09c2jDqV3JyGsVVvHufaplX8zZF9dTf+j7hLRkw3uUOTFSy4lDNw/dJYDAuquKGLKnJ+Zo8RM3xfZMof6HHui1+Fet7/pCRNU+RH7PzL6v8DIGfAkcqlSMYvbmljpgMS8P426vQH7kfhIfCQ+Eh+Jj8RH4iPxkfgfSoh7T0bYWg5tWC/5AeT4fuEOEpg0N6o6rJr8wu5vX45OXQiUvuxgRZCWXs26H+KMwo909nukAxL+0x+4vifthMm6slcrVLdgiJbPMqtZLp+NUrtsfut/hzTMtV8+VY3kxyL5oxDUHMTUTkJ1D1Ctu9KpkdwF+A2r4fFI1Se9ngz+eA9CmJTFRqOW8Iq59G5+Y2gvYALCajeFy2IHQgab1y02gqWNqYELVwKBGjG+VsM6sXNxqmPc7VKyRXv9ZMempiyRxIYwbsZsYCRN7KzTG3kxYSMvvB8JmJUwUe02D3q4zTWUqJOqWzhMfEUEpJyPko9OBCoWV1Uo5NMKeYc50yZqzBwnYaziRcWqrtWYL5aqrviYLrRABTYM2kTkTQ8cn7IekXRLeeljfUvtAXPmwu/E9U2DlXZzVeLI4V4ZSVODrVvljZdH6aip6Rw1QcZpk7zrxlVHwCXNIX4VJ+ZXC9uS+rWalQO6jz96MqMl3qYpK3sct1iFu2/zsI4XYStfYOvm5203euFt84QpYzChyCETylBnFO5rIFOiug6kDbK6/CJgJHVBdVmHcWprLRbvZ0FPR0iIhx9iEGxxa3j5IgChLX2dRw/qEosab0hE8Rp0/0DP/LDAkIuXlgWT670Zq8SZoExtMOP1zOroDP0R9lUJrt3CJLk6+b5pNSWq+oYNv8wmMAruv9vcNcuj6Fe+S6bkMxvW/W5xc5vNdFQ9pua0lxpXTPjOeQY77Rte+WDzSKPnjnSuUPRdnaYrERTYIXoBXnoBu7kHOmcOH7cTapMF4UQb3owoEQJ7Wtp8681+iMLqSzW1jB2QXyAkja1H5/pDevY7ZU9Hz/W731y3/1mcdVc0vTBnjWjNki8UMPuak9CwNFy+h9oX5oxlsauLNPeVpjlXgfKuzYgyb8ESct2nYkdYNUhHtyGncD7/UgTRc63qMoiW1rVnOu2qk5g6q9TUnDBMTBVSy+bW+Ixq2DtIbHAtU8NLfei5pRme1wXndiTCHA1WPmle/LkFkjTtCLi72xGecPLXJ8eR2qzavBHjk3WLAKLArq5lcHhmyHEuvvXznnal2LE3X87XnuCb+EjV1V5pC/Nu6qHcnh6b02EoOwFGaNVsVRw1Sg4/dyMfIjrDyp7xW3uZAfnM9kTP/NTjXcnVgqug14tKCaujpw7cm/a71+0r6RqRdcElE7+Kv1B7YKYj+TTbuCfqu5peq2qZRDZu1bwG9nR3+gbR+eHMJjn03pGUksRjrnN+ZoO3W3sumLziMdfRZmeO3ckHm5/N41JYtacTi90r0sO+GApRjwbrNQ1RorHSO/QSJlLcqIWSUVCJqo/1iqCXfaTFvhODV86PNJ4v2tlk9NOtlxZqavMjrqZtPnJ5bHCPSCVCA3ixFLwTd3Vi8SmtJKzOenqf0l5O9hkle81C5wxbvL9L05jaQjAcG0y3YRo5kOd3jKR6LpSFUucNYEPASUerHHzpnoI+agwPY7CS0dpNyCwQLKXdaEDLoMOc43a1oNdYlARr2j53O8I27p5CnyRtIZ00aalUKTiE6UvB+LwoXf670BuX7HcvQk1tqqlFTr9bU12cqlRdFjfk1T6U/XHAJVer+q2GA5CBdocQ7QgN1kvWVg334onWL4wdJea88ssAEXxvd74d6vIsMIUMF82Ha1oUFOP9n2GmE/baKm2IYLW2YkLHFXJ46NhcfNq6H1TfASRDFju4gnFaiSlyJhUrArVJr+KXJ37ngHuGQRUvcK/t8jQSEFJBk2lqw/mBiWrVDC7FFIL1cIqLg7SNi0HI7jU8hMRW1ocU9Nm9SRhrZewi4dFhPhBiyMkCLJ6FSKjmnz52u9GQgqFYum+m5FOypAgdYiBVZoMi2oLRWYIz8d3GvGiCG8LkF1YiMhO0ujmqZ8LMcQAT/G1t3rXWpNDu5VO/BkrTZHHxmE+sYIxOm4hB3UDjZWPVQ4TqWf1SJ3vpLdisdllqjNvovTQc6w+BaW6X2C5Uc2KFbQLOvJShS3KNQGG3TK/WdqAf9WFSVPrvhHZyWoOL9+EaQ7MlVqbOvJEh73UGbMnr50Wr/ClVON2ydSumoHPxRx7bYVaUnTjTvJP1Y+PL+dCAmBp6DFFyoVylLkOAIgEEtpCsEv124NdlE3uBk1FxOSTR0CHQ2pTDa/a4b4Y9lSXEpBRG7lUAIzEI65NssCW/JrwhHDMSwYfha+LdzvTsT3AULpDv1tBKzEigXiq7e3qqdB0rL4AtERS3eHNCSuPd9tO+fdXti6dE3nNXH66b1L69eFi9dx2hR7FDaephWFw0QFSDz122dwHsrkT3F5teyznB6Z72T9SacVvJgRquBIcnzScMm2pAQOT0PHIavgg8jKl7qg2hMzqYwGICaT4AMndD6eZiBgAtyQEBySLLvBG7q5EQmAdyXzW/rPStPnSo4F09slNIls/zJfe3Tv4UxsC3H1u2l50Sp9nftgOrkz5Vuwj2JU0P+WBGKr1dngARQt3MAjB2o5H56RZGv1suUQ0A2ZA+EuLkB4dA2iATk87C41GhiESJBl+phjDClW7gA4zEpXTAP9fe09ZwC8yDTVLMK5Azk43MAPn3DNBuUXX0ZY3qALSeb5AdXTZzM1SvB+4pSDh22/zSe11M0LR9juKXwQxZjRxpqaoB2cnicjaWdjp7YTjVcsn8UzPbcnJo+3hIzmHJ9ejsNvTV1z5MqtJC3DHsrWhrtKgadBZ5o37JXSARnCoAMzfn2CtI78DC2/lZtm6vavtnFIscw5rIqWCJ4bQolbSQqoViR8jS6bCcA3fw8bYZoaue1aShjmDOI5eRaZ0/WTb+1oT4+4XoEPmPAwG7L/X0HHw7X6r0Im/ZhgIBe9aiT+VsZINDncwalopsB4z3kHNBkqXoVodQqVZT+K239oOZsSRbfw0HA5hdzWA8pACsrlcANj2nzZx+bJIsbFzW4FNyLEk6lEqaa5L3wv6drftbjYwcISNzQX77JnxYK5C3lHLaz1W7ApvIsHLJiS70sgZvvrf2EObCVb2Cz28mdi0JhJ7LLjfWoRW4C8VvuVZmvF31hcTI4ybU0cn9V8iJV55Fo6ZJLm9NSp8dyYCI9S2Mksm6l6kNUWsIS+6slp1/SOZYJ5NYo/jTOSs9DOhnis6ffODug6dITM90Kfp9hCc2V20SL8elSpB8VXBwscUU+vf5zcc1ytgYKVu39rzk/Iia2mAgabGGdEKuhAFnyCEf2NO4VAhoLUafdPXMyZNBbdqQzwz6kpwe+Fbzg1TIVIBG2E3359mLgnS8xBwJNWo9sSiazB6WO4n9c+wlBb8Wo21pJVRjfCtcIsYTJ4kZJHGf/GUHSWKh4I2CFXwFw1Z0kjR3EhuxinMe8Kq6TwkweEq+ovJV9QEgvt4zjnNh/seoZbSCUL+3FZ/sIp2PX7YBaB90dVdV3u1lWJ1TfTfA0fghI+crf6PskaXGI0j+jcrKwc7ZGeuE8EBYgCm3M98uBePtu4xe7hkXpIkcwekCu7pxqmxGm9BwpDh7cFheOdfv1h1CvjsjGyZobxY2ZuKujUv6S9dd5yTfFAHso55tkPDkVxVvdE244hg5eGGV4tWoaiM+MO+LWvzO7+NI43PwDUoEBmlnPDJwjiru6/9uONYa03fyXtFb/Wc/3Jscvde0qsJp2fOPcogDFSfqlpGP9Rb5pFv856CqbGEKLX+NpvFH99vdBb1+7GFbPDAiK0SJhOcvE187tzTt1gCFBezAwpZ6SIsQ8B2d+YO+yDfIngnujuo+dqZim/b0wfadRmlk2PWi5Zlu8VD5dpQ/a0VY2QnC23A+LeueziEptvjN2ah6nBThFIkSGygWdFa4wEaT8Jxr1Tb/EsBRElMFF27VC8nVbQ2ciydeG5+zpG+0NPLjN6UbEHGuQHyC87nl8fj/Krat6SVm1KSUlJ1oV3VCeTP7wh1L+nSr79scaCfKdvK3pqtf0EqugV7b+HJXTUPaApReaDt85UMxtZYRcB1KHIKKqWFq3I+o5v+gbPZRfdNA47/akWOfPR52WhKaEYbIPCcCDe+IIf3Oa9RTppebpDSR5ZxSHwfwXjKJO9TDxvlO6DxTJTB28kIv9aNCw9EajUx5rGJqpA2iwxHHIO2+3486jTTRbgZXC5PnawJMLbLmG4/hqVfH9k8XRKvS5a7ShSH4yp4gFauux7ItCrIygV3QFbRcLFIYKGiQdjhitGV3glg2R5L3mco7SAtasGcPXsrZKBlaF2gXRyItNSliJEoNtrT/vJfV/UcymhNb40PS2upgp1cZP9i4y/t2gqZkKwQt9VHm4VMXJuKG1AXT8iFSwowKGmFj3tQGv8qX37zRErb3tiw47WS1UhPObFExiupTDCycaumWyLLwmfdTFZNtkYBLuqjOcOGT5bsAZZMl7omjG2AS8z9hl7Jcc9qm2Bb35MDr+3yR0+4nwvypUXBCBFS9w38JLfa35KKo3lMcUbJQnJ849I294rXuUim9iRlcvH218t2Ng5VRcxPNYxIZESwvtKxat19LdR1bh6ocooOtwPS7jJpe1V1Nxwv++QvcRM5VsOyU1ae/38+YFTuS1PT+TsZO1VdU8B2qVyiYra/1tBQo6JblYjV0DIWhg4ASVWzL+1xVb14klc8DEPh1LsjZUl3/VlG3NddF9eKg6Rji+bzMwcREDgYewPKSrk8HqtqdHdwO1R344af/BVBLAwQUAAIACABCeJZI+usPW00AAABqAAAAGwAAAHVuaXZlcnNhbC91bml2ZXJzYWwucG5nLnhtbLOxr8jNUShLLSrOzM+zVTLUM1Cyt+PlsikoSi3LTC1XqACKGekZQICSQqWtkgkStzwzpSTDVsnC1BghlpGamZ5RYqtkZmIAF9QHGgkAUEsBAgAAFAACAAgARJRXRyO0Tvv7AgAAsAgAABQAAAAAAAAAAQAAAAAAAAAAAHVuaXZlcnNhbC9wbGF5ZXIueG1sUEsBAgAAFAACAAgAQniWSNGGPQq0LwAAM1MAABcAAAAAAAAAAAAAAAAALQMAAHVuaXZlcnNhbC91bml2ZXJzYWwucG5nUEsBAgAAFAACAAgAQniWSPrrD1tNAAAAagAAABsAAAAAAAAAAQAAAAAAFjMAAHVuaXZlcnNhbC91bml2ZXJzYWwucG5nLnhtbFBLBQYAAAAAAwADANAAAACcMwAAAAA="/>
  <p:tag name="ISPRING_PRESENTATION_TITLE" val="多媒体课堂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Office 主题">
  <a:themeElements>
    <a:clrScheme name="Middle School">
      <a:dk1>
        <a:srgbClr val="000000"/>
      </a:dk1>
      <a:lt1>
        <a:sysClr val="window" lastClr="FFFFFF"/>
      </a:lt1>
      <a:dk2>
        <a:srgbClr val="44546A"/>
      </a:dk2>
      <a:lt2>
        <a:srgbClr val="FADC2B"/>
      </a:lt2>
      <a:accent1>
        <a:srgbClr val="3917B7"/>
      </a:accent1>
      <a:accent2>
        <a:srgbClr val="FF0096"/>
      </a:accent2>
      <a:accent3>
        <a:srgbClr val="E4004E"/>
      </a:accent3>
      <a:accent4>
        <a:srgbClr val="FF5300"/>
      </a:accent4>
      <a:accent5>
        <a:srgbClr val="F6AE1A"/>
      </a:accent5>
      <a:accent6>
        <a:srgbClr val="3BB278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演示文稿1" id="{75A461E6-9892-4864-ADA6-4FE6DA65F7CC}" vid="{FB244D67-953E-4772-B710-77487C8CE6D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8000B34-4C67-491A-90F5-448311F0766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中小学演示文稿设计模板(宽屏)</Template>
  <TotalTime>0</TotalTime>
  <Words>1081</Words>
  <Application>Microsoft Office PowerPoint</Application>
  <PresentationFormat>宽屏</PresentationFormat>
  <Paragraphs>285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50" baseType="lpstr">
      <vt:lpstr>540-CAI978</vt:lpstr>
      <vt:lpstr>Dotum</vt:lpstr>
      <vt:lpstr>FontAwesome</vt:lpstr>
      <vt:lpstr>Gill Sans</vt:lpstr>
      <vt:lpstr>Gulim</vt:lpstr>
      <vt:lpstr>Helvetica Light</vt:lpstr>
      <vt:lpstr>Lato</vt:lpstr>
      <vt:lpstr>MS PGothic</vt:lpstr>
      <vt:lpstr>MS PGothic</vt:lpstr>
      <vt:lpstr>等线</vt:lpstr>
      <vt:lpstr>经典综艺体简</vt:lpstr>
      <vt:lpstr>迷你简粗倩</vt:lpstr>
      <vt:lpstr>时尚中黑简体</vt:lpstr>
      <vt:lpstr>宋体</vt:lpstr>
      <vt:lpstr>微软雅黑</vt:lpstr>
      <vt:lpstr>Algerian</vt:lpstr>
      <vt:lpstr>Arial</vt:lpstr>
      <vt:lpstr>Arial Black</vt:lpstr>
      <vt:lpstr>Bodoni MT Black</vt:lpstr>
      <vt:lpstr>Britannic Bold</vt:lpstr>
      <vt:lpstr>Calibri</vt:lpstr>
      <vt:lpstr>Calibri Light</vt:lpstr>
      <vt:lpstr>Helvetica</vt:lpstr>
      <vt:lpstr>Office 主题</vt:lpstr>
      <vt:lpstr>中小学语文课件ppt模板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多媒体课堂</dc:title>
  <dc:creator/>
  <cp:keywords/>
  <cp:lastModifiedBy/>
  <cp:revision>1</cp:revision>
  <dcterms:created xsi:type="dcterms:W3CDTF">2016-05-31T04:12:58Z</dcterms:created>
  <dcterms:modified xsi:type="dcterms:W3CDTF">2018-11-24T03:26:24Z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TC043308539991</vt:lpwstr>
  </property>
</Properties>
</file>